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A19E-DAD5-43F1-90D9-1CC164F8AE73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7DCA-7389-44C5-93C8-6A6B5F27F64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lerosis_alfredo_pantalllas_e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bczsocoz</dc:creator>
  <cp:lastModifiedBy>bczsocoz</cp:lastModifiedBy>
  <cp:revision>3</cp:revision>
  <dcterms:created xsi:type="dcterms:W3CDTF">2015-11-27T11:32:36Z</dcterms:created>
  <dcterms:modified xsi:type="dcterms:W3CDTF">2015-11-27T12:23:22Z</dcterms:modified>
</cp:coreProperties>
</file>