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DD4EE-2907-4C98-AD20-D98ECD10F74A}" type="datetimeFigureOut">
              <a:rPr lang="es-ES" smtClean="0"/>
              <a:t>03/03/2016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D38EB-C333-4F26-9355-5A68AA81645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artel VII. Jardunaldi Odontologikoa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7301" y="0"/>
            <a:ext cx="4849398" cy="6858000"/>
          </a:xfrm>
          <a:prstGeom prst="rect">
            <a:avLst/>
          </a:prstGeom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UPV-EHU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bczsocoz</dc:creator>
  <cp:lastModifiedBy>bczsocoz</cp:lastModifiedBy>
  <cp:revision>2</cp:revision>
  <dcterms:created xsi:type="dcterms:W3CDTF">2016-03-03T10:37:00Z</dcterms:created>
  <dcterms:modified xsi:type="dcterms:W3CDTF">2016-03-03T10:38:02Z</dcterms:modified>
</cp:coreProperties>
</file>