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EEC65-7409-4603-B5D6-B6F9D81A7F79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5D716AE-D412-4AF9-B5E1-CE479DC18209}">
      <dgm:prSet phldrT="[Texto]" custT="1"/>
      <dgm:spPr/>
      <dgm:t>
        <a:bodyPr/>
        <a:lstStyle/>
        <a:p>
          <a:r>
            <a:rPr lang="es-ES" sz="4000" dirty="0" smtClean="0"/>
            <a:t>MISIÓN</a:t>
          </a:r>
          <a:endParaRPr lang="es-ES" sz="4000" dirty="0"/>
        </a:p>
      </dgm:t>
    </dgm:pt>
    <dgm:pt modelId="{51DDABFC-5122-4CFA-A6B9-03531BA6E91B}" type="parTrans" cxnId="{5E8F0649-251C-45E3-B66A-6D83F8E73936}">
      <dgm:prSet/>
      <dgm:spPr/>
      <dgm:t>
        <a:bodyPr/>
        <a:lstStyle/>
        <a:p>
          <a:endParaRPr lang="es-ES"/>
        </a:p>
      </dgm:t>
    </dgm:pt>
    <dgm:pt modelId="{7AA8909F-8714-43DE-941F-DB4400C04139}" type="sibTrans" cxnId="{5E8F0649-251C-45E3-B66A-6D83F8E73936}">
      <dgm:prSet/>
      <dgm:spPr/>
      <dgm:t>
        <a:bodyPr/>
        <a:lstStyle/>
        <a:p>
          <a:endParaRPr lang="es-ES"/>
        </a:p>
      </dgm:t>
    </dgm:pt>
    <dgm:pt modelId="{DFF590C7-4E82-4C28-AB03-33B0AE7F9BB1}">
      <dgm:prSet phldrT="[Texto]" custT="1"/>
      <dgm:spPr/>
      <dgm:t>
        <a:bodyPr/>
        <a:lstStyle/>
        <a:p>
          <a:r>
            <a:rPr lang="es-ES" sz="1800" dirty="0" smtClean="0"/>
            <a:t>Somos una institución pública, plurilingüe y enraizada en la sociedad vasca, que contribuye a la mejora de la salud de la población mediante la formación de profesionales competentes, y que promueve el conocimiento científico y la investigación de excelencia en el ámbito internacional.</a:t>
          </a:r>
          <a:endParaRPr lang="es-ES" sz="1800" dirty="0"/>
        </a:p>
      </dgm:t>
    </dgm:pt>
    <dgm:pt modelId="{C3530C63-23DE-42DC-AD8B-68A95E3B0FF9}" type="parTrans" cxnId="{756302C4-021A-43D4-9D3D-BC8F095FFAFC}">
      <dgm:prSet/>
      <dgm:spPr/>
      <dgm:t>
        <a:bodyPr/>
        <a:lstStyle/>
        <a:p>
          <a:endParaRPr lang="es-ES"/>
        </a:p>
      </dgm:t>
    </dgm:pt>
    <dgm:pt modelId="{18BA3A1F-691C-4E68-A57A-C0BC2DAD7907}" type="sibTrans" cxnId="{756302C4-021A-43D4-9D3D-BC8F095FFAFC}">
      <dgm:prSet/>
      <dgm:spPr/>
      <dgm:t>
        <a:bodyPr/>
        <a:lstStyle/>
        <a:p>
          <a:endParaRPr lang="es-ES"/>
        </a:p>
      </dgm:t>
    </dgm:pt>
    <dgm:pt modelId="{624B74CD-90DA-4B66-BCC8-6C721095E637}">
      <dgm:prSet phldrT="[Texto]" custT="1"/>
      <dgm:spPr/>
      <dgm:t>
        <a:bodyPr/>
        <a:lstStyle/>
        <a:p>
          <a:r>
            <a:rPr lang="es-ES" sz="4000" dirty="0" smtClean="0"/>
            <a:t>VISIÓN</a:t>
          </a:r>
          <a:endParaRPr lang="es-ES" sz="4000" dirty="0"/>
        </a:p>
      </dgm:t>
    </dgm:pt>
    <dgm:pt modelId="{FC23E9F7-B800-4CEE-99A7-DAF21B5C6E32}" type="parTrans" cxnId="{9250732F-04EE-4103-AA18-8CDB25FE1D90}">
      <dgm:prSet/>
      <dgm:spPr/>
      <dgm:t>
        <a:bodyPr/>
        <a:lstStyle/>
        <a:p>
          <a:endParaRPr lang="es-ES"/>
        </a:p>
      </dgm:t>
    </dgm:pt>
    <dgm:pt modelId="{D44C08C6-8615-4992-B571-E946E7DD9148}" type="sibTrans" cxnId="{9250732F-04EE-4103-AA18-8CDB25FE1D90}">
      <dgm:prSet/>
      <dgm:spPr/>
      <dgm:t>
        <a:bodyPr/>
        <a:lstStyle/>
        <a:p>
          <a:endParaRPr lang="es-ES"/>
        </a:p>
      </dgm:t>
    </dgm:pt>
    <dgm:pt modelId="{3B3655EE-1246-418E-8443-20D933F3B8BE}">
      <dgm:prSet phldrT="[Texto]" custT="1"/>
      <dgm:spPr/>
      <dgm:t>
        <a:bodyPr/>
        <a:lstStyle/>
        <a:p>
          <a:r>
            <a:rPr lang="es-ES" sz="1800" dirty="0" smtClean="0"/>
            <a:t>Aspiramos a ser la facultad de referencia en nuestro entorno en la formación de profesionales y en la generación de conocimiento en las ciencias de la salud, capaz de adaptarnos a los cambios y asumir las demandas de nuestra sociedad, y ser reconocidos a nivel nacional e internacional.</a:t>
          </a:r>
          <a:endParaRPr lang="es-ES" sz="1800" dirty="0"/>
        </a:p>
      </dgm:t>
    </dgm:pt>
    <dgm:pt modelId="{343386B7-D036-4EA6-AD8D-55B2AEC2E90B}" type="parTrans" cxnId="{B5BFB81D-7B02-4CAB-8EF2-196EC3D42287}">
      <dgm:prSet/>
      <dgm:spPr/>
      <dgm:t>
        <a:bodyPr/>
        <a:lstStyle/>
        <a:p>
          <a:endParaRPr lang="es-ES"/>
        </a:p>
      </dgm:t>
    </dgm:pt>
    <dgm:pt modelId="{14656EA9-C5BD-474E-85EF-D3E6702767FA}" type="sibTrans" cxnId="{B5BFB81D-7B02-4CAB-8EF2-196EC3D42287}">
      <dgm:prSet/>
      <dgm:spPr/>
      <dgm:t>
        <a:bodyPr/>
        <a:lstStyle/>
        <a:p>
          <a:endParaRPr lang="es-ES"/>
        </a:p>
      </dgm:t>
    </dgm:pt>
    <dgm:pt modelId="{5A73BCB3-9328-4D99-8E20-51BDA671466F}">
      <dgm:prSet phldrT="[Texto]" custT="1"/>
      <dgm:spPr/>
      <dgm:t>
        <a:bodyPr/>
        <a:lstStyle/>
        <a:p>
          <a:r>
            <a:rPr lang="es-ES" sz="4000" dirty="0" smtClean="0"/>
            <a:t>VALORES</a:t>
          </a:r>
          <a:endParaRPr lang="es-ES" sz="4000" dirty="0"/>
        </a:p>
      </dgm:t>
    </dgm:pt>
    <dgm:pt modelId="{8F3D28DE-CC8D-4F32-86C6-0D5523E95483}" type="parTrans" cxnId="{AFA85106-9E8D-4428-85A5-70D9B116B48F}">
      <dgm:prSet/>
      <dgm:spPr/>
      <dgm:t>
        <a:bodyPr/>
        <a:lstStyle/>
        <a:p>
          <a:endParaRPr lang="es-ES"/>
        </a:p>
      </dgm:t>
    </dgm:pt>
    <dgm:pt modelId="{3182291D-8D1D-4093-8374-17C52E32F69A}" type="sibTrans" cxnId="{AFA85106-9E8D-4428-85A5-70D9B116B48F}">
      <dgm:prSet/>
      <dgm:spPr/>
      <dgm:t>
        <a:bodyPr/>
        <a:lstStyle/>
        <a:p>
          <a:endParaRPr lang="es-ES"/>
        </a:p>
      </dgm:t>
    </dgm:pt>
    <dgm:pt modelId="{ABCE5852-D79C-4E13-8BDA-6D5273340623}">
      <dgm:prSet phldrT="[Texto]" custT="1"/>
      <dgm:spPr/>
      <dgm:t>
        <a:bodyPr/>
        <a:lstStyle/>
        <a:p>
          <a:r>
            <a:rPr lang="es-ES" sz="2000" dirty="0" smtClean="0"/>
            <a:t>Ética profesional, fiabilidad y responsabilidad</a:t>
          </a:r>
          <a:endParaRPr lang="es-ES" sz="2000" dirty="0"/>
        </a:p>
      </dgm:t>
    </dgm:pt>
    <dgm:pt modelId="{DDEF62E0-951F-47AB-9C67-74A83E296C91}" type="parTrans" cxnId="{AD5E6C14-645F-4B02-B79C-BF62FEE35FF6}">
      <dgm:prSet/>
      <dgm:spPr/>
      <dgm:t>
        <a:bodyPr/>
        <a:lstStyle/>
        <a:p>
          <a:endParaRPr lang="es-ES"/>
        </a:p>
      </dgm:t>
    </dgm:pt>
    <dgm:pt modelId="{A0CB2078-61D0-4FC8-A0AA-B711ACFCCF05}" type="sibTrans" cxnId="{AD5E6C14-645F-4B02-B79C-BF62FEE35FF6}">
      <dgm:prSet/>
      <dgm:spPr/>
      <dgm:t>
        <a:bodyPr/>
        <a:lstStyle/>
        <a:p>
          <a:endParaRPr lang="es-ES"/>
        </a:p>
      </dgm:t>
    </dgm:pt>
    <dgm:pt modelId="{A57E51B9-5F3B-4A9F-B72A-B579F4BD9F18}">
      <dgm:prSet custT="1"/>
      <dgm:spPr/>
      <dgm:t>
        <a:bodyPr/>
        <a:lstStyle/>
        <a:p>
          <a:r>
            <a:rPr lang="es-ES" sz="2000" dirty="0" smtClean="0"/>
            <a:t>Empatía centrada en las personas</a:t>
          </a:r>
        </a:p>
      </dgm:t>
    </dgm:pt>
    <dgm:pt modelId="{2431A7CE-3EF2-44AC-B8F6-357F71624D8B}" type="parTrans" cxnId="{59EFCF61-20F3-4CE5-A49C-55812D7CFF59}">
      <dgm:prSet/>
      <dgm:spPr/>
      <dgm:t>
        <a:bodyPr/>
        <a:lstStyle/>
        <a:p>
          <a:endParaRPr lang="es-ES"/>
        </a:p>
      </dgm:t>
    </dgm:pt>
    <dgm:pt modelId="{8D9CAAA0-998F-4112-A4DF-A29082007F77}" type="sibTrans" cxnId="{59EFCF61-20F3-4CE5-A49C-55812D7CFF59}">
      <dgm:prSet/>
      <dgm:spPr/>
      <dgm:t>
        <a:bodyPr/>
        <a:lstStyle/>
        <a:p>
          <a:endParaRPr lang="es-ES"/>
        </a:p>
      </dgm:t>
    </dgm:pt>
    <dgm:pt modelId="{6208E065-8D95-4723-819F-B2EB8709A918}">
      <dgm:prSet custT="1"/>
      <dgm:spPr/>
      <dgm:t>
        <a:bodyPr/>
        <a:lstStyle/>
        <a:p>
          <a:r>
            <a:rPr lang="es-ES" sz="2000" dirty="0" smtClean="0"/>
            <a:t>Orgullo de pertenencia a una institución pública</a:t>
          </a:r>
        </a:p>
      </dgm:t>
    </dgm:pt>
    <dgm:pt modelId="{024AC7B0-1C79-4DF3-A186-474149F33F5A}" type="parTrans" cxnId="{5F1F3EFD-E574-40C1-8BB7-1011F57EB72A}">
      <dgm:prSet/>
      <dgm:spPr/>
      <dgm:t>
        <a:bodyPr/>
        <a:lstStyle/>
        <a:p>
          <a:endParaRPr lang="es-ES"/>
        </a:p>
      </dgm:t>
    </dgm:pt>
    <dgm:pt modelId="{CECDF297-9F6D-4777-9F1A-5DB9C25EAB77}" type="sibTrans" cxnId="{5F1F3EFD-E574-40C1-8BB7-1011F57EB72A}">
      <dgm:prSet/>
      <dgm:spPr/>
      <dgm:t>
        <a:bodyPr/>
        <a:lstStyle/>
        <a:p>
          <a:endParaRPr lang="es-ES"/>
        </a:p>
      </dgm:t>
    </dgm:pt>
    <dgm:pt modelId="{96C42224-33C7-4B44-911E-3B88C2BA1D50}">
      <dgm:prSet phldrT="[Texto]" custT="1"/>
      <dgm:spPr/>
      <dgm:t>
        <a:bodyPr/>
        <a:lstStyle/>
        <a:p>
          <a:r>
            <a:rPr lang="es-ES" sz="2000" dirty="0" smtClean="0"/>
            <a:t> Integración y compromiso</a:t>
          </a:r>
          <a:endParaRPr lang="es-ES" sz="2000" dirty="0"/>
        </a:p>
      </dgm:t>
    </dgm:pt>
    <dgm:pt modelId="{8DF1C554-57B9-4B3E-A8F6-8FD6F05281DC}" type="parTrans" cxnId="{CD7C6C30-A30A-4C49-B480-02561AC4D983}">
      <dgm:prSet/>
      <dgm:spPr/>
      <dgm:t>
        <a:bodyPr/>
        <a:lstStyle/>
        <a:p>
          <a:endParaRPr lang="es-ES"/>
        </a:p>
      </dgm:t>
    </dgm:pt>
    <dgm:pt modelId="{2480CDD3-5F4C-41E6-9F71-E0C796B43DB9}" type="sibTrans" cxnId="{CD7C6C30-A30A-4C49-B480-02561AC4D983}">
      <dgm:prSet/>
      <dgm:spPr/>
      <dgm:t>
        <a:bodyPr/>
        <a:lstStyle/>
        <a:p>
          <a:endParaRPr lang="es-ES"/>
        </a:p>
      </dgm:t>
    </dgm:pt>
    <dgm:pt modelId="{EC389BFB-E864-4B1E-A80A-EC9D9FBDE9CF}" type="pres">
      <dgm:prSet presAssocID="{E98EEC65-7409-4603-B5D6-B6F9D81A7F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8E08A14-8103-44E2-8757-25A239A80BFD}" type="pres">
      <dgm:prSet presAssocID="{B5D716AE-D412-4AF9-B5E1-CE479DC18209}" presName="linNode" presStyleCnt="0"/>
      <dgm:spPr/>
    </dgm:pt>
    <dgm:pt modelId="{BA99A790-669A-4FB2-9E4B-9DDCBEABD19B}" type="pres">
      <dgm:prSet presAssocID="{B5D716AE-D412-4AF9-B5E1-CE479DC18209}" presName="parentText" presStyleLbl="node1" presStyleIdx="0" presStyleCnt="3" custScaleX="80702" custScaleY="61071" custLinFactNeighborY="-3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2BEB59-B360-4A1B-8A22-907DB56BE965}" type="pres">
      <dgm:prSet presAssocID="{B5D716AE-D412-4AF9-B5E1-CE479DC18209}" presName="descendantText" presStyleLbl="alignAccFollowNode1" presStyleIdx="0" presStyleCnt="3" custScaleX="120048" custScaleY="63573" custLinFactNeighborY="-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B10822-714A-4390-8F4D-23ED9F4765FD}" type="pres">
      <dgm:prSet presAssocID="{7AA8909F-8714-43DE-941F-DB4400C04139}" presName="sp" presStyleCnt="0"/>
      <dgm:spPr/>
    </dgm:pt>
    <dgm:pt modelId="{3814E94B-1A4F-44F9-8D2C-1E3C31DF87E3}" type="pres">
      <dgm:prSet presAssocID="{624B74CD-90DA-4B66-BCC8-6C721095E637}" presName="linNode" presStyleCnt="0"/>
      <dgm:spPr/>
    </dgm:pt>
    <dgm:pt modelId="{15C88EC7-E354-4086-A43E-1D7D853000B7}" type="pres">
      <dgm:prSet presAssocID="{624B74CD-90DA-4B66-BCC8-6C721095E637}" presName="parentText" presStyleLbl="node1" presStyleIdx="1" presStyleCnt="3" custScaleX="80702" custScaleY="61071" custLinFactNeighborY="-3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5622A5-E1CF-4DCB-84DA-4ACC19EB496C}" type="pres">
      <dgm:prSet presAssocID="{624B74CD-90DA-4B66-BCC8-6C721095E637}" presName="descendantText" presStyleLbl="alignAccFollowNode1" presStyleIdx="1" presStyleCnt="3" custScaleX="120048" custScaleY="635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AD0E49-223D-4CF8-8960-C81595E7960D}" type="pres">
      <dgm:prSet presAssocID="{D44C08C6-8615-4992-B571-E946E7DD9148}" presName="sp" presStyleCnt="0"/>
      <dgm:spPr/>
    </dgm:pt>
    <dgm:pt modelId="{9D251441-E396-43CD-822F-128A187C6577}" type="pres">
      <dgm:prSet presAssocID="{5A73BCB3-9328-4D99-8E20-51BDA671466F}" presName="linNode" presStyleCnt="0"/>
      <dgm:spPr/>
    </dgm:pt>
    <dgm:pt modelId="{2949B0B3-294F-466D-B0E5-4F6618141A53}" type="pres">
      <dgm:prSet presAssocID="{5A73BCB3-9328-4D99-8E20-51BDA671466F}" presName="parentText" presStyleLbl="node1" presStyleIdx="2" presStyleCnt="3" custScaleX="80702" custScaleY="6107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5FB4DC-0129-46DC-A297-151184A1A887}" type="pres">
      <dgm:prSet presAssocID="{5A73BCB3-9328-4D99-8E20-51BDA671466F}" presName="descendantText" presStyleLbl="alignAccFollowNode1" presStyleIdx="2" presStyleCnt="3" custScaleX="120048" custScaleY="63573" custLinFactNeighborY="-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7B13F50-E810-4E26-A110-AAA14D64B8E7}" type="presOf" srcId="{6208E065-8D95-4723-819F-B2EB8709A918}" destId="{A15FB4DC-0129-46DC-A297-151184A1A887}" srcOrd="0" destOrd="3" presId="urn:microsoft.com/office/officeart/2005/8/layout/vList5"/>
    <dgm:cxn modelId="{AFA85106-9E8D-4428-85A5-70D9B116B48F}" srcId="{E98EEC65-7409-4603-B5D6-B6F9D81A7F79}" destId="{5A73BCB3-9328-4D99-8E20-51BDA671466F}" srcOrd="2" destOrd="0" parTransId="{8F3D28DE-CC8D-4F32-86C6-0D5523E95483}" sibTransId="{3182291D-8D1D-4093-8374-17C52E32F69A}"/>
    <dgm:cxn modelId="{D3043290-CA68-4ED9-84CA-4D98E53BEE92}" type="presOf" srcId="{624B74CD-90DA-4B66-BCC8-6C721095E637}" destId="{15C88EC7-E354-4086-A43E-1D7D853000B7}" srcOrd="0" destOrd="0" presId="urn:microsoft.com/office/officeart/2005/8/layout/vList5"/>
    <dgm:cxn modelId="{AD5E6C14-645F-4B02-B79C-BF62FEE35FF6}" srcId="{5A73BCB3-9328-4D99-8E20-51BDA671466F}" destId="{ABCE5852-D79C-4E13-8BDA-6D5273340623}" srcOrd="0" destOrd="0" parTransId="{DDEF62E0-951F-47AB-9C67-74A83E296C91}" sibTransId="{A0CB2078-61D0-4FC8-A0AA-B711ACFCCF05}"/>
    <dgm:cxn modelId="{7100DEAB-6B71-4929-885C-DA1D446E26F4}" type="presOf" srcId="{ABCE5852-D79C-4E13-8BDA-6D5273340623}" destId="{A15FB4DC-0129-46DC-A297-151184A1A887}" srcOrd="0" destOrd="0" presId="urn:microsoft.com/office/officeart/2005/8/layout/vList5"/>
    <dgm:cxn modelId="{0FF90AC9-9F7B-4A48-9CE5-F44A588CF25C}" type="presOf" srcId="{A57E51B9-5F3B-4A9F-B72A-B579F4BD9F18}" destId="{A15FB4DC-0129-46DC-A297-151184A1A887}" srcOrd="0" destOrd="2" presId="urn:microsoft.com/office/officeart/2005/8/layout/vList5"/>
    <dgm:cxn modelId="{CD7C6C30-A30A-4C49-B480-02561AC4D983}" srcId="{5A73BCB3-9328-4D99-8E20-51BDA671466F}" destId="{96C42224-33C7-4B44-911E-3B88C2BA1D50}" srcOrd="1" destOrd="0" parTransId="{8DF1C554-57B9-4B3E-A8F6-8FD6F05281DC}" sibTransId="{2480CDD3-5F4C-41E6-9F71-E0C796B43DB9}"/>
    <dgm:cxn modelId="{756302C4-021A-43D4-9D3D-BC8F095FFAFC}" srcId="{B5D716AE-D412-4AF9-B5E1-CE479DC18209}" destId="{DFF590C7-4E82-4C28-AB03-33B0AE7F9BB1}" srcOrd="0" destOrd="0" parTransId="{C3530C63-23DE-42DC-AD8B-68A95E3B0FF9}" sibTransId="{18BA3A1F-691C-4E68-A57A-C0BC2DAD7907}"/>
    <dgm:cxn modelId="{9250732F-04EE-4103-AA18-8CDB25FE1D90}" srcId="{E98EEC65-7409-4603-B5D6-B6F9D81A7F79}" destId="{624B74CD-90DA-4B66-BCC8-6C721095E637}" srcOrd="1" destOrd="0" parTransId="{FC23E9F7-B800-4CEE-99A7-DAF21B5C6E32}" sibTransId="{D44C08C6-8615-4992-B571-E946E7DD9148}"/>
    <dgm:cxn modelId="{77A8D317-01E3-4DAF-A7B6-4A28A90C0FED}" type="presOf" srcId="{DFF590C7-4E82-4C28-AB03-33B0AE7F9BB1}" destId="{692BEB59-B360-4A1B-8A22-907DB56BE965}" srcOrd="0" destOrd="0" presId="urn:microsoft.com/office/officeart/2005/8/layout/vList5"/>
    <dgm:cxn modelId="{95B20BCB-D028-49CD-ABAD-2E3D8DD06BBD}" type="presOf" srcId="{3B3655EE-1246-418E-8443-20D933F3B8BE}" destId="{2F5622A5-E1CF-4DCB-84DA-4ACC19EB496C}" srcOrd="0" destOrd="0" presId="urn:microsoft.com/office/officeart/2005/8/layout/vList5"/>
    <dgm:cxn modelId="{6FE0ACAA-27A3-4D0E-937B-79A969ADFA4A}" type="presOf" srcId="{B5D716AE-D412-4AF9-B5E1-CE479DC18209}" destId="{BA99A790-669A-4FB2-9E4B-9DDCBEABD19B}" srcOrd="0" destOrd="0" presId="urn:microsoft.com/office/officeart/2005/8/layout/vList5"/>
    <dgm:cxn modelId="{06910085-635F-4A4F-8075-93692FCECA98}" type="presOf" srcId="{5A73BCB3-9328-4D99-8E20-51BDA671466F}" destId="{2949B0B3-294F-466D-B0E5-4F6618141A53}" srcOrd="0" destOrd="0" presId="urn:microsoft.com/office/officeart/2005/8/layout/vList5"/>
    <dgm:cxn modelId="{B5BFB81D-7B02-4CAB-8EF2-196EC3D42287}" srcId="{624B74CD-90DA-4B66-BCC8-6C721095E637}" destId="{3B3655EE-1246-418E-8443-20D933F3B8BE}" srcOrd="0" destOrd="0" parTransId="{343386B7-D036-4EA6-AD8D-55B2AEC2E90B}" sibTransId="{14656EA9-C5BD-474E-85EF-D3E6702767FA}"/>
    <dgm:cxn modelId="{59EFCF61-20F3-4CE5-A49C-55812D7CFF59}" srcId="{5A73BCB3-9328-4D99-8E20-51BDA671466F}" destId="{A57E51B9-5F3B-4A9F-B72A-B579F4BD9F18}" srcOrd="2" destOrd="0" parTransId="{2431A7CE-3EF2-44AC-B8F6-357F71624D8B}" sibTransId="{8D9CAAA0-998F-4112-A4DF-A29082007F77}"/>
    <dgm:cxn modelId="{29EE91C4-D043-4907-8759-4D9914591CDD}" type="presOf" srcId="{E98EEC65-7409-4603-B5D6-B6F9D81A7F79}" destId="{EC389BFB-E864-4B1E-A80A-EC9D9FBDE9CF}" srcOrd="0" destOrd="0" presId="urn:microsoft.com/office/officeart/2005/8/layout/vList5"/>
    <dgm:cxn modelId="{8E6B379A-C2A3-4F4E-BB2C-185813203E52}" type="presOf" srcId="{96C42224-33C7-4B44-911E-3B88C2BA1D50}" destId="{A15FB4DC-0129-46DC-A297-151184A1A887}" srcOrd="0" destOrd="1" presId="urn:microsoft.com/office/officeart/2005/8/layout/vList5"/>
    <dgm:cxn modelId="{5F1F3EFD-E574-40C1-8BB7-1011F57EB72A}" srcId="{5A73BCB3-9328-4D99-8E20-51BDA671466F}" destId="{6208E065-8D95-4723-819F-B2EB8709A918}" srcOrd="3" destOrd="0" parTransId="{024AC7B0-1C79-4DF3-A186-474149F33F5A}" sibTransId="{CECDF297-9F6D-4777-9F1A-5DB9C25EAB77}"/>
    <dgm:cxn modelId="{5E8F0649-251C-45E3-B66A-6D83F8E73936}" srcId="{E98EEC65-7409-4603-B5D6-B6F9D81A7F79}" destId="{B5D716AE-D412-4AF9-B5E1-CE479DC18209}" srcOrd="0" destOrd="0" parTransId="{51DDABFC-5122-4CFA-A6B9-03531BA6E91B}" sibTransId="{7AA8909F-8714-43DE-941F-DB4400C04139}"/>
    <dgm:cxn modelId="{04F75924-6434-4636-AB57-BBE936F649F7}" type="presParOf" srcId="{EC389BFB-E864-4B1E-A80A-EC9D9FBDE9CF}" destId="{B8E08A14-8103-44E2-8757-25A239A80BFD}" srcOrd="0" destOrd="0" presId="urn:microsoft.com/office/officeart/2005/8/layout/vList5"/>
    <dgm:cxn modelId="{26E1A7C1-10A4-4D6F-878C-733B9CF1849F}" type="presParOf" srcId="{B8E08A14-8103-44E2-8757-25A239A80BFD}" destId="{BA99A790-669A-4FB2-9E4B-9DDCBEABD19B}" srcOrd="0" destOrd="0" presId="urn:microsoft.com/office/officeart/2005/8/layout/vList5"/>
    <dgm:cxn modelId="{A00749B0-C00C-40AE-96D4-A64BC1CAB1D5}" type="presParOf" srcId="{B8E08A14-8103-44E2-8757-25A239A80BFD}" destId="{692BEB59-B360-4A1B-8A22-907DB56BE965}" srcOrd="1" destOrd="0" presId="urn:microsoft.com/office/officeart/2005/8/layout/vList5"/>
    <dgm:cxn modelId="{21BB1071-F7A0-4091-9DE8-0D37C51FD1E5}" type="presParOf" srcId="{EC389BFB-E864-4B1E-A80A-EC9D9FBDE9CF}" destId="{17B10822-714A-4390-8F4D-23ED9F4765FD}" srcOrd="1" destOrd="0" presId="urn:microsoft.com/office/officeart/2005/8/layout/vList5"/>
    <dgm:cxn modelId="{75BFC025-8633-4DB8-8C89-CA95DD047330}" type="presParOf" srcId="{EC389BFB-E864-4B1E-A80A-EC9D9FBDE9CF}" destId="{3814E94B-1A4F-44F9-8D2C-1E3C31DF87E3}" srcOrd="2" destOrd="0" presId="urn:microsoft.com/office/officeart/2005/8/layout/vList5"/>
    <dgm:cxn modelId="{18C00044-5DA7-4A63-8C91-51CF73F30FFC}" type="presParOf" srcId="{3814E94B-1A4F-44F9-8D2C-1E3C31DF87E3}" destId="{15C88EC7-E354-4086-A43E-1D7D853000B7}" srcOrd="0" destOrd="0" presId="urn:microsoft.com/office/officeart/2005/8/layout/vList5"/>
    <dgm:cxn modelId="{D4901C07-68BC-4141-B65A-2CA4DC2D35A3}" type="presParOf" srcId="{3814E94B-1A4F-44F9-8D2C-1E3C31DF87E3}" destId="{2F5622A5-E1CF-4DCB-84DA-4ACC19EB496C}" srcOrd="1" destOrd="0" presId="urn:microsoft.com/office/officeart/2005/8/layout/vList5"/>
    <dgm:cxn modelId="{5ADFBF11-A915-494B-82D3-4B7DEDE80E17}" type="presParOf" srcId="{EC389BFB-E864-4B1E-A80A-EC9D9FBDE9CF}" destId="{E0AD0E49-223D-4CF8-8960-C81595E7960D}" srcOrd="3" destOrd="0" presId="urn:microsoft.com/office/officeart/2005/8/layout/vList5"/>
    <dgm:cxn modelId="{AC1E7F53-23FE-4466-BA0C-417843AA4D3D}" type="presParOf" srcId="{EC389BFB-E864-4B1E-A80A-EC9D9FBDE9CF}" destId="{9D251441-E396-43CD-822F-128A187C6577}" srcOrd="4" destOrd="0" presId="urn:microsoft.com/office/officeart/2005/8/layout/vList5"/>
    <dgm:cxn modelId="{33574075-CF65-4734-BDBC-BDD60AFDE0BA}" type="presParOf" srcId="{9D251441-E396-43CD-822F-128A187C6577}" destId="{2949B0B3-294F-466D-B0E5-4F6618141A53}" srcOrd="0" destOrd="0" presId="urn:microsoft.com/office/officeart/2005/8/layout/vList5"/>
    <dgm:cxn modelId="{4051A7D5-773D-44AD-B9A9-91302A28E813}" type="presParOf" srcId="{9D251441-E396-43CD-822F-128A187C6577}" destId="{A15FB4DC-0129-46DC-A297-151184A1A88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BEB59-B360-4A1B-8A22-907DB56BE965}">
      <dsp:nvSpPr>
        <dsp:cNvPr id="0" name=""/>
        <dsp:cNvSpPr/>
      </dsp:nvSpPr>
      <dsp:spPr>
        <a:xfrm rot="5400000">
          <a:off x="5143848" y="-2376220"/>
          <a:ext cx="1733357" cy="68440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Somos una institución pública, plurilingüe y enraizada en la sociedad vasca, que contribuye a la mejora de la salud de la población mediante la formación de profesionales competentes, y que promueve el conocimiento científico y la investigación de excelencia en el ámbito internacional.</a:t>
          </a:r>
          <a:endParaRPr lang="es-ES" sz="1800" kern="1200" dirty="0"/>
        </a:p>
      </dsp:txBody>
      <dsp:txXfrm rot="-5400000">
        <a:off x="2588500" y="263744"/>
        <a:ext cx="6759438" cy="1564125"/>
      </dsp:txXfrm>
    </dsp:sp>
    <dsp:sp modelId="{BA99A790-669A-4FB2-9E4B-9DDCBEABD19B}">
      <dsp:nvSpPr>
        <dsp:cNvPr id="0" name=""/>
        <dsp:cNvSpPr/>
      </dsp:nvSpPr>
      <dsp:spPr>
        <a:xfrm>
          <a:off x="493" y="5074"/>
          <a:ext cx="2588006" cy="2081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MISIÓN</a:t>
          </a:r>
          <a:endParaRPr lang="es-ES" sz="4000" kern="1200" dirty="0"/>
        </a:p>
      </dsp:txBody>
      <dsp:txXfrm>
        <a:off x="102100" y="106681"/>
        <a:ext cx="2384792" cy="1878209"/>
      </dsp:txXfrm>
    </dsp:sp>
    <dsp:sp modelId="{2F5622A5-E1CF-4DCB-84DA-4ACC19EB496C}">
      <dsp:nvSpPr>
        <dsp:cNvPr id="0" name=""/>
        <dsp:cNvSpPr/>
      </dsp:nvSpPr>
      <dsp:spPr>
        <a:xfrm rot="5400000">
          <a:off x="5143848" y="-123351"/>
          <a:ext cx="1733357" cy="68440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Aspiramos a ser la facultad de referencia en nuestro entorno en la formación de profesionales y en la generación de conocimiento en las ciencias de la salud, capaz de adaptarnos a los cambios y asumir las demandas de nuestra sociedad, y ser reconocidos a nivel nacional e internacional.</a:t>
          </a:r>
          <a:endParaRPr lang="es-ES" sz="1800" kern="1200" dirty="0"/>
        </a:p>
      </dsp:txBody>
      <dsp:txXfrm rot="-5400000">
        <a:off x="2588500" y="2516613"/>
        <a:ext cx="6759438" cy="1564125"/>
      </dsp:txXfrm>
    </dsp:sp>
    <dsp:sp modelId="{15C88EC7-E354-4086-A43E-1D7D853000B7}">
      <dsp:nvSpPr>
        <dsp:cNvPr id="0" name=""/>
        <dsp:cNvSpPr/>
      </dsp:nvSpPr>
      <dsp:spPr>
        <a:xfrm>
          <a:off x="493" y="2256907"/>
          <a:ext cx="2588006" cy="2081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VISIÓN</a:t>
          </a:r>
          <a:endParaRPr lang="es-ES" sz="4000" kern="1200" dirty="0"/>
        </a:p>
      </dsp:txBody>
      <dsp:txXfrm>
        <a:off x="102100" y="2358514"/>
        <a:ext cx="2384792" cy="1878209"/>
      </dsp:txXfrm>
    </dsp:sp>
    <dsp:sp modelId="{A15FB4DC-0129-46DC-A297-151184A1A887}">
      <dsp:nvSpPr>
        <dsp:cNvPr id="0" name=""/>
        <dsp:cNvSpPr/>
      </dsp:nvSpPr>
      <dsp:spPr>
        <a:xfrm rot="5400000">
          <a:off x="5143848" y="2127445"/>
          <a:ext cx="1733357" cy="68440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Ética profesional, fiabilidad y responsabilidad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 Integración y compromiso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Empatía centrada en las personas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Orgullo de pertenencia a una institución pública</a:t>
          </a:r>
        </a:p>
      </dsp:txBody>
      <dsp:txXfrm rot="-5400000">
        <a:off x="2588500" y="4767409"/>
        <a:ext cx="6759438" cy="1564125"/>
      </dsp:txXfrm>
    </dsp:sp>
    <dsp:sp modelId="{2949B0B3-294F-466D-B0E5-4F6618141A53}">
      <dsp:nvSpPr>
        <dsp:cNvPr id="0" name=""/>
        <dsp:cNvSpPr/>
      </dsp:nvSpPr>
      <dsp:spPr>
        <a:xfrm>
          <a:off x="493" y="4509797"/>
          <a:ext cx="2588006" cy="2081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VALORES</a:t>
          </a:r>
          <a:endParaRPr lang="es-ES" sz="4000" kern="1200" dirty="0"/>
        </a:p>
      </dsp:txBody>
      <dsp:txXfrm>
        <a:off x="102100" y="4611404"/>
        <a:ext cx="2384792" cy="1878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-540568" y="0"/>
          <a:ext cx="943304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Mª ALICIA GARCIA DE GALDEANO</dc:creator>
  <cp:lastModifiedBy>Zuriñe</cp:lastModifiedBy>
  <cp:revision>14</cp:revision>
  <dcterms:created xsi:type="dcterms:W3CDTF">2019-03-13T08:50:06Z</dcterms:created>
  <dcterms:modified xsi:type="dcterms:W3CDTF">2019-03-13T11:25:35Z</dcterms:modified>
</cp:coreProperties>
</file>