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8EEC65-7409-4603-B5D6-B6F9D81A7F79}" type="doc">
      <dgm:prSet loTypeId="urn:microsoft.com/office/officeart/2005/8/layout/vList5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5D716AE-D412-4AF9-B5E1-CE479DC18209}">
      <dgm:prSet phldrT="[Texto]" custT="1"/>
      <dgm:spPr/>
      <dgm:t>
        <a:bodyPr/>
        <a:lstStyle/>
        <a:p>
          <a:r>
            <a:rPr lang="es-ES" sz="4000" dirty="0" smtClean="0"/>
            <a:t>XEDEA</a:t>
          </a:r>
          <a:endParaRPr lang="es-ES" sz="4000" dirty="0"/>
        </a:p>
      </dgm:t>
    </dgm:pt>
    <dgm:pt modelId="{51DDABFC-5122-4CFA-A6B9-03531BA6E91B}" type="parTrans" cxnId="{5E8F0649-251C-45E3-B66A-6D83F8E73936}">
      <dgm:prSet/>
      <dgm:spPr/>
      <dgm:t>
        <a:bodyPr/>
        <a:lstStyle/>
        <a:p>
          <a:endParaRPr lang="es-ES"/>
        </a:p>
      </dgm:t>
    </dgm:pt>
    <dgm:pt modelId="{7AA8909F-8714-43DE-941F-DB4400C04139}" type="sibTrans" cxnId="{5E8F0649-251C-45E3-B66A-6D83F8E73936}">
      <dgm:prSet/>
      <dgm:spPr/>
      <dgm:t>
        <a:bodyPr/>
        <a:lstStyle/>
        <a:p>
          <a:endParaRPr lang="es-ES"/>
        </a:p>
      </dgm:t>
    </dgm:pt>
    <dgm:pt modelId="{DFF590C7-4E82-4C28-AB03-33B0AE7F9BB1}">
      <dgm:prSet phldrT="[Texto]" custT="1"/>
      <dgm:spPr/>
      <dgm:t>
        <a:bodyPr/>
        <a:lstStyle/>
        <a:p>
          <a:r>
            <a:rPr lang="es-ES" sz="1800" dirty="0" err="1" smtClean="0"/>
            <a:t>Erakunde</a:t>
          </a:r>
          <a:r>
            <a:rPr lang="es-ES" sz="1800" dirty="0" smtClean="0"/>
            <a:t> </a:t>
          </a:r>
          <a:r>
            <a:rPr lang="es-ES" sz="1800" dirty="0" err="1" smtClean="0"/>
            <a:t>publikoa</a:t>
          </a:r>
          <a:r>
            <a:rPr lang="es-ES" sz="1800" dirty="0" smtClean="0"/>
            <a:t>, </a:t>
          </a:r>
          <a:r>
            <a:rPr lang="es-ES" sz="1800" dirty="0" err="1" smtClean="0"/>
            <a:t>eleaniztuna</a:t>
          </a:r>
          <a:r>
            <a:rPr lang="es-ES" sz="1800" dirty="0" smtClean="0"/>
            <a:t> eta </a:t>
          </a:r>
          <a:r>
            <a:rPr lang="es-ES" sz="1800" dirty="0" err="1" smtClean="0"/>
            <a:t>euskal</a:t>
          </a:r>
          <a:r>
            <a:rPr lang="es-ES" sz="1800" dirty="0" smtClean="0"/>
            <a:t> </a:t>
          </a:r>
          <a:r>
            <a:rPr lang="es-ES" sz="1800" dirty="0" err="1" smtClean="0"/>
            <a:t>gizartean</a:t>
          </a:r>
          <a:r>
            <a:rPr lang="es-ES" sz="1800" dirty="0" smtClean="0"/>
            <a:t> </a:t>
          </a:r>
          <a:r>
            <a:rPr lang="es-ES" sz="1800" dirty="0" err="1" smtClean="0"/>
            <a:t>errotua</a:t>
          </a:r>
          <a:r>
            <a:rPr lang="es-ES" sz="1800" dirty="0" smtClean="0"/>
            <a:t> </a:t>
          </a:r>
          <a:r>
            <a:rPr lang="es-ES" sz="1800" dirty="0" err="1" smtClean="0"/>
            <a:t>gara</a:t>
          </a:r>
          <a:r>
            <a:rPr lang="es-ES" sz="1800" dirty="0" smtClean="0"/>
            <a:t>, </a:t>
          </a:r>
          <a:r>
            <a:rPr lang="es-ES" sz="1800" dirty="0" err="1" smtClean="0"/>
            <a:t>herritarren</a:t>
          </a:r>
          <a:r>
            <a:rPr lang="es-ES" sz="1800" dirty="0" smtClean="0"/>
            <a:t> </a:t>
          </a:r>
          <a:r>
            <a:rPr lang="es-ES" sz="1800" dirty="0" err="1" smtClean="0"/>
            <a:t>osasuna</a:t>
          </a:r>
          <a:r>
            <a:rPr lang="es-ES" sz="1800" dirty="0" smtClean="0"/>
            <a:t> </a:t>
          </a:r>
          <a:r>
            <a:rPr lang="es-ES" sz="1800" dirty="0" err="1" smtClean="0"/>
            <a:t>hobetzen</a:t>
          </a:r>
          <a:r>
            <a:rPr lang="es-ES" sz="1800" dirty="0" smtClean="0"/>
            <a:t> </a:t>
          </a:r>
          <a:r>
            <a:rPr lang="es-ES" sz="1800" dirty="0" err="1" smtClean="0"/>
            <a:t>laguntzen</a:t>
          </a:r>
          <a:r>
            <a:rPr lang="es-ES" sz="1800" dirty="0" smtClean="0"/>
            <a:t> </a:t>
          </a:r>
          <a:r>
            <a:rPr lang="es-ES" sz="1800" dirty="0" err="1" smtClean="0"/>
            <a:t>duena</a:t>
          </a:r>
          <a:r>
            <a:rPr lang="es-ES" sz="1800" dirty="0" smtClean="0"/>
            <a:t> </a:t>
          </a:r>
          <a:r>
            <a:rPr lang="es-ES" sz="1800" dirty="0" err="1" smtClean="0"/>
            <a:t>tituludun</a:t>
          </a:r>
          <a:r>
            <a:rPr lang="es-ES" sz="1800" dirty="0" smtClean="0"/>
            <a:t> </a:t>
          </a:r>
          <a:r>
            <a:rPr lang="es-ES" sz="1800" dirty="0" err="1" smtClean="0"/>
            <a:t>trebeak</a:t>
          </a:r>
          <a:r>
            <a:rPr lang="es-ES" sz="1800" dirty="0" smtClean="0"/>
            <a:t> </a:t>
          </a:r>
          <a:r>
            <a:rPr lang="es-ES" sz="1800" dirty="0" err="1" smtClean="0"/>
            <a:t>prestatuz</a:t>
          </a:r>
          <a:r>
            <a:rPr lang="es-ES" sz="1800" dirty="0" smtClean="0"/>
            <a:t>, eta </a:t>
          </a:r>
          <a:r>
            <a:rPr lang="es-ES" sz="1800" dirty="0" err="1" smtClean="0"/>
            <a:t>ezagutza</a:t>
          </a:r>
          <a:r>
            <a:rPr lang="es-ES" sz="1800" dirty="0" smtClean="0"/>
            <a:t> </a:t>
          </a:r>
          <a:r>
            <a:rPr lang="es-ES" sz="1800" dirty="0" err="1" smtClean="0"/>
            <a:t>zientifikoa</a:t>
          </a:r>
          <a:r>
            <a:rPr lang="es-ES" sz="1800" dirty="0" smtClean="0"/>
            <a:t> </a:t>
          </a:r>
          <a:r>
            <a:rPr lang="es-ES" sz="1800" dirty="0" err="1" smtClean="0"/>
            <a:t>nahiz</a:t>
          </a:r>
          <a:r>
            <a:rPr lang="es-ES" sz="1800" dirty="0" smtClean="0"/>
            <a:t> </a:t>
          </a:r>
          <a:r>
            <a:rPr lang="es-ES" sz="1800" dirty="0" err="1" smtClean="0"/>
            <a:t>bikaintasunezko</a:t>
          </a:r>
          <a:r>
            <a:rPr lang="es-ES" sz="1800" dirty="0" smtClean="0"/>
            <a:t> </a:t>
          </a:r>
          <a:r>
            <a:rPr lang="es-ES" sz="1800" dirty="0" err="1" smtClean="0"/>
            <a:t>ikerketa</a:t>
          </a:r>
          <a:r>
            <a:rPr lang="es-ES" sz="1800" dirty="0" smtClean="0"/>
            <a:t> </a:t>
          </a:r>
          <a:r>
            <a:rPr lang="es-ES" sz="1800" dirty="0" err="1" smtClean="0"/>
            <a:t>sustatzen</a:t>
          </a:r>
          <a:r>
            <a:rPr lang="es-ES" sz="1800" dirty="0" smtClean="0"/>
            <a:t> </a:t>
          </a:r>
          <a:r>
            <a:rPr lang="es-ES" sz="1800" dirty="0" err="1" smtClean="0"/>
            <a:t>dituena</a:t>
          </a:r>
          <a:r>
            <a:rPr lang="es-ES" sz="1800" dirty="0" smtClean="0"/>
            <a:t> </a:t>
          </a:r>
          <a:r>
            <a:rPr lang="es-ES" sz="1800" dirty="0" err="1" smtClean="0"/>
            <a:t>nazioarteko</a:t>
          </a:r>
          <a:r>
            <a:rPr lang="es-ES" sz="1800" dirty="0" smtClean="0"/>
            <a:t> </a:t>
          </a:r>
          <a:r>
            <a:rPr lang="es-ES" sz="1800" dirty="0" err="1" smtClean="0"/>
            <a:t>eremuan</a:t>
          </a:r>
          <a:r>
            <a:rPr lang="es-ES" sz="1800" dirty="0" smtClean="0"/>
            <a:t>.</a:t>
          </a:r>
          <a:endParaRPr lang="es-ES" sz="1800" dirty="0"/>
        </a:p>
      </dgm:t>
    </dgm:pt>
    <dgm:pt modelId="{C3530C63-23DE-42DC-AD8B-68A95E3B0FF9}" type="parTrans" cxnId="{756302C4-021A-43D4-9D3D-BC8F095FFAFC}">
      <dgm:prSet/>
      <dgm:spPr/>
      <dgm:t>
        <a:bodyPr/>
        <a:lstStyle/>
        <a:p>
          <a:endParaRPr lang="es-ES"/>
        </a:p>
      </dgm:t>
    </dgm:pt>
    <dgm:pt modelId="{18BA3A1F-691C-4E68-A57A-C0BC2DAD7907}" type="sibTrans" cxnId="{756302C4-021A-43D4-9D3D-BC8F095FFAFC}">
      <dgm:prSet/>
      <dgm:spPr/>
      <dgm:t>
        <a:bodyPr/>
        <a:lstStyle/>
        <a:p>
          <a:endParaRPr lang="es-ES"/>
        </a:p>
      </dgm:t>
    </dgm:pt>
    <dgm:pt modelId="{624B74CD-90DA-4B66-BCC8-6C721095E637}">
      <dgm:prSet phldrT="[Texto]" custT="1"/>
      <dgm:spPr/>
      <dgm:t>
        <a:bodyPr/>
        <a:lstStyle/>
        <a:p>
          <a:r>
            <a:rPr lang="es-ES" sz="4000" dirty="0" smtClean="0"/>
            <a:t>IKUSPEGIA</a:t>
          </a:r>
          <a:endParaRPr lang="es-ES" sz="4000" dirty="0"/>
        </a:p>
      </dgm:t>
    </dgm:pt>
    <dgm:pt modelId="{FC23E9F7-B800-4CEE-99A7-DAF21B5C6E32}" type="parTrans" cxnId="{9250732F-04EE-4103-AA18-8CDB25FE1D90}">
      <dgm:prSet/>
      <dgm:spPr/>
      <dgm:t>
        <a:bodyPr/>
        <a:lstStyle/>
        <a:p>
          <a:endParaRPr lang="es-ES"/>
        </a:p>
      </dgm:t>
    </dgm:pt>
    <dgm:pt modelId="{D44C08C6-8615-4992-B571-E946E7DD9148}" type="sibTrans" cxnId="{9250732F-04EE-4103-AA18-8CDB25FE1D90}">
      <dgm:prSet/>
      <dgm:spPr/>
      <dgm:t>
        <a:bodyPr/>
        <a:lstStyle/>
        <a:p>
          <a:endParaRPr lang="es-ES"/>
        </a:p>
      </dgm:t>
    </dgm:pt>
    <dgm:pt modelId="{3B3655EE-1246-418E-8443-20D933F3B8BE}">
      <dgm:prSet phldrT="[Texto]" custT="1"/>
      <dgm:spPr/>
      <dgm:t>
        <a:bodyPr/>
        <a:lstStyle/>
        <a:p>
          <a:r>
            <a:rPr lang="es-ES" sz="1800" dirty="0" err="1" smtClean="0"/>
            <a:t>Gure</a:t>
          </a:r>
          <a:r>
            <a:rPr lang="es-ES" sz="1800" dirty="0" smtClean="0"/>
            <a:t> </a:t>
          </a:r>
          <a:r>
            <a:rPr lang="es-ES" sz="1800" dirty="0" err="1" smtClean="0"/>
            <a:t>inguruan</a:t>
          </a:r>
          <a:r>
            <a:rPr lang="es-ES" sz="1800" dirty="0" smtClean="0"/>
            <a:t> </a:t>
          </a:r>
          <a:r>
            <a:rPr lang="es-ES" sz="1800" dirty="0" err="1" smtClean="0"/>
            <a:t>erreferentziazko</a:t>
          </a:r>
          <a:r>
            <a:rPr lang="es-ES" sz="1800" dirty="0" smtClean="0"/>
            <a:t> </a:t>
          </a:r>
          <a:r>
            <a:rPr lang="es-ES" sz="1800" dirty="0" err="1" smtClean="0"/>
            <a:t>Fakultatea</a:t>
          </a:r>
          <a:r>
            <a:rPr lang="es-ES" sz="1800" dirty="0" smtClean="0"/>
            <a:t> izan </a:t>
          </a:r>
          <a:r>
            <a:rPr lang="es-ES" sz="1800" dirty="0" err="1" smtClean="0"/>
            <a:t>nahi</a:t>
          </a:r>
          <a:r>
            <a:rPr lang="es-ES" sz="1800" dirty="0" smtClean="0"/>
            <a:t> </a:t>
          </a:r>
          <a:r>
            <a:rPr lang="es-ES" sz="1800" dirty="0" err="1" smtClean="0"/>
            <a:t>dugu</a:t>
          </a:r>
          <a:r>
            <a:rPr lang="es-ES" sz="1800" dirty="0" smtClean="0"/>
            <a:t> </a:t>
          </a:r>
          <a:r>
            <a:rPr lang="es-ES" sz="1800" dirty="0" err="1" smtClean="0"/>
            <a:t>osasun</a:t>
          </a:r>
          <a:r>
            <a:rPr lang="es-ES" sz="1800" dirty="0" smtClean="0"/>
            <a:t> </a:t>
          </a:r>
          <a:r>
            <a:rPr lang="es-ES" sz="1800" dirty="0" err="1" smtClean="0"/>
            <a:t>zientzietako</a:t>
          </a:r>
          <a:r>
            <a:rPr lang="es-ES" sz="1800" dirty="0" smtClean="0"/>
            <a:t> </a:t>
          </a:r>
          <a:r>
            <a:rPr lang="es-ES" sz="1800" dirty="0" err="1" smtClean="0"/>
            <a:t>profesionalen</a:t>
          </a:r>
          <a:r>
            <a:rPr lang="es-ES" sz="1800" dirty="0" smtClean="0"/>
            <a:t> </a:t>
          </a:r>
          <a:r>
            <a:rPr lang="es-ES" sz="1800" dirty="0" err="1" smtClean="0"/>
            <a:t>prestakuntzan</a:t>
          </a:r>
          <a:r>
            <a:rPr lang="es-ES" sz="1800" dirty="0" smtClean="0"/>
            <a:t> eta </a:t>
          </a:r>
          <a:r>
            <a:rPr lang="es-ES" sz="1800" dirty="0" err="1" smtClean="0"/>
            <a:t>ezagutzen</a:t>
          </a:r>
          <a:r>
            <a:rPr lang="es-ES" sz="1800" dirty="0" smtClean="0"/>
            <a:t> </a:t>
          </a:r>
          <a:r>
            <a:rPr lang="es-ES" sz="1800" dirty="0" err="1" smtClean="0"/>
            <a:t>sorkuntzan</a:t>
          </a:r>
          <a:r>
            <a:rPr lang="es-ES" sz="1800" dirty="0" smtClean="0"/>
            <a:t>; </a:t>
          </a:r>
          <a:r>
            <a:rPr lang="es-ES" sz="1800" dirty="0" err="1" smtClean="0"/>
            <a:t>gai</a:t>
          </a:r>
          <a:r>
            <a:rPr lang="es-ES" sz="1800" dirty="0" smtClean="0"/>
            <a:t> izan </a:t>
          </a:r>
          <a:r>
            <a:rPr lang="es-ES" sz="1800" dirty="0" err="1" smtClean="0"/>
            <a:t>nahi</a:t>
          </a:r>
          <a:r>
            <a:rPr lang="es-ES" sz="1800" dirty="0" smtClean="0"/>
            <a:t> </a:t>
          </a:r>
          <a:r>
            <a:rPr lang="es-ES" sz="1800" dirty="0" err="1" smtClean="0"/>
            <a:t>dugu</a:t>
          </a:r>
          <a:r>
            <a:rPr lang="es-ES" sz="1800" dirty="0" smtClean="0"/>
            <a:t> </a:t>
          </a:r>
          <a:r>
            <a:rPr lang="es-ES" sz="1800" dirty="0" err="1" smtClean="0"/>
            <a:t>aldaketetara</a:t>
          </a:r>
          <a:r>
            <a:rPr lang="es-ES" sz="1800" dirty="0" smtClean="0"/>
            <a:t> </a:t>
          </a:r>
          <a:r>
            <a:rPr lang="es-ES" sz="1800" dirty="0" err="1" smtClean="0"/>
            <a:t>moldatzeko</a:t>
          </a:r>
          <a:r>
            <a:rPr lang="es-ES" sz="1800" dirty="0" smtClean="0"/>
            <a:t> eta </a:t>
          </a:r>
          <a:r>
            <a:rPr lang="es-ES" sz="1800" dirty="0" err="1" smtClean="0"/>
            <a:t>gure</a:t>
          </a:r>
          <a:r>
            <a:rPr lang="es-ES" sz="1800" dirty="0" smtClean="0"/>
            <a:t> </a:t>
          </a:r>
          <a:r>
            <a:rPr lang="es-ES" sz="1800" dirty="0" err="1" smtClean="0"/>
            <a:t>gizartearen</a:t>
          </a:r>
          <a:r>
            <a:rPr lang="es-ES" sz="1800" dirty="0" smtClean="0"/>
            <a:t> </a:t>
          </a:r>
          <a:r>
            <a:rPr lang="es-ES" sz="1800" dirty="0" err="1" smtClean="0"/>
            <a:t>eskaerak</a:t>
          </a:r>
          <a:r>
            <a:rPr lang="es-ES" sz="1800" dirty="0" smtClean="0"/>
            <a:t> </a:t>
          </a:r>
          <a:r>
            <a:rPr lang="es-ES" sz="1800" dirty="0" err="1" smtClean="0"/>
            <a:t>gure</a:t>
          </a:r>
          <a:r>
            <a:rPr lang="es-ES" sz="1800" dirty="0" smtClean="0"/>
            <a:t> </a:t>
          </a:r>
          <a:r>
            <a:rPr lang="es-ES" sz="1800" dirty="0" err="1" smtClean="0"/>
            <a:t>gain</a:t>
          </a:r>
          <a:r>
            <a:rPr lang="es-ES" sz="1800" dirty="0" smtClean="0"/>
            <a:t> </a:t>
          </a:r>
          <a:r>
            <a:rPr lang="es-ES" sz="1800" dirty="0" err="1" smtClean="0"/>
            <a:t>hartzeko</a:t>
          </a:r>
          <a:r>
            <a:rPr lang="es-ES" sz="1800" dirty="0" smtClean="0"/>
            <a:t>, eta </a:t>
          </a:r>
          <a:r>
            <a:rPr lang="es-ES" sz="1800" dirty="0" err="1" smtClean="0"/>
            <a:t>nazioan</a:t>
          </a:r>
          <a:r>
            <a:rPr lang="es-ES" sz="1800" dirty="0" smtClean="0"/>
            <a:t> </a:t>
          </a:r>
          <a:r>
            <a:rPr lang="es-ES" sz="1800" dirty="0" err="1" smtClean="0"/>
            <a:t>nahiz</a:t>
          </a:r>
          <a:r>
            <a:rPr lang="es-ES" sz="1800" dirty="0" smtClean="0"/>
            <a:t> </a:t>
          </a:r>
          <a:r>
            <a:rPr lang="es-ES" sz="1800" dirty="0" err="1" smtClean="0"/>
            <a:t>nazioartean</a:t>
          </a:r>
          <a:r>
            <a:rPr lang="es-ES" sz="1800" dirty="0" smtClean="0"/>
            <a:t> </a:t>
          </a:r>
          <a:r>
            <a:rPr lang="es-ES" sz="1800" dirty="0" err="1" smtClean="0"/>
            <a:t>ezagut</a:t>
          </a:r>
          <a:r>
            <a:rPr lang="es-ES" sz="1800" dirty="0" smtClean="0"/>
            <a:t> </a:t>
          </a:r>
          <a:r>
            <a:rPr lang="es-ES" sz="1800" dirty="0" err="1" smtClean="0"/>
            <a:t>gaitzaten</a:t>
          </a:r>
          <a:r>
            <a:rPr lang="es-ES" sz="1800" dirty="0" smtClean="0"/>
            <a:t> </a:t>
          </a:r>
          <a:r>
            <a:rPr lang="es-ES" sz="1800" dirty="0" err="1" smtClean="0"/>
            <a:t>lortu</a:t>
          </a:r>
          <a:r>
            <a:rPr lang="es-ES" sz="1800" dirty="0" smtClean="0"/>
            <a:t> </a:t>
          </a:r>
          <a:r>
            <a:rPr lang="es-ES" sz="1800" dirty="0" err="1" smtClean="0"/>
            <a:t>nahi</a:t>
          </a:r>
          <a:r>
            <a:rPr lang="es-ES" sz="1800" dirty="0" smtClean="0"/>
            <a:t> </a:t>
          </a:r>
          <a:r>
            <a:rPr lang="es-ES" sz="1800" dirty="0" err="1" smtClean="0"/>
            <a:t>dugu</a:t>
          </a:r>
          <a:r>
            <a:rPr lang="es-ES" sz="1800" dirty="0" smtClean="0"/>
            <a:t>.</a:t>
          </a:r>
          <a:endParaRPr lang="es-ES" sz="1800" dirty="0"/>
        </a:p>
      </dgm:t>
    </dgm:pt>
    <dgm:pt modelId="{343386B7-D036-4EA6-AD8D-55B2AEC2E90B}" type="parTrans" cxnId="{B5BFB81D-7B02-4CAB-8EF2-196EC3D42287}">
      <dgm:prSet/>
      <dgm:spPr/>
      <dgm:t>
        <a:bodyPr/>
        <a:lstStyle/>
        <a:p>
          <a:endParaRPr lang="es-ES"/>
        </a:p>
      </dgm:t>
    </dgm:pt>
    <dgm:pt modelId="{14656EA9-C5BD-474E-85EF-D3E6702767FA}" type="sibTrans" cxnId="{B5BFB81D-7B02-4CAB-8EF2-196EC3D42287}">
      <dgm:prSet/>
      <dgm:spPr/>
      <dgm:t>
        <a:bodyPr/>
        <a:lstStyle/>
        <a:p>
          <a:endParaRPr lang="es-ES"/>
        </a:p>
      </dgm:t>
    </dgm:pt>
    <dgm:pt modelId="{5A73BCB3-9328-4D99-8E20-51BDA671466F}">
      <dgm:prSet phldrT="[Texto]" custT="1"/>
      <dgm:spPr/>
      <dgm:t>
        <a:bodyPr/>
        <a:lstStyle/>
        <a:p>
          <a:r>
            <a:rPr lang="es-ES" sz="4000" dirty="0" smtClean="0"/>
            <a:t>BALIOAK</a:t>
          </a:r>
          <a:endParaRPr lang="es-ES" sz="4000" dirty="0"/>
        </a:p>
      </dgm:t>
    </dgm:pt>
    <dgm:pt modelId="{8F3D28DE-CC8D-4F32-86C6-0D5523E95483}" type="parTrans" cxnId="{AFA85106-9E8D-4428-85A5-70D9B116B48F}">
      <dgm:prSet/>
      <dgm:spPr/>
      <dgm:t>
        <a:bodyPr/>
        <a:lstStyle/>
        <a:p>
          <a:endParaRPr lang="es-ES"/>
        </a:p>
      </dgm:t>
    </dgm:pt>
    <dgm:pt modelId="{3182291D-8D1D-4093-8374-17C52E32F69A}" type="sibTrans" cxnId="{AFA85106-9E8D-4428-85A5-70D9B116B48F}">
      <dgm:prSet/>
      <dgm:spPr/>
      <dgm:t>
        <a:bodyPr/>
        <a:lstStyle/>
        <a:p>
          <a:endParaRPr lang="es-ES"/>
        </a:p>
      </dgm:t>
    </dgm:pt>
    <dgm:pt modelId="{ABCE5852-D79C-4E13-8BDA-6D5273340623}">
      <dgm:prSet phldrT="[Texto]" custT="1"/>
      <dgm:spPr/>
      <dgm:t>
        <a:bodyPr/>
        <a:lstStyle/>
        <a:p>
          <a:r>
            <a:rPr lang="es-ES" sz="2000" dirty="0" smtClean="0"/>
            <a:t> </a:t>
          </a:r>
          <a:r>
            <a:rPr lang="es-ES" sz="2000" dirty="0" err="1" smtClean="0"/>
            <a:t>Etika</a:t>
          </a:r>
          <a:r>
            <a:rPr lang="es-ES" sz="2000" dirty="0" smtClean="0"/>
            <a:t> </a:t>
          </a:r>
          <a:r>
            <a:rPr lang="es-ES" sz="2000" dirty="0" err="1" smtClean="0"/>
            <a:t>profesionala</a:t>
          </a:r>
          <a:r>
            <a:rPr lang="es-ES" sz="2000" dirty="0" smtClean="0"/>
            <a:t>, </a:t>
          </a:r>
          <a:r>
            <a:rPr lang="es-ES" sz="2000" dirty="0" err="1" smtClean="0"/>
            <a:t>fidagarritasuna</a:t>
          </a:r>
          <a:r>
            <a:rPr lang="es-ES" sz="2000" dirty="0" smtClean="0"/>
            <a:t> eta </a:t>
          </a:r>
          <a:r>
            <a:rPr lang="es-ES" sz="2000" dirty="0" err="1" smtClean="0"/>
            <a:t>erantzukizuna</a:t>
          </a:r>
          <a:endParaRPr lang="es-ES" sz="2000" dirty="0"/>
        </a:p>
      </dgm:t>
    </dgm:pt>
    <dgm:pt modelId="{DDEF62E0-951F-47AB-9C67-74A83E296C91}" type="parTrans" cxnId="{AD5E6C14-645F-4B02-B79C-BF62FEE35FF6}">
      <dgm:prSet/>
      <dgm:spPr/>
      <dgm:t>
        <a:bodyPr/>
        <a:lstStyle/>
        <a:p>
          <a:endParaRPr lang="es-ES"/>
        </a:p>
      </dgm:t>
    </dgm:pt>
    <dgm:pt modelId="{A0CB2078-61D0-4FC8-A0AA-B711ACFCCF05}" type="sibTrans" cxnId="{AD5E6C14-645F-4B02-B79C-BF62FEE35FF6}">
      <dgm:prSet/>
      <dgm:spPr/>
      <dgm:t>
        <a:bodyPr/>
        <a:lstStyle/>
        <a:p>
          <a:endParaRPr lang="es-ES"/>
        </a:p>
      </dgm:t>
    </dgm:pt>
    <dgm:pt modelId="{0D40FD85-AFC0-4AA9-BBCE-F20A6C065BA5}">
      <dgm:prSet custT="1"/>
      <dgm:spPr/>
      <dgm:t>
        <a:bodyPr/>
        <a:lstStyle/>
        <a:p>
          <a:r>
            <a:rPr lang="es-ES" sz="2000" dirty="0" smtClean="0"/>
            <a:t> Integrazioa eta konpromisoa</a:t>
          </a:r>
        </a:p>
      </dgm:t>
    </dgm:pt>
    <dgm:pt modelId="{35C4EE9E-25C1-415F-B05E-9D2C6FA1B960}" type="parTrans" cxnId="{0198F633-6062-4BC1-84AF-7FAE4AC731AB}">
      <dgm:prSet/>
      <dgm:spPr/>
      <dgm:t>
        <a:bodyPr/>
        <a:lstStyle/>
        <a:p>
          <a:endParaRPr lang="es-ES"/>
        </a:p>
      </dgm:t>
    </dgm:pt>
    <dgm:pt modelId="{3ACEA563-7402-4BFE-9C4D-A66D00032EA3}" type="sibTrans" cxnId="{0198F633-6062-4BC1-84AF-7FAE4AC731AB}">
      <dgm:prSet/>
      <dgm:spPr/>
      <dgm:t>
        <a:bodyPr/>
        <a:lstStyle/>
        <a:p>
          <a:endParaRPr lang="es-ES"/>
        </a:p>
      </dgm:t>
    </dgm:pt>
    <dgm:pt modelId="{AFA4729E-7663-4133-81F3-7E6B23463030}">
      <dgm:prSet custT="1"/>
      <dgm:spPr/>
      <dgm:t>
        <a:bodyPr/>
        <a:lstStyle/>
        <a:p>
          <a:r>
            <a:rPr lang="es-ES" sz="2000" dirty="0" smtClean="0"/>
            <a:t> </a:t>
          </a:r>
          <a:r>
            <a:rPr lang="es-ES" sz="2000" dirty="0" err="1" smtClean="0"/>
            <a:t>Pertsonetan</a:t>
          </a:r>
          <a:r>
            <a:rPr lang="es-ES" sz="2000" dirty="0" smtClean="0"/>
            <a:t> ardaztutako enpatia</a:t>
          </a:r>
        </a:p>
      </dgm:t>
    </dgm:pt>
    <dgm:pt modelId="{BBF3630E-4CC9-4FD5-AB04-A824EE381E5D}" type="parTrans" cxnId="{5E0E6C65-61F7-452D-B6ED-552A4B4E4F63}">
      <dgm:prSet/>
      <dgm:spPr/>
      <dgm:t>
        <a:bodyPr/>
        <a:lstStyle/>
        <a:p>
          <a:endParaRPr lang="es-ES"/>
        </a:p>
      </dgm:t>
    </dgm:pt>
    <dgm:pt modelId="{5D354866-1A8A-4264-8D7C-F37530E2E5F2}" type="sibTrans" cxnId="{5E0E6C65-61F7-452D-B6ED-552A4B4E4F63}">
      <dgm:prSet/>
      <dgm:spPr/>
      <dgm:t>
        <a:bodyPr/>
        <a:lstStyle/>
        <a:p>
          <a:endParaRPr lang="es-ES"/>
        </a:p>
      </dgm:t>
    </dgm:pt>
    <dgm:pt modelId="{34FAA864-FDEA-48BA-BC46-17D4FA1EFA26}">
      <dgm:prSet custT="1"/>
      <dgm:spPr/>
      <dgm:t>
        <a:bodyPr/>
        <a:lstStyle/>
        <a:p>
          <a:r>
            <a:rPr lang="es-ES" sz="2000" dirty="0" smtClean="0"/>
            <a:t> Erakunde publiko bateko kide izateagatiko harrotasuna</a:t>
          </a:r>
        </a:p>
      </dgm:t>
    </dgm:pt>
    <dgm:pt modelId="{07FB6103-EEEE-434E-87D6-A5BF938A96DA}" type="parTrans" cxnId="{FA404F51-9820-439F-8DCA-5DC634A14D52}">
      <dgm:prSet/>
      <dgm:spPr/>
      <dgm:t>
        <a:bodyPr/>
        <a:lstStyle/>
        <a:p>
          <a:endParaRPr lang="es-ES"/>
        </a:p>
      </dgm:t>
    </dgm:pt>
    <dgm:pt modelId="{02D980CF-4AD7-485D-B080-F026DE1C887B}" type="sibTrans" cxnId="{FA404F51-9820-439F-8DCA-5DC634A14D52}">
      <dgm:prSet/>
      <dgm:spPr/>
      <dgm:t>
        <a:bodyPr/>
        <a:lstStyle/>
        <a:p>
          <a:endParaRPr lang="es-ES"/>
        </a:p>
      </dgm:t>
    </dgm:pt>
    <dgm:pt modelId="{EC389BFB-E864-4B1E-A80A-EC9D9FBDE9CF}" type="pres">
      <dgm:prSet presAssocID="{E98EEC65-7409-4603-B5D6-B6F9D81A7F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8E08A14-8103-44E2-8757-25A239A80BFD}" type="pres">
      <dgm:prSet presAssocID="{B5D716AE-D412-4AF9-B5E1-CE479DC18209}" presName="linNode" presStyleCnt="0"/>
      <dgm:spPr/>
    </dgm:pt>
    <dgm:pt modelId="{BA99A790-669A-4FB2-9E4B-9DDCBEABD19B}" type="pres">
      <dgm:prSet presAssocID="{B5D716AE-D412-4AF9-B5E1-CE479DC18209}" presName="parentText" presStyleLbl="node1" presStyleIdx="0" presStyleCnt="3" custScaleX="80702" custScaleY="61071" custLinFactNeighborY="-3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2BEB59-B360-4A1B-8A22-907DB56BE965}" type="pres">
      <dgm:prSet presAssocID="{B5D716AE-D412-4AF9-B5E1-CE479DC18209}" presName="descendantText" presStyleLbl="alignAccFollowNode1" presStyleIdx="0" presStyleCnt="3" custScaleX="120048" custScaleY="63573" custLinFactNeighborY="-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B10822-714A-4390-8F4D-23ED9F4765FD}" type="pres">
      <dgm:prSet presAssocID="{7AA8909F-8714-43DE-941F-DB4400C04139}" presName="sp" presStyleCnt="0"/>
      <dgm:spPr/>
    </dgm:pt>
    <dgm:pt modelId="{3814E94B-1A4F-44F9-8D2C-1E3C31DF87E3}" type="pres">
      <dgm:prSet presAssocID="{624B74CD-90DA-4B66-BCC8-6C721095E637}" presName="linNode" presStyleCnt="0"/>
      <dgm:spPr/>
    </dgm:pt>
    <dgm:pt modelId="{15C88EC7-E354-4086-A43E-1D7D853000B7}" type="pres">
      <dgm:prSet presAssocID="{624B74CD-90DA-4B66-BCC8-6C721095E637}" presName="parentText" presStyleLbl="node1" presStyleIdx="1" presStyleCnt="3" custScaleX="80702" custScaleY="61071" custLinFactNeighborY="-3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5622A5-E1CF-4DCB-84DA-4ACC19EB496C}" type="pres">
      <dgm:prSet presAssocID="{624B74CD-90DA-4B66-BCC8-6C721095E637}" presName="descendantText" presStyleLbl="alignAccFollowNode1" presStyleIdx="1" presStyleCnt="3" custScaleX="120048" custScaleY="635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AD0E49-223D-4CF8-8960-C81595E7960D}" type="pres">
      <dgm:prSet presAssocID="{D44C08C6-8615-4992-B571-E946E7DD9148}" presName="sp" presStyleCnt="0"/>
      <dgm:spPr/>
    </dgm:pt>
    <dgm:pt modelId="{9D251441-E396-43CD-822F-128A187C6577}" type="pres">
      <dgm:prSet presAssocID="{5A73BCB3-9328-4D99-8E20-51BDA671466F}" presName="linNode" presStyleCnt="0"/>
      <dgm:spPr/>
    </dgm:pt>
    <dgm:pt modelId="{2949B0B3-294F-466D-B0E5-4F6618141A53}" type="pres">
      <dgm:prSet presAssocID="{5A73BCB3-9328-4D99-8E20-51BDA671466F}" presName="parentText" presStyleLbl="node1" presStyleIdx="2" presStyleCnt="3" custScaleX="80702" custScaleY="6107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5FB4DC-0129-46DC-A297-151184A1A887}" type="pres">
      <dgm:prSet presAssocID="{5A73BCB3-9328-4D99-8E20-51BDA671466F}" presName="descendantText" presStyleLbl="alignAccFollowNode1" presStyleIdx="2" presStyleCnt="3" custScaleX="120048" custScaleY="63573" custLinFactNeighborY="-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D5E6C14-645F-4B02-B79C-BF62FEE35FF6}" srcId="{5A73BCB3-9328-4D99-8E20-51BDA671466F}" destId="{ABCE5852-D79C-4E13-8BDA-6D5273340623}" srcOrd="0" destOrd="0" parTransId="{DDEF62E0-951F-47AB-9C67-74A83E296C91}" sibTransId="{A0CB2078-61D0-4FC8-A0AA-B711ACFCCF05}"/>
    <dgm:cxn modelId="{9250732F-04EE-4103-AA18-8CDB25FE1D90}" srcId="{E98EEC65-7409-4603-B5D6-B6F9D81A7F79}" destId="{624B74CD-90DA-4B66-BCC8-6C721095E637}" srcOrd="1" destOrd="0" parTransId="{FC23E9F7-B800-4CEE-99A7-DAF21B5C6E32}" sibTransId="{D44C08C6-8615-4992-B571-E946E7DD9148}"/>
    <dgm:cxn modelId="{308709D2-72BD-44F5-81C7-349D3C4A046C}" type="presOf" srcId="{ABCE5852-D79C-4E13-8BDA-6D5273340623}" destId="{A15FB4DC-0129-46DC-A297-151184A1A887}" srcOrd="0" destOrd="0" presId="urn:microsoft.com/office/officeart/2005/8/layout/vList5"/>
    <dgm:cxn modelId="{5E0E6C65-61F7-452D-B6ED-552A4B4E4F63}" srcId="{5A73BCB3-9328-4D99-8E20-51BDA671466F}" destId="{AFA4729E-7663-4133-81F3-7E6B23463030}" srcOrd="2" destOrd="0" parTransId="{BBF3630E-4CC9-4FD5-AB04-A824EE381E5D}" sibTransId="{5D354866-1A8A-4264-8D7C-F37530E2E5F2}"/>
    <dgm:cxn modelId="{B5BFB81D-7B02-4CAB-8EF2-196EC3D42287}" srcId="{624B74CD-90DA-4B66-BCC8-6C721095E637}" destId="{3B3655EE-1246-418E-8443-20D933F3B8BE}" srcOrd="0" destOrd="0" parTransId="{343386B7-D036-4EA6-AD8D-55B2AEC2E90B}" sibTransId="{14656EA9-C5BD-474E-85EF-D3E6702767FA}"/>
    <dgm:cxn modelId="{5E8F0649-251C-45E3-B66A-6D83F8E73936}" srcId="{E98EEC65-7409-4603-B5D6-B6F9D81A7F79}" destId="{B5D716AE-D412-4AF9-B5E1-CE479DC18209}" srcOrd="0" destOrd="0" parTransId="{51DDABFC-5122-4CFA-A6B9-03531BA6E91B}" sibTransId="{7AA8909F-8714-43DE-941F-DB4400C04139}"/>
    <dgm:cxn modelId="{D1E7B1FC-EF96-49B5-BF0D-4894C8980FA4}" type="presOf" srcId="{B5D716AE-D412-4AF9-B5E1-CE479DC18209}" destId="{BA99A790-669A-4FB2-9E4B-9DDCBEABD19B}" srcOrd="0" destOrd="0" presId="urn:microsoft.com/office/officeart/2005/8/layout/vList5"/>
    <dgm:cxn modelId="{756DD34A-8C9B-4DAD-B584-5A5AF272B3D2}" type="presOf" srcId="{5A73BCB3-9328-4D99-8E20-51BDA671466F}" destId="{2949B0B3-294F-466D-B0E5-4F6618141A53}" srcOrd="0" destOrd="0" presId="urn:microsoft.com/office/officeart/2005/8/layout/vList5"/>
    <dgm:cxn modelId="{6BB60E58-F0B8-484D-BCAE-4578FA4C0B78}" type="presOf" srcId="{AFA4729E-7663-4133-81F3-7E6B23463030}" destId="{A15FB4DC-0129-46DC-A297-151184A1A887}" srcOrd="0" destOrd="2" presId="urn:microsoft.com/office/officeart/2005/8/layout/vList5"/>
    <dgm:cxn modelId="{AFA85106-9E8D-4428-85A5-70D9B116B48F}" srcId="{E98EEC65-7409-4603-B5D6-B6F9D81A7F79}" destId="{5A73BCB3-9328-4D99-8E20-51BDA671466F}" srcOrd="2" destOrd="0" parTransId="{8F3D28DE-CC8D-4F32-86C6-0D5523E95483}" sibTransId="{3182291D-8D1D-4093-8374-17C52E32F69A}"/>
    <dgm:cxn modelId="{05DD2647-E5DD-4798-83AA-FAB61854FB33}" type="presOf" srcId="{3B3655EE-1246-418E-8443-20D933F3B8BE}" destId="{2F5622A5-E1CF-4DCB-84DA-4ACC19EB496C}" srcOrd="0" destOrd="0" presId="urn:microsoft.com/office/officeart/2005/8/layout/vList5"/>
    <dgm:cxn modelId="{2F4688B2-422F-42F0-BB7A-4746CAF26DF3}" type="presOf" srcId="{0D40FD85-AFC0-4AA9-BBCE-F20A6C065BA5}" destId="{A15FB4DC-0129-46DC-A297-151184A1A887}" srcOrd="0" destOrd="1" presId="urn:microsoft.com/office/officeart/2005/8/layout/vList5"/>
    <dgm:cxn modelId="{FA404F51-9820-439F-8DCA-5DC634A14D52}" srcId="{5A73BCB3-9328-4D99-8E20-51BDA671466F}" destId="{34FAA864-FDEA-48BA-BC46-17D4FA1EFA26}" srcOrd="3" destOrd="0" parTransId="{07FB6103-EEEE-434E-87D6-A5BF938A96DA}" sibTransId="{02D980CF-4AD7-485D-B080-F026DE1C887B}"/>
    <dgm:cxn modelId="{EDA537AB-DC87-4388-94D5-FBDF232AB33F}" type="presOf" srcId="{DFF590C7-4E82-4C28-AB03-33B0AE7F9BB1}" destId="{692BEB59-B360-4A1B-8A22-907DB56BE965}" srcOrd="0" destOrd="0" presId="urn:microsoft.com/office/officeart/2005/8/layout/vList5"/>
    <dgm:cxn modelId="{0198F633-6062-4BC1-84AF-7FAE4AC731AB}" srcId="{5A73BCB3-9328-4D99-8E20-51BDA671466F}" destId="{0D40FD85-AFC0-4AA9-BBCE-F20A6C065BA5}" srcOrd="1" destOrd="0" parTransId="{35C4EE9E-25C1-415F-B05E-9D2C6FA1B960}" sibTransId="{3ACEA563-7402-4BFE-9C4D-A66D00032EA3}"/>
    <dgm:cxn modelId="{DC6542BB-5098-40AB-88D5-31A39DBA91BC}" type="presOf" srcId="{624B74CD-90DA-4B66-BCC8-6C721095E637}" destId="{15C88EC7-E354-4086-A43E-1D7D853000B7}" srcOrd="0" destOrd="0" presId="urn:microsoft.com/office/officeart/2005/8/layout/vList5"/>
    <dgm:cxn modelId="{C5E9E033-C2E6-42E9-A1F8-B5833A7A715F}" type="presOf" srcId="{E98EEC65-7409-4603-B5D6-B6F9D81A7F79}" destId="{EC389BFB-E864-4B1E-A80A-EC9D9FBDE9CF}" srcOrd="0" destOrd="0" presId="urn:microsoft.com/office/officeart/2005/8/layout/vList5"/>
    <dgm:cxn modelId="{756302C4-021A-43D4-9D3D-BC8F095FFAFC}" srcId="{B5D716AE-D412-4AF9-B5E1-CE479DC18209}" destId="{DFF590C7-4E82-4C28-AB03-33B0AE7F9BB1}" srcOrd="0" destOrd="0" parTransId="{C3530C63-23DE-42DC-AD8B-68A95E3B0FF9}" sibTransId="{18BA3A1F-691C-4E68-A57A-C0BC2DAD7907}"/>
    <dgm:cxn modelId="{B36CABDE-6B0E-42A4-B19A-F335A2FA98C8}" type="presOf" srcId="{34FAA864-FDEA-48BA-BC46-17D4FA1EFA26}" destId="{A15FB4DC-0129-46DC-A297-151184A1A887}" srcOrd="0" destOrd="3" presId="urn:microsoft.com/office/officeart/2005/8/layout/vList5"/>
    <dgm:cxn modelId="{9D6E6F42-6AD5-463A-BAAC-35187D5E3F41}" type="presParOf" srcId="{EC389BFB-E864-4B1E-A80A-EC9D9FBDE9CF}" destId="{B8E08A14-8103-44E2-8757-25A239A80BFD}" srcOrd="0" destOrd="0" presId="urn:microsoft.com/office/officeart/2005/8/layout/vList5"/>
    <dgm:cxn modelId="{5749B17F-2A88-41E2-B925-984B3DB3A949}" type="presParOf" srcId="{B8E08A14-8103-44E2-8757-25A239A80BFD}" destId="{BA99A790-669A-4FB2-9E4B-9DDCBEABD19B}" srcOrd="0" destOrd="0" presId="urn:microsoft.com/office/officeart/2005/8/layout/vList5"/>
    <dgm:cxn modelId="{53FAEB95-1F71-40FF-B92A-48A086F7A501}" type="presParOf" srcId="{B8E08A14-8103-44E2-8757-25A239A80BFD}" destId="{692BEB59-B360-4A1B-8A22-907DB56BE965}" srcOrd="1" destOrd="0" presId="urn:microsoft.com/office/officeart/2005/8/layout/vList5"/>
    <dgm:cxn modelId="{4DD9ED60-C584-4387-AA4F-FAFB5C3160AE}" type="presParOf" srcId="{EC389BFB-E864-4B1E-A80A-EC9D9FBDE9CF}" destId="{17B10822-714A-4390-8F4D-23ED9F4765FD}" srcOrd="1" destOrd="0" presId="urn:microsoft.com/office/officeart/2005/8/layout/vList5"/>
    <dgm:cxn modelId="{BEE3FF25-97B1-4E77-B042-9B55128B0079}" type="presParOf" srcId="{EC389BFB-E864-4B1E-A80A-EC9D9FBDE9CF}" destId="{3814E94B-1A4F-44F9-8D2C-1E3C31DF87E3}" srcOrd="2" destOrd="0" presId="urn:microsoft.com/office/officeart/2005/8/layout/vList5"/>
    <dgm:cxn modelId="{35217FDE-4665-472C-BF59-AFFD0AD0DFEF}" type="presParOf" srcId="{3814E94B-1A4F-44F9-8D2C-1E3C31DF87E3}" destId="{15C88EC7-E354-4086-A43E-1D7D853000B7}" srcOrd="0" destOrd="0" presId="urn:microsoft.com/office/officeart/2005/8/layout/vList5"/>
    <dgm:cxn modelId="{CB7E5806-686E-4039-856E-AB068BB556C1}" type="presParOf" srcId="{3814E94B-1A4F-44F9-8D2C-1E3C31DF87E3}" destId="{2F5622A5-E1CF-4DCB-84DA-4ACC19EB496C}" srcOrd="1" destOrd="0" presId="urn:microsoft.com/office/officeart/2005/8/layout/vList5"/>
    <dgm:cxn modelId="{B506C22F-82E2-42A3-8FF7-C04A6849529C}" type="presParOf" srcId="{EC389BFB-E864-4B1E-A80A-EC9D9FBDE9CF}" destId="{E0AD0E49-223D-4CF8-8960-C81595E7960D}" srcOrd="3" destOrd="0" presId="urn:microsoft.com/office/officeart/2005/8/layout/vList5"/>
    <dgm:cxn modelId="{A83AEB82-D1F1-4A41-9DE5-D7FC62384A1C}" type="presParOf" srcId="{EC389BFB-E864-4B1E-A80A-EC9D9FBDE9CF}" destId="{9D251441-E396-43CD-822F-128A187C6577}" srcOrd="4" destOrd="0" presId="urn:microsoft.com/office/officeart/2005/8/layout/vList5"/>
    <dgm:cxn modelId="{F2416552-73AB-4FD6-B5E6-AE1DB32B3D85}" type="presParOf" srcId="{9D251441-E396-43CD-822F-128A187C6577}" destId="{2949B0B3-294F-466D-B0E5-4F6618141A53}" srcOrd="0" destOrd="0" presId="urn:microsoft.com/office/officeart/2005/8/layout/vList5"/>
    <dgm:cxn modelId="{1BA7AE92-53F6-4AAA-89E5-8F0AFD901D6F}" type="presParOf" srcId="{9D251441-E396-43CD-822F-128A187C6577}" destId="{A15FB4DC-0129-46DC-A297-151184A1A88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BEB59-B360-4A1B-8A22-907DB56BE965}">
      <dsp:nvSpPr>
        <dsp:cNvPr id="0" name=""/>
        <dsp:cNvSpPr/>
      </dsp:nvSpPr>
      <dsp:spPr>
        <a:xfrm rot="5400000">
          <a:off x="5533521" y="-2598076"/>
          <a:ext cx="1733357" cy="72877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Erakunde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publikoa</a:t>
          </a:r>
          <a:r>
            <a:rPr lang="es-ES" sz="1800" kern="1200" dirty="0" smtClean="0"/>
            <a:t>, </a:t>
          </a:r>
          <a:r>
            <a:rPr lang="es-ES" sz="1800" kern="1200" dirty="0" err="1" smtClean="0"/>
            <a:t>eleaniztuna</a:t>
          </a:r>
          <a:r>
            <a:rPr lang="es-ES" sz="1800" kern="1200" dirty="0" smtClean="0"/>
            <a:t> eta </a:t>
          </a:r>
          <a:r>
            <a:rPr lang="es-ES" sz="1800" kern="1200" dirty="0" err="1" smtClean="0"/>
            <a:t>euskal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gizartean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errotua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gara</a:t>
          </a:r>
          <a:r>
            <a:rPr lang="es-ES" sz="1800" kern="1200" dirty="0" smtClean="0"/>
            <a:t>, </a:t>
          </a:r>
          <a:r>
            <a:rPr lang="es-ES" sz="1800" kern="1200" dirty="0" err="1" smtClean="0"/>
            <a:t>herritarren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osasuna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hobetzen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laguntzen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duena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tituludun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trebeak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prestatuz</a:t>
          </a:r>
          <a:r>
            <a:rPr lang="es-ES" sz="1800" kern="1200" dirty="0" smtClean="0"/>
            <a:t>, eta </a:t>
          </a:r>
          <a:r>
            <a:rPr lang="es-ES" sz="1800" kern="1200" dirty="0" err="1" smtClean="0"/>
            <a:t>ezagutza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zientifikoa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nahiz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bikaintasunezko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ikerketa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sustatzen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dituena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nazioarteko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eremuan</a:t>
          </a:r>
          <a:r>
            <a:rPr lang="es-ES" sz="1800" kern="1200" dirty="0" smtClean="0"/>
            <a:t>.</a:t>
          </a:r>
          <a:endParaRPr lang="es-ES" sz="1800" kern="1200" dirty="0"/>
        </a:p>
      </dsp:txBody>
      <dsp:txXfrm rot="-5400000">
        <a:off x="2756317" y="263744"/>
        <a:ext cx="7203149" cy="1564125"/>
      </dsp:txXfrm>
    </dsp:sp>
    <dsp:sp modelId="{BA99A790-669A-4FB2-9E4B-9DDCBEABD19B}">
      <dsp:nvSpPr>
        <dsp:cNvPr id="0" name=""/>
        <dsp:cNvSpPr/>
      </dsp:nvSpPr>
      <dsp:spPr>
        <a:xfrm>
          <a:off x="525" y="5074"/>
          <a:ext cx="2755791" cy="2081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XEDEA</a:t>
          </a:r>
          <a:endParaRPr lang="es-ES" sz="4000" kern="1200" dirty="0"/>
        </a:p>
      </dsp:txBody>
      <dsp:txXfrm>
        <a:off x="102132" y="106681"/>
        <a:ext cx="2552577" cy="1878209"/>
      </dsp:txXfrm>
    </dsp:sp>
    <dsp:sp modelId="{2F5622A5-E1CF-4DCB-84DA-4ACC19EB496C}">
      <dsp:nvSpPr>
        <dsp:cNvPr id="0" name=""/>
        <dsp:cNvSpPr/>
      </dsp:nvSpPr>
      <dsp:spPr>
        <a:xfrm rot="5400000">
          <a:off x="5533521" y="-345206"/>
          <a:ext cx="1733357" cy="72877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Gure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inguruan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erreferentziazko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Fakultatea</a:t>
          </a:r>
          <a:r>
            <a:rPr lang="es-ES" sz="1800" kern="1200" dirty="0" smtClean="0"/>
            <a:t> izan </a:t>
          </a:r>
          <a:r>
            <a:rPr lang="es-ES" sz="1800" kern="1200" dirty="0" err="1" smtClean="0"/>
            <a:t>nahi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dugu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osasun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zientzietako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profesionalen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prestakuntzan</a:t>
          </a:r>
          <a:r>
            <a:rPr lang="es-ES" sz="1800" kern="1200" dirty="0" smtClean="0"/>
            <a:t> eta </a:t>
          </a:r>
          <a:r>
            <a:rPr lang="es-ES" sz="1800" kern="1200" dirty="0" err="1" smtClean="0"/>
            <a:t>ezagutzen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sorkuntzan</a:t>
          </a:r>
          <a:r>
            <a:rPr lang="es-ES" sz="1800" kern="1200" dirty="0" smtClean="0"/>
            <a:t>; </a:t>
          </a:r>
          <a:r>
            <a:rPr lang="es-ES" sz="1800" kern="1200" dirty="0" err="1" smtClean="0"/>
            <a:t>gai</a:t>
          </a:r>
          <a:r>
            <a:rPr lang="es-ES" sz="1800" kern="1200" dirty="0" smtClean="0"/>
            <a:t> izan </a:t>
          </a:r>
          <a:r>
            <a:rPr lang="es-ES" sz="1800" kern="1200" dirty="0" err="1" smtClean="0"/>
            <a:t>nahi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dugu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aldaketetara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moldatzeko</a:t>
          </a:r>
          <a:r>
            <a:rPr lang="es-ES" sz="1800" kern="1200" dirty="0" smtClean="0"/>
            <a:t> eta </a:t>
          </a:r>
          <a:r>
            <a:rPr lang="es-ES" sz="1800" kern="1200" dirty="0" err="1" smtClean="0"/>
            <a:t>gure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gizartearen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eskaerak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gure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gain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hartzeko</a:t>
          </a:r>
          <a:r>
            <a:rPr lang="es-ES" sz="1800" kern="1200" dirty="0" smtClean="0"/>
            <a:t>, eta </a:t>
          </a:r>
          <a:r>
            <a:rPr lang="es-ES" sz="1800" kern="1200" dirty="0" err="1" smtClean="0"/>
            <a:t>nazioan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nahiz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nazioartean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ezagut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gaitzaten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lortu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nahi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dugu</a:t>
          </a:r>
          <a:r>
            <a:rPr lang="es-ES" sz="1800" kern="1200" dirty="0" smtClean="0"/>
            <a:t>.</a:t>
          </a:r>
          <a:endParaRPr lang="es-ES" sz="1800" kern="1200" dirty="0"/>
        </a:p>
      </dsp:txBody>
      <dsp:txXfrm rot="-5400000">
        <a:off x="2756317" y="2516614"/>
        <a:ext cx="7203149" cy="1564125"/>
      </dsp:txXfrm>
    </dsp:sp>
    <dsp:sp modelId="{15C88EC7-E354-4086-A43E-1D7D853000B7}">
      <dsp:nvSpPr>
        <dsp:cNvPr id="0" name=""/>
        <dsp:cNvSpPr/>
      </dsp:nvSpPr>
      <dsp:spPr>
        <a:xfrm>
          <a:off x="525" y="2256907"/>
          <a:ext cx="2755791" cy="2081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IKUSPEGIA</a:t>
          </a:r>
          <a:endParaRPr lang="es-ES" sz="4000" kern="1200" dirty="0"/>
        </a:p>
      </dsp:txBody>
      <dsp:txXfrm>
        <a:off x="102132" y="2358514"/>
        <a:ext cx="2552577" cy="1878209"/>
      </dsp:txXfrm>
    </dsp:sp>
    <dsp:sp modelId="{A15FB4DC-0129-46DC-A297-151184A1A887}">
      <dsp:nvSpPr>
        <dsp:cNvPr id="0" name=""/>
        <dsp:cNvSpPr/>
      </dsp:nvSpPr>
      <dsp:spPr>
        <a:xfrm rot="5400000">
          <a:off x="5533521" y="1905590"/>
          <a:ext cx="1733357" cy="72877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 </a:t>
          </a:r>
          <a:r>
            <a:rPr lang="es-ES" sz="2000" kern="1200" dirty="0" err="1" smtClean="0"/>
            <a:t>Etika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profesionala</a:t>
          </a:r>
          <a:r>
            <a:rPr lang="es-ES" sz="2000" kern="1200" dirty="0" smtClean="0"/>
            <a:t>, </a:t>
          </a:r>
          <a:r>
            <a:rPr lang="es-ES" sz="2000" kern="1200" dirty="0" err="1" smtClean="0"/>
            <a:t>fidagarritasuna</a:t>
          </a:r>
          <a:r>
            <a:rPr lang="es-ES" sz="2000" kern="1200" dirty="0" smtClean="0"/>
            <a:t> eta </a:t>
          </a:r>
          <a:r>
            <a:rPr lang="es-ES" sz="2000" kern="1200" dirty="0" err="1" smtClean="0"/>
            <a:t>erantzukizuna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 Integrazioa eta konpromisoa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 </a:t>
          </a:r>
          <a:r>
            <a:rPr lang="es-ES" sz="2000" kern="1200" dirty="0" err="1" smtClean="0"/>
            <a:t>Pertsonetan</a:t>
          </a:r>
          <a:r>
            <a:rPr lang="es-ES" sz="2000" kern="1200" dirty="0" smtClean="0"/>
            <a:t> ardaztutako enpatia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 Erakunde publiko bateko kide izateagatiko harrotasuna</a:t>
          </a:r>
        </a:p>
      </dsp:txBody>
      <dsp:txXfrm rot="-5400000">
        <a:off x="2756317" y="4767410"/>
        <a:ext cx="7203149" cy="1564125"/>
      </dsp:txXfrm>
    </dsp:sp>
    <dsp:sp modelId="{2949B0B3-294F-466D-B0E5-4F6618141A53}">
      <dsp:nvSpPr>
        <dsp:cNvPr id="0" name=""/>
        <dsp:cNvSpPr/>
      </dsp:nvSpPr>
      <dsp:spPr>
        <a:xfrm>
          <a:off x="525" y="4509797"/>
          <a:ext cx="2755791" cy="2081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BALIOAK</a:t>
          </a:r>
          <a:endParaRPr lang="es-ES" sz="4000" kern="1200" dirty="0"/>
        </a:p>
      </dsp:txBody>
      <dsp:txXfrm>
        <a:off x="102132" y="4611404"/>
        <a:ext cx="2552577" cy="1878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13/03/2019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-900608" y="0"/>
          <a:ext cx="1004460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94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Mª ALICIA GARCIA DE GALDEANO</dc:creator>
  <cp:lastModifiedBy>Zuriñe</cp:lastModifiedBy>
  <cp:revision>14</cp:revision>
  <dcterms:created xsi:type="dcterms:W3CDTF">2019-03-13T08:50:06Z</dcterms:created>
  <dcterms:modified xsi:type="dcterms:W3CDTF">2019-03-13T11:25:22Z</dcterms:modified>
</cp:coreProperties>
</file>