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96E5-7261-4DFB-BE2D-E53825406B0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9523-774E-49BF-8079-31FB76E9D6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http://www.mineco.gob.es/stfls/comun/logos/2011-Web-EconomiaC-63px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4" name="Picture 2" descr="fotos colita bilaketarekin bat datozen irudia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5" name="14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6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716463" y="0"/>
            <a:ext cx="424815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ES" sz="2400" b="1" cap="small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2400" b="1" cap="small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Jornadas internacionales </a:t>
            </a:r>
            <a:r>
              <a:rPr lang="es-ES_tradnl" sz="2400" b="1" cap="small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 Literatura Española Contemporánea.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_tradnl" sz="2000" b="1" cap="small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 poesía hispánica contemporánea como documento histórico. Historia e ideología.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_tradnl" sz="1400" b="1" i="1" cap="small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(Seminario de Literatura Comparada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_tradnl" sz="1400" b="1" i="1" cap="small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y Estudios Literarios)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1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Salón de Grados de la Facultad de Letras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UPV-EHU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Vitoria-Gasteiz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 y 8 de noviembre de 2017</a:t>
            </a:r>
            <a:endParaRPr lang="en-US" sz="1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284663" cy="6858000"/>
          </a:xfrm>
        </p:spPr>
        <p:txBody>
          <a:bodyPr/>
          <a:lstStyle/>
          <a:p>
            <a:r>
              <a:rPr lang="es-ES" sz="1400" dirty="0" smtClean="0"/>
              <a:t/>
            </a:r>
            <a:br>
              <a:rPr lang="es-ES" sz="1400" dirty="0" smtClean="0"/>
            </a:br>
            <a:endParaRPr lang="en-US" dirty="0" smtClean="0"/>
          </a:p>
        </p:txBody>
      </p:sp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4804" y="3861643"/>
            <a:ext cx="1314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4764" y="5013771"/>
            <a:ext cx="19431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755576" y="692696"/>
            <a:ext cx="3168650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9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Organizador: </a:t>
            </a:r>
            <a:r>
              <a:rPr lang="es-ES" sz="19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Departamento de Filología Hispánica, Románica y Teoría de la Literatura</a:t>
            </a:r>
          </a:p>
          <a:p>
            <a:pPr algn="ctr"/>
            <a:r>
              <a:rPr lang="es-ES" sz="19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ES" sz="19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s-ES" sz="19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Con la colaboración de:</a:t>
            </a:r>
            <a:endParaRPr lang="en-US" sz="19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7" name="Picture 9" descr="D:\Documents and Settings\vcpvafen\Mis documentos\Mis imágenes\Jaurlaritza_logo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0788" y="5927198"/>
            <a:ext cx="1584000" cy="710666"/>
          </a:xfrm>
          <a:prstGeom prst="rect">
            <a:avLst/>
          </a:prstGeom>
          <a:noFill/>
        </p:spPr>
      </p:pic>
      <p:pic>
        <p:nvPicPr>
          <p:cNvPr id="11" name="Picture 9" descr="Ministerio de Economía y Competitividad - Gobierno de España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1404764" y="5373811"/>
            <a:ext cx="18002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9739" y="2737335"/>
            <a:ext cx="2784580" cy="10154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Picture 2" descr="fotos colita bilaketarekin bat datozen irudia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0" name="9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6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188913"/>
            <a:ext cx="83518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468313" y="1052513"/>
            <a:ext cx="3923605" cy="516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200" b="1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Martes</a:t>
            </a:r>
            <a:r>
              <a:rPr lang="es-ES" sz="1200" b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1200" b="1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7</a:t>
            </a:r>
            <a:r>
              <a:rPr lang="es-ES" sz="1200" b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200" b="1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de</a:t>
            </a:r>
            <a:r>
              <a:rPr lang="es-ES" sz="1200" b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200" b="1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noviembre</a:t>
            </a:r>
          </a:p>
          <a:p>
            <a:pPr algn="ctr">
              <a:lnSpc>
                <a:spcPct val="150000"/>
              </a:lnSpc>
            </a:pP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Sesión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matinal: 9:30-13:00</a:t>
            </a: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Almudena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del Olmo (UIB): “La poesía de Gloria Fuertes: algunas cuestiones que revisar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”</a:t>
            </a:r>
          </a:p>
          <a:p>
            <a:pPr marL="171450" indent="-171450"/>
            <a:endParaRPr lang="es-ES" sz="12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</a:t>
            </a:r>
            <a:r>
              <a:rPr lang="es-ES" sz="12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Kathryn </a:t>
            </a:r>
            <a:r>
              <a:rPr lang="es-ES" sz="12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Everly (Syracuse </a:t>
            </a:r>
            <a:r>
              <a:rPr lang="es-ES" sz="1200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University</a:t>
            </a:r>
            <a:r>
              <a:rPr lang="es-ES" sz="12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, USA): “La simbiosis </a:t>
            </a:r>
            <a:r>
              <a:rPr lang="es-ES" sz="1200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transtextual</a:t>
            </a:r>
            <a:r>
              <a:rPr lang="es-ES" sz="12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la cosmovisión de David Bowie y </a:t>
            </a:r>
            <a:r>
              <a:rPr lang="es-ES" sz="1200" i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Dogos</a:t>
            </a:r>
            <a:r>
              <a:rPr lang="es-ES" sz="12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​ de Antonio </a:t>
            </a:r>
            <a:r>
              <a:rPr lang="es-ES" sz="1200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Portela</a:t>
            </a:r>
            <a:r>
              <a:rPr lang="es-ES" sz="12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”</a:t>
            </a:r>
          </a:p>
          <a:p>
            <a:pPr marL="171450" indent="-171450">
              <a:buFontTx/>
              <a:buChar char="-"/>
            </a:pPr>
            <a:endParaRPr lang="es-ES" sz="12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Josefa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Álvarez (Le </a:t>
            </a:r>
            <a:r>
              <a:rPr lang="es-ES" sz="1200" b="1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Moyne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1200" b="1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College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, USA): “En la huella de Epicuro: la voz poética de Juan Antonio González Iglesias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”</a:t>
            </a:r>
          </a:p>
          <a:p>
            <a:pPr marL="171450" indent="-171450">
              <a:buFontTx/>
              <a:buChar char="-"/>
            </a:pPr>
            <a:endParaRPr lang="en-US" sz="12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Sesión de tarde: 16:00-19:30h</a:t>
            </a: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Miguel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Angel Muro (UR): “La poesía de Ramón Irigoyen como crónica de la Transición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”</a:t>
            </a:r>
          </a:p>
          <a:p>
            <a:pPr marL="171450" indent="-171450">
              <a:buFontTx/>
              <a:buChar char="-"/>
            </a:pPr>
            <a:endParaRPr lang="es-ES" sz="12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Alfredo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López-Pasarín (Universidad de </a:t>
            </a:r>
            <a:r>
              <a:rPr lang="es-ES" sz="1200" b="1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Waseda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, Japón): “Poesía social en los 70: el caso de </a:t>
            </a:r>
            <a:r>
              <a:rPr lang="es-ES" sz="1200" b="1" i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Estar contigo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, de Carlos Sahagún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”</a:t>
            </a:r>
          </a:p>
          <a:p>
            <a:pPr marL="171450" indent="-171450">
              <a:buFontTx/>
              <a:buChar char="-"/>
            </a:pPr>
            <a:endParaRPr lang="es-ES" sz="12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Natalia Vara Ferrero (UPV/EHU) :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“Antonio Machado: mitificación y lecturas desde la prosa </a:t>
            </a:r>
            <a:r>
              <a:rPr lang="es-ES" sz="13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crítica del exilio republicano”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s-ES" sz="1500" b="1" dirty="0">
              <a:solidFill>
                <a:schemeClr val="bg1">
                  <a:lumMod val="95000"/>
                </a:schemeClr>
              </a:solidFill>
              <a:latin typeface="Baskerville Old Face" pitchFamily="18" charset="0"/>
              <a:ea typeface="Batang" pitchFamily="18" charset="-127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4860231" y="1052512"/>
            <a:ext cx="4032249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200" b="1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Miércoles, 8 de noviembre</a:t>
            </a:r>
            <a:endParaRPr lang="en-US" sz="1200" b="1" u="sng" dirty="0">
              <a:solidFill>
                <a:schemeClr val="bg1">
                  <a:lumMod val="95000"/>
                </a:schemeClr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Sesión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matinal: 9:30-13:00</a:t>
            </a:r>
          </a:p>
          <a:p>
            <a:pPr>
              <a:buFontTx/>
              <a:buChar char="-"/>
            </a:pP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Jon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Kortazar (UPV/EHU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): </a:t>
            </a:r>
            <a:r>
              <a:rPr lang="es-ES" sz="1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</a:t>
            </a:r>
            <a:r>
              <a:rPr lang="eu-ES" sz="1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Gabriel Aresti: </a:t>
            </a:r>
            <a:r>
              <a:rPr lang="eu-ES" sz="1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Ideología</a:t>
            </a:r>
            <a:r>
              <a:rPr lang="eu-ES" sz="1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 </a:t>
            </a:r>
            <a:r>
              <a:rPr lang="eu-ES" sz="1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Disidencia</a:t>
            </a:r>
            <a:r>
              <a:rPr lang="eu-ES" sz="1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u-ES" sz="1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</a:t>
            </a:r>
            <a:r>
              <a:rPr lang="eu-ES" sz="1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Mailu batekin, Biola batekin (1962)”</a:t>
            </a:r>
          </a:p>
          <a:p>
            <a:r>
              <a:rPr lang="eu-ES" sz="1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ES" sz="1200" b="1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Juan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José Lanz (UPV/EHU): “De </a:t>
            </a:r>
            <a:r>
              <a:rPr lang="es-ES" sz="1200" b="1" i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Claraboya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a Sabino </a:t>
            </a:r>
            <a:r>
              <a:rPr lang="es-ES" sz="1200" b="1" dirty="0" err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Ordás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constantes y variaciones de una poética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”</a:t>
            </a:r>
          </a:p>
          <a:p>
            <a:endParaRPr lang="es-ES" sz="1200" b="1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Mesa redonda</a:t>
            </a:r>
            <a:r>
              <a:rPr lang="es-ES" sz="1200" b="1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s-ES" sz="1200" b="1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“Poesía: Historia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e ideología ”</a:t>
            </a:r>
          </a:p>
          <a:p>
            <a:pPr marL="285750" indent="-285750">
              <a:buFontTx/>
              <a:buChar char="-"/>
            </a:pPr>
            <a:endParaRPr lang="es-ES" sz="1400" b="1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539552" y="116632"/>
            <a:ext cx="820891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Estas jornadas reúnen expertos en el estudio de la poesía hispánica contemporánea con el fin de reflexionar, a partir de la concepción de la poesía como documento histórico, sobre dos ejes fundamentales 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que enlazan con el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desarrollo poético: </a:t>
            </a:r>
            <a:r>
              <a:rPr lang="es-ES" sz="12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historia </a:t>
            </a:r>
            <a:r>
              <a:rPr lang="es-ES" sz="1200" b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e ideología. </a:t>
            </a:r>
            <a:endParaRPr lang="en-US" sz="12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algn="just"/>
            <a:r>
              <a:rPr lang="es-ES" sz="1500" b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ea typeface="Batang" pitchFamily="18" charset="-127"/>
                <a:cs typeface="Aharoni" pitchFamily="2" charset="-79"/>
              </a:rPr>
              <a:t>. </a:t>
            </a:r>
            <a:endParaRPr lang="en-US" sz="1500" b="1" dirty="0">
              <a:solidFill>
                <a:schemeClr val="bg1">
                  <a:lumMod val="95000"/>
                </a:schemeClr>
              </a:solidFill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215</Words>
  <Application>Microsoft Office PowerPoint</Application>
  <PresentationFormat>Presentación en pantalla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prueba</dc:creator>
  <cp:lastModifiedBy>bgzgapen</cp:lastModifiedBy>
  <cp:revision>8</cp:revision>
  <dcterms:created xsi:type="dcterms:W3CDTF">2017-11-03T08:25:23Z</dcterms:created>
  <dcterms:modified xsi:type="dcterms:W3CDTF">2017-11-06T08:35:53Z</dcterms:modified>
</cp:coreProperties>
</file>