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157A2-CC78-45CB-8BC8-FCCB407A2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902090-50DB-44B3-A49F-7AE4B8CAB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86CB7D-4F67-4F80-B405-E55E36BCE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766F8-F083-4771-A551-415D36C9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4F5779-D5CD-432D-BB9A-B46763BB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234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2CAE13-5202-48A2-97FB-684C0597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D4978B-63B2-4D69-A415-E4DF0335B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7C55C1-8EC3-431C-80E7-6E235C93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DC239B-60F4-4E2B-9428-DC3FC2637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5A7024-2B6D-45DA-B9EE-8288E017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827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ACDD74D-95D1-47F8-BB8F-4E27B9443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10E089-2B0A-4BB6-8D55-BBCF8D504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99ADA7-5842-4827-9A36-134BFCA41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B30359-3250-4A22-85AE-E336D501F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9AC484-718E-4E6D-B8F8-D289AD9C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66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A21CB-5FE7-41C1-8572-6C1D2C8A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F5ECE1-DCB2-41F4-9F68-D75C5E569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1FCEA1-EAFD-419E-BFB1-854432BBE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A8A51D-5C52-41CC-871F-61F736767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055C85-CF69-4AF1-9C0F-A444DA2C4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92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18DC13-854A-456B-9AF8-86689734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81C7F3-4D76-4817-A4E6-B83B00C72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AD7F37-F573-454C-AB66-6DDAF9B25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6FEA7F-BB60-4389-BFCD-02987D0F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98C4D-62E3-4790-AEEC-ADFD787E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62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B3835-1C74-494C-AD06-1A25DDDB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533083-21D4-4BA7-8424-D40831490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011EC1-6286-4414-B276-B5CD02B29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B8EF0B-36E0-48CD-A6E2-2F27DE50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8B94DA-DAA0-44D6-9635-EA6F5D7BA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545A38-4297-409A-B924-E6171BF3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111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41710-6E55-46B5-BC18-B416B67C0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C2A5FF-9C4F-4FB4-ACFC-F2841D9C5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4AC4C6-B80A-4947-9EE1-ED20F0A61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D0A5A8-C036-4FE9-881A-2F931AF55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98DF02-7CA6-4521-8BE3-0408E9CAD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CD06C7-3375-47BB-ABBB-BED9E0319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1E184C8-4D4A-4F40-9BDF-C758C1A5C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D3281F1-23F4-484F-8667-E538C2B15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63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30679-AABB-452D-A7AE-D9FC7A53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CE2D633-7FC1-4F5C-BDC5-7F2269DBD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42CC677-25F3-44A2-9EE9-6E5413FCD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671F9A-607D-4D5B-BCE0-16E1419DE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624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36E3C00-D7C6-4F7D-A7CC-B9BBD4879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F1EC0B-924B-4CDE-90D6-C06CC7E0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76675D-25A8-4206-A309-522DA2208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3937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7C290-4104-4AA6-A7F6-4793017F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D954CC-0953-492F-A17F-25B678DA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642000-1575-4BEF-9D0A-5D788D6D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C8C580-853A-4278-BC64-6B2CF4960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54E76C-9A45-41EF-B541-E5969AE3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290F07-7DA1-4E5C-AC66-AA4CDC87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598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7A6F6-6977-4379-AD1F-03C2FCC0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9134D8B-338A-4C55-B186-BBC4FCFFE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5D71DF-057F-4FA8-BF90-96FED485B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DD999B-95BA-4C68-81A9-60218B587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6F20B4-EFB7-4D98-A751-78CAEC7F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E0C9C3-043C-49AA-99FA-4677EC16E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857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232152C-4A57-401A-A313-B267E1F0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130896-C9F8-4BF1-B5C8-7FE089976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3D037D-2E75-4FF2-8B52-2CF5800F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FCCED-03BB-499F-BE07-5086884BA39C}" type="datetimeFigureOut">
              <a:rPr lang="es-ES" smtClean="0"/>
              <a:t>09/06/2020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01227F-1359-4C10-AA6A-ADF920E88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050D4C-EA60-4247-A75F-537281E1C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2FDA9-AB0C-4690-9EC5-7F5CECEA03A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224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0196EA-E2BC-4F45-92E9-5F14DD3FC9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/>
              <a:t>Onda Cero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95B050-D366-43BE-A599-E1A541FA58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onda_cero_UIK_8_jun_2020">
            <a:hlinkClick r:id="" action="ppaction://media"/>
            <a:extLst>
              <a:ext uri="{FF2B5EF4-FFF2-40B4-BE49-F238E27FC236}">
                <a16:creationId xmlns:a16="http://schemas.microsoft.com/office/drawing/2014/main" id="{16466436-47FE-4978-A818-5E8EFBA84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0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</Words>
  <Application>Microsoft Office PowerPoint</Application>
  <PresentationFormat>Panorámica</PresentationFormat>
  <Paragraphs>1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Onda Cero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Onda Cero</dc:title>
  <dc:creator>Xabier Basogain Olabe</dc:creator>
  <cp:lastModifiedBy>Xabier Basogain Olabe</cp:lastModifiedBy>
  <cp:revision>1</cp:revision>
  <dcterms:created xsi:type="dcterms:W3CDTF">2020-06-09T18:04:47Z</dcterms:created>
  <dcterms:modified xsi:type="dcterms:W3CDTF">2020-06-09T18:05:47Z</dcterms:modified>
</cp:coreProperties>
</file>