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handoutMasterIdLst>
    <p:handoutMasterId r:id="rId14"/>
  </p:handoutMasterIdLst>
  <p:sldIdLst>
    <p:sldId id="270" r:id="rId2"/>
    <p:sldId id="271" r:id="rId3"/>
    <p:sldId id="272" r:id="rId4"/>
    <p:sldId id="267" r:id="rId5"/>
    <p:sldId id="273" r:id="rId6"/>
    <p:sldId id="274" r:id="rId7"/>
    <p:sldId id="269" r:id="rId8"/>
    <p:sldId id="275" r:id="rId9"/>
    <p:sldId id="276" r:id="rId10"/>
    <p:sldId id="277" r:id="rId11"/>
    <p:sldId id="278" r:id="rId12"/>
    <p:sldId id="279" r:id="rId13"/>
  </p:sldIdLst>
  <p:sldSz cx="9144000" cy="6858000" type="screen4x3"/>
  <p:notesSz cx="6797675" cy="98726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u="sng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u="sng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u="sng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u="sng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CA15"/>
    <a:srgbClr val="DF0D2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19" autoAdjust="0"/>
    <p:restoredTop sz="94581" autoAdjust="0"/>
  </p:normalViewPr>
  <p:slideViewPr>
    <p:cSldViewPr>
      <p:cViewPr>
        <p:scale>
          <a:sx n="90" d="100"/>
          <a:sy n="90" d="100"/>
        </p:scale>
        <p:origin x="138" y="210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9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u="none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u="none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u="none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u="none"/>
            </a:lvl1pPr>
          </a:lstStyle>
          <a:p>
            <a:pPr>
              <a:defRPr/>
            </a:pPr>
            <a:fld id="{723A7282-C1A7-41D4-8558-4AC3EF71BE7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</p:grpSp>
      </p:grpSp>
      <p:sp>
        <p:nvSpPr>
          <p:cNvPr id="13379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3380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EBC20-8CED-47B6-847A-CC686BE063B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365C8-ECC0-4188-B868-FC9F829F4BB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843C5D-0583-48B2-95F0-E0E09414B5C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838200" y="1905000"/>
            <a:ext cx="7772400" cy="4114800"/>
          </a:xfrm>
        </p:spPr>
        <p:txBody>
          <a:bodyPr/>
          <a:lstStyle/>
          <a:p>
            <a:pPr lvl="0"/>
            <a:endParaRPr lang="es-ES" noProof="0" smtClean="0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A724F7-850E-410A-9363-8D3C3307AE1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03A0CC-7A61-4BA1-8A76-F56BBD97B67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9FF9-8A10-440E-A664-32366F48A8B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4E9AC9-B9FC-4681-9E74-7B325909096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557724-5E9A-446D-B40B-56CC6AB917F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30713-A6E9-4F7D-9B54-4301F820AE7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D035B-8B64-42B7-8CC6-2790C671FE1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3734B-F355-48FA-8DF8-79B4F3F131B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05556-B7F6-4772-AA8F-52BE518C95B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2293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294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295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296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297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298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299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00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01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02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03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04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05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06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07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08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09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10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11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12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13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14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2316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17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18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19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20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21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22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23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24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25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26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27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28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29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30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31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32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33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34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35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36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37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38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39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40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41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42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43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  <p:sp>
              <p:nvSpPr>
                <p:cNvPr id="12344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ES"/>
                </a:p>
              </p:txBody>
            </p:sp>
          </p:grpSp>
        </p:grpSp>
        <p:sp>
          <p:nvSpPr>
            <p:cNvPr id="12345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12346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2348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2349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2350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2353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u="none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354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u="none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355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u="none"/>
            </a:lvl1pPr>
          </a:lstStyle>
          <a:p>
            <a:pPr>
              <a:defRPr/>
            </a:pPr>
            <a:fld id="{55FC0457-4087-4331-A41D-A4885E6EA7A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527" name="Group 15"/>
          <p:cNvGraphicFramePr>
            <a:graphicFrameLocks noGrp="1"/>
          </p:cNvGraphicFramePr>
          <p:nvPr>
            <p:ph type="tbl" idx="1"/>
          </p:nvPr>
        </p:nvGraphicFramePr>
        <p:xfrm>
          <a:off x="755650" y="1557338"/>
          <a:ext cx="7772400" cy="4486656"/>
        </p:xfrm>
        <a:graphic>
          <a:graphicData uri="http://schemas.openxmlformats.org/drawingml/2006/table">
            <a:tbl>
              <a:tblPr/>
              <a:tblGrid>
                <a:gridCol w="3878263"/>
                <a:gridCol w="3894137"/>
              </a:tblGrid>
              <a:tr h="963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estás en el AULA CABECERA 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0.07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zu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0.07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 BURU-</a:t>
                      </a:r>
                      <a:r>
                        <a:rPr kumimoji="0" lang="es-ES_tradnl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IKASGELAn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zaude</a:t>
                      </a:r>
                      <a:endParaRPr kumimoji="0" lang="es-E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11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El/la Docente presente en este aula será RESPONSABLE de Zona y deberá GARANTIZAR LA EVACUACION completa de las aulas 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0.07, 0.06, 0.05, 0.04, 0.03, 0.02, 0.01, cuarto de limpieza y baños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Ikasgela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honetan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dagoen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irakaslea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eremu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honetako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ARDURADUNA da eta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0.07, 0.06, 0.05, 0.04, 0.03, 0.02, 0.01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ikasgelak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,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garbiketa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gela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 eta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bainugelak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      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osorik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EBAKUATU DIRELA BERMATU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beharko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du.</a:t>
                      </a:r>
                      <a:endParaRPr kumimoji="0" lang="es-E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84" name="Rectangle 12"/>
          <p:cNvSpPr>
            <a:spLocks noGrp="1" noChangeArrowheads="1"/>
          </p:cNvSpPr>
          <p:nvPr>
            <p:ph type="title"/>
          </p:nvPr>
        </p:nvSpPr>
        <p:spPr>
          <a:xfrm>
            <a:off x="1403350" y="304800"/>
            <a:ext cx="6978650" cy="676275"/>
          </a:xfrm>
          <a:noFill/>
        </p:spPr>
        <p:txBody>
          <a:bodyPr/>
          <a:lstStyle/>
          <a:p>
            <a:pPr algn="ctr" eaLnBrk="1" hangingPunct="1"/>
            <a:r>
              <a:rPr lang="es-ES" sz="1600" b="1" smtClean="0"/>
              <a:t> PLAN DE EMERGENCIA/LARRIALDIETARAKO PLANA      FACULTAD DE LETRAS / LETREN FAKULTATEA</a:t>
            </a:r>
            <a:r>
              <a:rPr lang="es-ES" sz="2000" b="1" smtClean="0"/>
              <a:t>       </a:t>
            </a:r>
          </a:p>
        </p:txBody>
      </p:sp>
      <p:pic>
        <p:nvPicPr>
          <p:cNvPr id="3085" name="Picture 13" descr="Karramarr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28600"/>
            <a:ext cx="1466850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527" name="Group 15"/>
          <p:cNvGraphicFramePr>
            <a:graphicFrameLocks noGrp="1"/>
          </p:cNvGraphicFramePr>
          <p:nvPr>
            <p:ph type="tbl" idx="1"/>
          </p:nvPr>
        </p:nvGraphicFramePr>
        <p:xfrm>
          <a:off x="755650" y="1557338"/>
          <a:ext cx="7772400" cy="4141724"/>
        </p:xfrm>
        <a:graphic>
          <a:graphicData uri="http://schemas.openxmlformats.org/drawingml/2006/table">
            <a:tbl>
              <a:tblPr/>
              <a:tblGrid>
                <a:gridCol w="3878263"/>
                <a:gridCol w="3894137"/>
              </a:tblGrid>
              <a:tr h="963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estás en el DESPACHO CABECERA 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2.36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zu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2.36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BURU-BULEGOAN </a:t>
                      </a:r>
                      <a:r>
                        <a:rPr kumimoji="0" lang="es-ES_tradnl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zaude</a:t>
                      </a:r>
                      <a:endParaRPr kumimoji="0" lang="es-E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11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El/la Docente presente en este despacho será RESPONSABLE de Zona y deberá GARANTIZAR LA EVACUACION completa de los despachos 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2.38-2.22 y la sala de juntas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Bulego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honetan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dagoen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irakaslea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eremu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honetako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ARDURADUNA da eta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2.38-2.22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bulegoak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 eta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batzar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gela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      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osorik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EBAKUATU DIRELA BERMATU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beharko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du.</a:t>
                      </a:r>
                      <a:endParaRPr kumimoji="0" lang="es-E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00" name="Rectangle 12"/>
          <p:cNvSpPr>
            <a:spLocks noGrp="1" noChangeArrowheads="1"/>
          </p:cNvSpPr>
          <p:nvPr>
            <p:ph type="title"/>
          </p:nvPr>
        </p:nvSpPr>
        <p:spPr>
          <a:xfrm>
            <a:off x="1403350" y="304800"/>
            <a:ext cx="6978650" cy="676275"/>
          </a:xfrm>
          <a:noFill/>
        </p:spPr>
        <p:txBody>
          <a:bodyPr/>
          <a:lstStyle/>
          <a:p>
            <a:pPr algn="ctr" eaLnBrk="1" hangingPunct="1"/>
            <a:r>
              <a:rPr lang="es-ES" sz="1600" b="1" smtClean="0"/>
              <a:t> PLAN DE EMERGENCIA/LARRIALDIETARAKO PLANA      FACULTAD DE LETRAS / LETREN FAKULTATEA</a:t>
            </a:r>
            <a:r>
              <a:rPr lang="es-ES" sz="2000" b="1" smtClean="0"/>
              <a:t>       </a:t>
            </a:r>
          </a:p>
        </p:txBody>
      </p:sp>
      <p:pic>
        <p:nvPicPr>
          <p:cNvPr id="12301" name="Picture 13" descr="Karramarr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28600"/>
            <a:ext cx="1466850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527" name="Group 15"/>
          <p:cNvGraphicFramePr>
            <a:graphicFrameLocks noGrp="1"/>
          </p:cNvGraphicFramePr>
          <p:nvPr>
            <p:ph type="tbl" idx="1"/>
          </p:nvPr>
        </p:nvGraphicFramePr>
        <p:xfrm>
          <a:off x="755650" y="1557338"/>
          <a:ext cx="7772400" cy="4141724"/>
        </p:xfrm>
        <a:graphic>
          <a:graphicData uri="http://schemas.openxmlformats.org/drawingml/2006/table">
            <a:tbl>
              <a:tblPr/>
              <a:tblGrid>
                <a:gridCol w="3878263"/>
                <a:gridCol w="3894137"/>
              </a:tblGrid>
              <a:tr h="963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estás en el DESPACHO CABECERA 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2.52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zu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2.52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BURU-BULEGOAN </a:t>
                      </a:r>
                      <a:r>
                        <a:rPr kumimoji="0" lang="es-ES_tradnl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zaude</a:t>
                      </a:r>
                      <a:endParaRPr kumimoji="0" lang="es-E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11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El/la Docente presente en este despacho será RESPONSABLE de Zona y deberá GARANTIZAR LA EVACUACION completa de los despachos 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2.61-2.46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Bulego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honetan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dagoen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irakaslea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eremu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honetako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ARDURADUNA da eta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2.61-2.46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bulegoak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osorik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EBAKUATU DIRELA BERMATU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beharko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du.</a:t>
                      </a:r>
                      <a:endParaRPr kumimoji="0" lang="es-E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24" name="Rectangle 12"/>
          <p:cNvSpPr>
            <a:spLocks noGrp="1" noChangeArrowheads="1"/>
          </p:cNvSpPr>
          <p:nvPr>
            <p:ph type="title"/>
          </p:nvPr>
        </p:nvSpPr>
        <p:spPr>
          <a:xfrm>
            <a:off x="1403350" y="304800"/>
            <a:ext cx="6978650" cy="676275"/>
          </a:xfrm>
          <a:noFill/>
        </p:spPr>
        <p:txBody>
          <a:bodyPr/>
          <a:lstStyle/>
          <a:p>
            <a:pPr algn="ctr" eaLnBrk="1" hangingPunct="1"/>
            <a:r>
              <a:rPr lang="es-ES" sz="1600" b="1" smtClean="0"/>
              <a:t> PLAN DE EMERGENCIA/LARRIALDIETARAKO PLANA      FACULTAD DE LETRAS / LETREN FAKULTATEA</a:t>
            </a:r>
            <a:r>
              <a:rPr lang="es-ES" sz="2000" b="1" smtClean="0"/>
              <a:t>       </a:t>
            </a:r>
          </a:p>
        </p:txBody>
      </p:sp>
      <p:pic>
        <p:nvPicPr>
          <p:cNvPr id="13325" name="Picture 13" descr="Karramarr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28600"/>
            <a:ext cx="1466850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527" name="Group 15"/>
          <p:cNvGraphicFramePr>
            <a:graphicFrameLocks noGrp="1"/>
          </p:cNvGraphicFramePr>
          <p:nvPr>
            <p:ph type="tbl" idx="1"/>
          </p:nvPr>
        </p:nvGraphicFramePr>
        <p:xfrm>
          <a:off x="755650" y="1557338"/>
          <a:ext cx="7772400" cy="4141724"/>
        </p:xfrm>
        <a:graphic>
          <a:graphicData uri="http://schemas.openxmlformats.org/drawingml/2006/table">
            <a:tbl>
              <a:tblPr/>
              <a:tblGrid>
                <a:gridCol w="3878263"/>
                <a:gridCol w="3894137"/>
              </a:tblGrid>
              <a:tr h="963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estás en el DESPACHO CABECERA 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2.83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zu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2.83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BURU-BULEGOAN </a:t>
                      </a:r>
                      <a:r>
                        <a:rPr kumimoji="0" lang="es-ES_tradnl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zaude</a:t>
                      </a:r>
                      <a:endParaRPr kumimoji="0" lang="es-E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11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El/la Docente presente en este despacho será RESPONSABLE de Zona y deberá GARANTIZAR LA EVACUACION completa de los despachos 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2.88-2.68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Bulego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honetan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dagoen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irakaslea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eremu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honetako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ARDURADUNA da eta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2.88-2.68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bulegoak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osorik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EBAKUATU DIRELA BERMATU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beharko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du.</a:t>
                      </a:r>
                      <a:endParaRPr kumimoji="0" lang="es-E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48" name="Rectangle 12"/>
          <p:cNvSpPr>
            <a:spLocks noGrp="1" noChangeArrowheads="1"/>
          </p:cNvSpPr>
          <p:nvPr>
            <p:ph type="title"/>
          </p:nvPr>
        </p:nvSpPr>
        <p:spPr>
          <a:xfrm>
            <a:off x="1403350" y="304800"/>
            <a:ext cx="6978650" cy="676275"/>
          </a:xfrm>
          <a:noFill/>
        </p:spPr>
        <p:txBody>
          <a:bodyPr/>
          <a:lstStyle/>
          <a:p>
            <a:pPr algn="ctr" eaLnBrk="1" hangingPunct="1"/>
            <a:r>
              <a:rPr lang="es-ES" sz="1600" b="1" smtClean="0"/>
              <a:t> PLAN DE EMERGENCIA/LARRIALDIETARAKO PLANA      FACULTAD DE LETRAS / LETREN FAKULTATEA</a:t>
            </a:r>
            <a:r>
              <a:rPr lang="es-ES" sz="2000" b="1" smtClean="0"/>
              <a:t>       </a:t>
            </a:r>
          </a:p>
        </p:txBody>
      </p:sp>
      <p:pic>
        <p:nvPicPr>
          <p:cNvPr id="14349" name="Picture 13" descr="Karramarr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28600"/>
            <a:ext cx="1466850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527" name="Group 15"/>
          <p:cNvGraphicFramePr>
            <a:graphicFrameLocks noGrp="1"/>
          </p:cNvGraphicFramePr>
          <p:nvPr>
            <p:ph type="tbl" idx="1"/>
          </p:nvPr>
        </p:nvGraphicFramePr>
        <p:xfrm>
          <a:off x="755650" y="1557338"/>
          <a:ext cx="7772400" cy="4141724"/>
        </p:xfrm>
        <a:graphic>
          <a:graphicData uri="http://schemas.openxmlformats.org/drawingml/2006/table">
            <a:tbl>
              <a:tblPr/>
              <a:tblGrid>
                <a:gridCol w="3878263"/>
                <a:gridCol w="3894137"/>
              </a:tblGrid>
              <a:tr h="963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estás en el AULA CABECERA 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0.08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zu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0.08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 BURU-</a:t>
                      </a:r>
                      <a:r>
                        <a:rPr kumimoji="0" lang="es-ES_tradnl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IKASGELAn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zaude</a:t>
                      </a:r>
                      <a:endParaRPr kumimoji="0" lang="es-E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11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El/la Docente presente en este aula será RESPONSABLE de Zona y deberá GARANTIZAR LA EVACUACION completa de las aulas 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0.08, 0.09 y Salón de Grados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Ikasgela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honetan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dagoen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irakaslea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eremu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honetako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ARDURADUNA da eta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0.08, 0.09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ikasgelak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, eta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Gradu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Aretoa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      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osorik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EBAKUATU DIRELA BERMATU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beharko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du.</a:t>
                      </a:r>
                      <a:endParaRPr kumimoji="0" lang="es-E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08" name="Rectangle 12"/>
          <p:cNvSpPr>
            <a:spLocks noGrp="1" noChangeArrowheads="1"/>
          </p:cNvSpPr>
          <p:nvPr>
            <p:ph type="title"/>
          </p:nvPr>
        </p:nvSpPr>
        <p:spPr>
          <a:xfrm>
            <a:off x="1403350" y="304800"/>
            <a:ext cx="6978650" cy="676275"/>
          </a:xfrm>
          <a:noFill/>
        </p:spPr>
        <p:txBody>
          <a:bodyPr/>
          <a:lstStyle/>
          <a:p>
            <a:pPr algn="ctr" eaLnBrk="1" hangingPunct="1"/>
            <a:r>
              <a:rPr lang="es-ES" sz="1600" b="1" smtClean="0"/>
              <a:t> PLAN DE EMERGENCIA/LARRIALDIETARAKO PLANA      FACULTAD DE LETRAS / LETREN FAKULTATEA</a:t>
            </a:r>
            <a:r>
              <a:rPr lang="es-ES" sz="2000" b="1" smtClean="0"/>
              <a:t>       </a:t>
            </a:r>
          </a:p>
        </p:txBody>
      </p:sp>
      <p:pic>
        <p:nvPicPr>
          <p:cNvPr id="4109" name="Picture 13" descr="Karramarr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28600"/>
            <a:ext cx="1466850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527" name="Group 15"/>
          <p:cNvGraphicFramePr>
            <a:graphicFrameLocks noGrp="1"/>
          </p:cNvGraphicFramePr>
          <p:nvPr>
            <p:ph type="tbl" idx="1"/>
          </p:nvPr>
        </p:nvGraphicFramePr>
        <p:xfrm>
          <a:off x="755650" y="1557338"/>
          <a:ext cx="7772400" cy="4486656"/>
        </p:xfrm>
        <a:graphic>
          <a:graphicData uri="http://schemas.openxmlformats.org/drawingml/2006/table">
            <a:tbl>
              <a:tblPr/>
              <a:tblGrid>
                <a:gridCol w="3878263"/>
                <a:gridCol w="3894137"/>
              </a:tblGrid>
              <a:tr h="963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estás en el AULA CABECERA 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0.13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zu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0.13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 BURU-</a:t>
                      </a:r>
                      <a:r>
                        <a:rPr kumimoji="0" lang="es-ES_tradnl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IKASGELAn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zaude</a:t>
                      </a:r>
                      <a:endParaRPr kumimoji="0" lang="es-E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11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El/la Docente presente en este aula será RESPONSABLE de Zona y deberá GARANTIZAR LA EVACUACION completa de las aulas 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0.13, 0.14, 0.15, 0.16, 0.17, 0.18, 0.19, cuarto de mantenimiento y baños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Ikasgela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honetan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dagoen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irakaslea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eremu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honetako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ARDURADUNA da eta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0.13, 0.14, 0.15, 0.16, 0.17, 0.18, 0.19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ikasgelak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,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mantenimendu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gela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  eta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bainugelak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      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osorik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EBAKUATU DIRELA BERMATU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beharko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du.</a:t>
                      </a:r>
                      <a:endParaRPr kumimoji="0" lang="es-E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32" name="Rectangle 12"/>
          <p:cNvSpPr>
            <a:spLocks noGrp="1" noChangeArrowheads="1"/>
          </p:cNvSpPr>
          <p:nvPr>
            <p:ph type="title"/>
          </p:nvPr>
        </p:nvSpPr>
        <p:spPr>
          <a:xfrm>
            <a:off x="1403350" y="304800"/>
            <a:ext cx="6978650" cy="676275"/>
          </a:xfrm>
          <a:noFill/>
        </p:spPr>
        <p:txBody>
          <a:bodyPr/>
          <a:lstStyle/>
          <a:p>
            <a:pPr algn="ctr" eaLnBrk="1" hangingPunct="1"/>
            <a:r>
              <a:rPr lang="es-ES" sz="1600" b="1" smtClean="0"/>
              <a:t> PLAN DE EMERGENCIA/LARRIALDIETARAKO PLANA      FACULTAD DE LETRAS / LETREN FAKULTATEA</a:t>
            </a:r>
            <a:r>
              <a:rPr lang="es-ES" sz="2000" b="1" smtClean="0"/>
              <a:t>       </a:t>
            </a:r>
          </a:p>
        </p:txBody>
      </p:sp>
      <p:pic>
        <p:nvPicPr>
          <p:cNvPr id="5133" name="Picture 13" descr="Karramarr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28600"/>
            <a:ext cx="1466850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527" name="Group 15"/>
          <p:cNvGraphicFramePr>
            <a:graphicFrameLocks noGrp="1"/>
          </p:cNvGraphicFramePr>
          <p:nvPr>
            <p:ph type="tbl" idx="1"/>
          </p:nvPr>
        </p:nvGraphicFramePr>
        <p:xfrm>
          <a:off x="755650" y="1557338"/>
          <a:ext cx="7772400" cy="4141724"/>
        </p:xfrm>
        <a:graphic>
          <a:graphicData uri="http://schemas.openxmlformats.org/drawingml/2006/table">
            <a:tbl>
              <a:tblPr/>
              <a:tblGrid>
                <a:gridCol w="3878263"/>
                <a:gridCol w="3894137"/>
              </a:tblGrid>
              <a:tr h="963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estás en el DESPACHO CABECERA 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1.15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zu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1.15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 BURU-BULEGOAN </a:t>
                      </a:r>
                      <a:r>
                        <a:rPr kumimoji="0" lang="es-ES_tradnl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zaude</a:t>
                      </a:r>
                      <a:endParaRPr kumimoji="0" lang="es-E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11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El/la Docente presente en este despacho será RESPONSABLE de Zona y deberá GARANTIZAR LA EVACUACION completa de los despachos 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1.08-1.24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Bulego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honetan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dagoen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irakaslea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eremu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honetako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ARDURADUNA da eta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1.08-1.24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bulegoak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  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osorik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EBAKUATU DIRELA BERMATU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beharko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du.</a:t>
                      </a:r>
                      <a:endParaRPr kumimoji="0" lang="es-E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56" name="Rectangle 12"/>
          <p:cNvSpPr>
            <a:spLocks noGrp="1" noChangeArrowheads="1"/>
          </p:cNvSpPr>
          <p:nvPr>
            <p:ph type="title"/>
          </p:nvPr>
        </p:nvSpPr>
        <p:spPr>
          <a:xfrm>
            <a:off x="1403350" y="304800"/>
            <a:ext cx="6978650" cy="676275"/>
          </a:xfrm>
          <a:noFill/>
        </p:spPr>
        <p:txBody>
          <a:bodyPr/>
          <a:lstStyle/>
          <a:p>
            <a:pPr algn="ctr" eaLnBrk="1" hangingPunct="1"/>
            <a:r>
              <a:rPr lang="es-ES" sz="1600" b="1" smtClean="0"/>
              <a:t> PLAN DE EMERGENCIA/LARRIALDIETARAKO PLANA      FACULTAD DE LETRAS / LETREN FAKULTATEA</a:t>
            </a:r>
            <a:r>
              <a:rPr lang="es-ES" sz="2000" b="1" smtClean="0"/>
              <a:t>       </a:t>
            </a:r>
          </a:p>
        </p:txBody>
      </p:sp>
      <p:pic>
        <p:nvPicPr>
          <p:cNvPr id="6157" name="Picture 13" descr="Karramarr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28600"/>
            <a:ext cx="1466850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527" name="Group 15"/>
          <p:cNvGraphicFramePr>
            <a:graphicFrameLocks noGrp="1"/>
          </p:cNvGraphicFramePr>
          <p:nvPr>
            <p:ph type="tbl" idx="1"/>
          </p:nvPr>
        </p:nvGraphicFramePr>
        <p:xfrm>
          <a:off x="755650" y="1557338"/>
          <a:ext cx="7772400" cy="4141724"/>
        </p:xfrm>
        <a:graphic>
          <a:graphicData uri="http://schemas.openxmlformats.org/drawingml/2006/table">
            <a:tbl>
              <a:tblPr/>
              <a:tblGrid>
                <a:gridCol w="3878263"/>
                <a:gridCol w="3894137"/>
              </a:tblGrid>
              <a:tr h="963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estás en el DESPACHO CABECERA 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1.33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zu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1.33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 BURU-BULEGOAN </a:t>
                      </a:r>
                      <a:r>
                        <a:rPr kumimoji="0" lang="es-ES_tradnl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zaude</a:t>
                      </a:r>
                      <a:endParaRPr kumimoji="0" lang="es-E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11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El/la Docente presente en este despacho será RESPONSABLE de Zona y deberá GARANTIZAR LA EVACUACION completa de los despachos 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1.25-1.41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Bulego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honetan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dagoen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irakaslea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eremu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honetako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ARDURADUNA da eta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1.25-1.41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bulegoak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      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osorik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EBAKUATU DIRELA BERMATU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beharko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du.</a:t>
                      </a:r>
                      <a:endParaRPr kumimoji="0" lang="es-E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180" name="Rectangle 12"/>
          <p:cNvSpPr>
            <a:spLocks noGrp="1" noChangeArrowheads="1"/>
          </p:cNvSpPr>
          <p:nvPr>
            <p:ph type="title"/>
          </p:nvPr>
        </p:nvSpPr>
        <p:spPr>
          <a:xfrm>
            <a:off x="1403350" y="304800"/>
            <a:ext cx="6978650" cy="676275"/>
          </a:xfrm>
          <a:noFill/>
        </p:spPr>
        <p:txBody>
          <a:bodyPr/>
          <a:lstStyle/>
          <a:p>
            <a:pPr algn="ctr" eaLnBrk="1" hangingPunct="1"/>
            <a:r>
              <a:rPr lang="es-ES" sz="1600" b="1" smtClean="0"/>
              <a:t> PLAN DE EMERGENCIA/LARRIALDIETARAKO PLANA      FACULTAD DE LETRAS / LETREN FAKULTATEA</a:t>
            </a:r>
            <a:r>
              <a:rPr lang="es-ES" sz="2000" b="1" smtClean="0"/>
              <a:t>       </a:t>
            </a:r>
          </a:p>
        </p:txBody>
      </p:sp>
      <p:pic>
        <p:nvPicPr>
          <p:cNvPr id="7181" name="Picture 13" descr="Karramarr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28600"/>
            <a:ext cx="1466850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527" name="Group 15"/>
          <p:cNvGraphicFramePr>
            <a:graphicFrameLocks noGrp="1"/>
          </p:cNvGraphicFramePr>
          <p:nvPr>
            <p:ph type="tbl" idx="1"/>
          </p:nvPr>
        </p:nvGraphicFramePr>
        <p:xfrm>
          <a:off x="755650" y="1557338"/>
          <a:ext cx="7772400" cy="4075113"/>
        </p:xfrm>
        <a:graphic>
          <a:graphicData uri="http://schemas.openxmlformats.org/drawingml/2006/table">
            <a:tbl>
              <a:tblPr/>
              <a:tblGrid>
                <a:gridCol w="3878263"/>
                <a:gridCol w="3894137"/>
              </a:tblGrid>
              <a:tr h="963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estás en el LABORATORIO DE FONETICA </a:t>
                      </a:r>
                      <a:r>
                        <a:rPr kumimoji="0" lang="es-ES_trad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1.07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zu</a:t>
                      </a:r>
                      <a:r>
                        <a:rPr kumimoji="0" lang="es-ES_trad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1.07</a:t>
                      </a:r>
                      <a:r>
                        <a:rPr kumimoji="0" lang="es-ES_trad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 FONETIKAKO LABORATEGIAN </a:t>
                      </a:r>
                      <a:r>
                        <a:rPr kumimoji="0" lang="es-ES_tradnl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zaude</a:t>
                      </a:r>
                      <a:endParaRPr kumimoji="0" lang="es-E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11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El/la Docente presente en este despacho será RESPONSABLE de Zona y deberá GARANTIZAR LA EVACUACION completa de   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.07, 1.06, 1.05, 1.04, 1.02, 1.01 y baños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Bulego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honetan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dagoen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irakaslea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eremu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honetako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ARDURADUNA da eta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.07, 1.06, 1.05, 1.04, 1.02, 1.01 eta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bainugelak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      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osorik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EBAKUATU DIRELA BERMATU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beharko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du.</a:t>
                      </a:r>
                      <a:endParaRPr kumimoji="0" lang="es-E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04" name="Rectangle 12"/>
          <p:cNvSpPr>
            <a:spLocks noGrp="1" noChangeArrowheads="1"/>
          </p:cNvSpPr>
          <p:nvPr>
            <p:ph type="title"/>
          </p:nvPr>
        </p:nvSpPr>
        <p:spPr>
          <a:xfrm>
            <a:off x="1403350" y="304800"/>
            <a:ext cx="6978650" cy="676275"/>
          </a:xfrm>
          <a:noFill/>
        </p:spPr>
        <p:txBody>
          <a:bodyPr/>
          <a:lstStyle/>
          <a:p>
            <a:pPr algn="ctr" eaLnBrk="1" hangingPunct="1"/>
            <a:r>
              <a:rPr lang="es-ES" sz="1600" b="1" smtClean="0"/>
              <a:t> PLAN DE EMERGENCIA/LARRIALDIETARAKO PLANA      FACULTAD DE LETRAS / LETREN FAKULTATEA</a:t>
            </a:r>
            <a:r>
              <a:rPr lang="es-ES" sz="2000" b="1" smtClean="0"/>
              <a:t>       </a:t>
            </a:r>
          </a:p>
        </p:txBody>
      </p:sp>
      <p:pic>
        <p:nvPicPr>
          <p:cNvPr id="8205" name="Picture 13" descr="Karramarr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28600"/>
            <a:ext cx="1466850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527" name="Group 15"/>
          <p:cNvGraphicFramePr>
            <a:graphicFrameLocks noGrp="1"/>
          </p:cNvGraphicFramePr>
          <p:nvPr>
            <p:ph type="tbl" idx="1"/>
          </p:nvPr>
        </p:nvGraphicFramePr>
        <p:xfrm>
          <a:off x="755650" y="1557338"/>
          <a:ext cx="7772400" cy="4075113"/>
        </p:xfrm>
        <a:graphic>
          <a:graphicData uri="http://schemas.openxmlformats.org/drawingml/2006/table">
            <a:tbl>
              <a:tblPr/>
              <a:tblGrid>
                <a:gridCol w="3878263"/>
                <a:gridCol w="3894137"/>
              </a:tblGrid>
              <a:tr h="963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estás en el LABORATORIO DE AUDIOVIDUALES </a:t>
                      </a:r>
                      <a:r>
                        <a:rPr kumimoji="0" lang="es-ES_tradnl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1.49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zu</a:t>
                      </a:r>
                      <a:r>
                        <a:rPr kumimoji="0" lang="es-ES_tradnl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1.49 </a:t>
                      </a:r>
                      <a:r>
                        <a:rPr lang="es-ES" sz="2200" b="1" dirty="0" smtClean="0">
                          <a:latin typeface="+mj-lt"/>
                        </a:rPr>
                        <a:t>IKUS-ENTZUNEZKOEN LABORATEGIAN </a:t>
                      </a:r>
                      <a:r>
                        <a:rPr kumimoji="0" lang="es-ES_tradnl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zaude</a:t>
                      </a:r>
                      <a:endParaRPr kumimoji="0" lang="es-E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11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El/la Docente presente en este laboratorio será RESPONSABLE de Zona y deberá GARANTIZAR LA EVACUACION completa de   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.49, 1.50, 1.51, 1.52, 1.53 y baños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Laborategi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honetan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dagoen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irakaslea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eremu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honetako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ARDURADUNA da eta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.49, 1.50, 1.51, 1.52, 1.53 eta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bainugelak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      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osorik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EBAKUATU DIRELA BERMATU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beharko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du.</a:t>
                      </a:r>
                      <a:endParaRPr kumimoji="0" lang="es-E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28" name="Rectangle 12"/>
          <p:cNvSpPr>
            <a:spLocks noGrp="1" noChangeArrowheads="1"/>
          </p:cNvSpPr>
          <p:nvPr>
            <p:ph type="title"/>
          </p:nvPr>
        </p:nvSpPr>
        <p:spPr>
          <a:xfrm>
            <a:off x="1403350" y="304800"/>
            <a:ext cx="6978650" cy="676275"/>
          </a:xfrm>
          <a:noFill/>
        </p:spPr>
        <p:txBody>
          <a:bodyPr/>
          <a:lstStyle/>
          <a:p>
            <a:pPr algn="ctr" eaLnBrk="1" hangingPunct="1"/>
            <a:r>
              <a:rPr lang="es-ES" sz="1600" b="1" smtClean="0"/>
              <a:t> PLAN DE EMERGENCIA/LARRIALDIETARAKO PLANA      FACULTAD DE LETRAS / LETREN FAKULTATEA</a:t>
            </a:r>
            <a:r>
              <a:rPr lang="es-ES" sz="2000" b="1" smtClean="0"/>
              <a:t>       </a:t>
            </a:r>
          </a:p>
        </p:txBody>
      </p:sp>
      <p:pic>
        <p:nvPicPr>
          <p:cNvPr id="9229" name="Picture 13" descr="Karramarr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28600"/>
            <a:ext cx="1466850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527" name="Group 15"/>
          <p:cNvGraphicFramePr>
            <a:graphicFrameLocks noGrp="1"/>
          </p:cNvGraphicFramePr>
          <p:nvPr>
            <p:ph type="tbl" idx="1"/>
          </p:nvPr>
        </p:nvGraphicFramePr>
        <p:xfrm>
          <a:off x="755650" y="1557338"/>
          <a:ext cx="7772400" cy="4075113"/>
        </p:xfrm>
        <a:graphic>
          <a:graphicData uri="http://schemas.openxmlformats.org/drawingml/2006/table">
            <a:tbl>
              <a:tblPr/>
              <a:tblGrid>
                <a:gridCol w="3878263"/>
                <a:gridCol w="3894137"/>
              </a:tblGrid>
              <a:tr h="963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estás en el LABORATORIO DE BECARIOS DE AUDIOVIDUALES </a:t>
                      </a:r>
                      <a:r>
                        <a:rPr kumimoji="0" lang="es-ES_tradnl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+mj-lt"/>
                        </a:rPr>
                        <a:t>1.46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zu</a:t>
                      </a:r>
                      <a:r>
                        <a:rPr kumimoji="0" lang="es-ES_tradnl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kumimoji="0" lang="es-ES_tradnl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+mj-lt"/>
                        </a:rPr>
                        <a:t>1.46 </a:t>
                      </a:r>
                      <a:r>
                        <a:rPr lang="es-ES" sz="1700" b="1" dirty="0" smtClean="0">
                          <a:latin typeface="+mj-lt"/>
                        </a:rPr>
                        <a:t>IKUS-ENTZUNEZKOEN BEKADUNEN LABORATEGIAN </a:t>
                      </a:r>
                      <a:r>
                        <a:rPr kumimoji="0" lang="es-ES_tradnl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zaude</a:t>
                      </a:r>
                      <a:endParaRPr kumimoji="0" lang="es-ES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11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El/la persona presente en este laboratorio será RESPONSABLE de Zona y deberá GARANTIZAR LA EVACUACION completa de   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.46, 1.47, 1.48, 1.45, 1.44, 1.42 y 1.43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Laborategi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honetan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dagoen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pertsona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eremu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honetako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ARDURADUNA da eta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.46, 1.47, 1.48, 1.45, 1.44, 1.42 eta 1.43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osorik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EBAKUATU DIRELA BERMATU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beharko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du.</a:t>
                      </a:r>
                      <a:endParaRPr kumimoji="0" lang="es-E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52" name="Rectangle 12"/>
          <p:cNvSpPr>
            <a:spLocks noGrp="1" noChangeArrowheads="1"/>
          </p:cNvSpPr>
          <p:nvPr>
            <p:ph type="title"/>
          </p:nvPr>
        </p:nvSpPr>
        <p:spPr>
          <a:xfrm>
            <a:off x="1403350" y="304800"/>
            <a:ext cx="6978650" cy="676275"/>
          </a:xfrm>
          <a:noFill/>
        </p:spPr>
        <p:txBody>
          <a:bodyPr/>
          <a:lstStyle/>
          <a:p>
            <a:pPr algn="ctr" eaLnBrk="1" hangingPunct="1"/>
            <a:r>
              <a:rPr lang="es-ES" sz="1600" b="1" smtClean="0"/>
              <a:t> PLAN DE EMERGENCIA/LARRIALDIETARAKO PLANA      FACULTAD DE LETRAS / LETREN FAKULTATEA</a:t>
            </a:r>
            <a:r>
              <a:rPr lang="es-ES" sz="2000" b="1" smtClean="0"/>
              <a:t>       </a:t>
            </a:r>
          </a:p>
        </p:txBody>
      </p:sp>
      <p:pic>
        <p:nvPicPr>
          <p:cNvPr id="10253" name="Picture 13" descr="Karramarr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28600"/>
            <a:ext cx="1466850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527" name="Group 15"/>
          <p:cNvGraphicFramePr>
            <a:graphicFrameLocks noGrp="1"/>
          </p:cNvGraphicFramePr>
          <p:nvPr>
            <p:ph type="tbl" idx="1"/>
          </p:nvPr>
        </p:nvGraphicFramePr>
        <p:xfrm>
          <a:off x="755650" y="1557338"/>
          <a:ext cx="7772400" cy="4141724"/>
        </p:xfrm>
        <a:graphic>
          <a:graphicData uri="http://schemas.openxmlformats.org/drawingml/2006/table">
            <a:tbl>
              <a:tblPr/>
              <a:tblGrid>
                <a:gridCol w="3878263"/>
                <a:gridCol w="3894137"/>
              </a:tblGrid>
              <a:tr h="963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estás en el DESPACHO CABECERA 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2.01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zu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2.01</a:t>
                      </a:r>
                      <a:r>
                        <a:rPr kumimoji="0" lang="es-ES_tradn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 BURU-BULEGOAN </a:t>
                      </a:r>
                      <a:r>
                        <a:rPr kumimoji="0" lang="es-ES_tradnl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zaude</a:t>
                      </a:r>
                      <a:endParaRPr kumimoji="0" lang="es-E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11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El/la Docente presente en este despacho será RESPONSABLE de Zona y deberá GARANTIZAR LA EVACUACION completa de los despachos 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2.01-2.21 y baños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Bulego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honetan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dagoen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irakaslea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eremu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honetako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ARDURADUNA da eta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2.01-2.21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bulegoak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 eta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DF0D26"/>
                          </a:solidFill>
                          <a:effectLst/>
                          <a:latin typeface="Tahoma" pitchFamily="34" charset="0"/>
                        </a:rPr>
                        <a:t>baiunugelak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      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osorik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EBAKUATU DIRELA BERMATU </a:t>
                      </a:r>
                      <a:r>
                        <a:rPr kumimoji="0" lang="es-ES_tradn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beharko</a:t>
                      </a:r>
                      <a:r>
                        <a:rPr kumimoji="0" lang="es-ES_trad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du.</a:t>
                      </a:r>
                      <a:endParaRPr kumimoji="0" lang="es-E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276" name="Rectangle 12"/>
          <p:cNvSpPr>
            <a:spLocks noGrp="1" noChangeArrowheads="1"/>
          </p:cNvSpPr>
          <p:nvPr>
            <p:ph type="title"/>
          </p:nvPr>
        </p:nvSpPr>
        <p:spPr>
          <a:xfrm>
            <a:off x="1403350" y="304800"/>
            <a:ext cx="6978650" cy="676275"/>
          </a:xfrm>
          <a:noFill/>
        </p:spPr>
        <p:txBody>
          <a:bodyPr/>
          <a:lstStyle/>
          <a:p>
            <a:pPr algn="ctr" eaLnBrk="1" hangingPunct="1"/>
            <a:r>
              <a:rPr lang="es-ES" sz="1600" b="1" smtClean="0"/>
              <a:t> PLAN DE EMERGENCIA/LARRIALDIETARAKO PLANA      FACULTAD DE LETRAS / LETREN FAKULTATEA</a:t>
            </a:r>
            <a:r>
              <a:rPr lang="es-ES" sz="2000" b="1" smtClean="0"/>
              <a:t>       </a:t>
            </a:r>
          </a:p>
        </p:txBody>
      </p:sp>
      <p:pic>
        <p:nvPicPr>
          <p:cNvPr id="11277" name="Picture 13" descr="Karramarr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28600"/>
            <a:ext cx="1466850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Guía">
  <a:themeElements>
    <a:clrScheme name="Guía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Guí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24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24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Guía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uía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uía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uía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uía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uía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uía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uía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C:\Archivos de programa\Microsoft Office\Templates\Diseños de presentaciones\Guía.pot</Template>
  <TotalTime>1184</TotalTime>
  <Words>877</Words>
  <Application>Microsoft Office PowerPoint</Application>
  <PresentationFormat>Presentación en pantalla (4:3)</PresentationFormat>
  <Paragraphs>72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Tahoma</vt:lpstr>
      <vt:lpstr>Arial</vt:lpstr>
      <vt:lpstr>Wingdings</vt:lpstr>
      <vt:lpstr>Calibri</vt:lpstr>
      <vt:lpstr>Guía</vt:lpstr>
      <vt:lpstr> PLAN DE EMERGENCIA/LARRIALDIETARAKO PLANA      FACULTAD DE LETRAS / LETREN FAKULTATEA       </vt:lpstr>
      <vt:lpstr> PLAN DE EMERGENCIA/LARRIALDIETARAKO PLANA      FACULTAD DE LETRAS / LETREN FAKULTATEA       </vt:lpstr>
      <vt:lpstr> PLAN DE EMERGENCIA/LARRIALDIETARAKO PLANA      FACULTAD DE LETRAS / LETREN FAKULTATEA       </vt:lpstr>
      <vt:lpstr> PLAN DE EMERGENCIA/LARRIALDIETARAKO PLANA      FACULTAD DE LETRAS / LETREN FAKULTATEA       </vt:lpstr>
      <vt:lpstr> PLAN DE EMERGENCIA/LARRIALDIETARAKO PLANA      FACULTAD DE LETRAS / LETREN FAKULTATEA       </vt:lpstr>
      <vt:lpstr> PLAN DE EMERGENCIA/LARRIALDIETARAKO PLANA      FACULTAD DE LETRAS / LETREN FAKULTATEA       </vt:lpstr>
      <vt:lpstr> PLAN DE EMERGENCIA/LARRIALDIETARAKO PLANA      FACULTAD DE LETRAS / LETREN FAKULTATEA       </vt:lpstr>
      <vt:lpstr> PLAN DE EMERGENCIA/LARRIALDIETARAKO PLANA      FACULTAD DE LETRAS / LETREN FAKULTATEA       </vt:lpstr>
      <vt:lpstr> PLAN DE EMERGENCIA/LARRIALDIETARAKO PLANA      FACULTAD DE LETRAS / LETREN FAKULTATEA       </vt:lpstr>
      <vt:lpstr> PLAN DE EMERGENCIA/LARRIALDIETARAKO PLANA      FACULTAD DE LETRAS / LETREN FAKULTATEA       </vt:lpstr>
      <vt:lpstr> PLAN DE EMERGENCIA/LARRIALDIETARAKO PLANA      FACULTAD DE LETRAS / LETREN FAKULTATEA       </vt:lpstr>
      <vt:lpstr> PLAN DE EMERGENCIA/LARRIALDIETARAKO PLANA      FACULTAD DE LETRAS / LETREN FAKULTATEA       </vt:lpstr>
    </vt:vector>
  </TitlesOfParts>
  <Company>UPV/EHU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EVACUACIÓN E.U. MAGISTERIO Planta Baja</dc:title>
  <dc:creator>VVZSAMAC</dc:creator>
  <cp:lastModifiedBy>vvzsamac</cp:lastModifiedBy>
  <cp:revision>60</cp:revision>
  <dcterms:created xsi:type="dcterms:W3CDTF">2003-07-04T12:02:45Z</dcterms:created>
  <dcterms:modified xsi:type="dcterms:W3CDTF">2013-10-24T08:42:19Z</dcterms:modified>
</cp:coreProperties>
</file>