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A812-34BF-481E-8C13-6E92E74D0CCA}" type="datetimeFigureOut">
              <a:rPr lang="es-ES" smtClean="0"/>
              <a:t>20/09/2023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EEEE-1EBD-4184-A475-6E9B5A466D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528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A812-34BF-481E-8C13-6E92E74D0CCA}" type="datetimeFigureOut">
              <a:rPr lang="es-ES" smtClean="0"/>
              <a:t>20/09/2023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EEEE-1EBD-4184-A475-6E9B5A466D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0349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A812-34BF-481E-8C13-6E92E74D0CCA}" type="datetimeFigureOut">
              <a:rPr lang="es-ES" smtClean="0"/>
              <a:t>20/09/2023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EEEE-1EBD-4184-A475-6E9B5A466D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25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A812-34BF-481E-8C13-6E92E74D0CCA}" type="datetimeFigureOut">
              <a:rPr lang="es-ES" smtClean="0"/>
              <a:t>20/09/2023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EEEE-1EBD-4184-A475-6E9B5A466D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125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A812-34BF-481E-8C13-6E92E74D0CCA}" type="datetimeFigureOut">
              <a:rPr lang="es-ES" smtClean="0"/>
              <a:t>20/09/2023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EEEE-1EBD-4184-A475-6E9B5A466D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18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A812-34BF-481E-8C13-6E92E74D0CCA}" type="datetimeFigureOut">
              <a:rPr lang="es-ES" smtClean="0"/>
              <a:t>20/09/2023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EEEE-1EBD-4184-A475-6E9B5A466D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834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A812-34BF-481E-8C13-6E92E74D0CCA}" type="datetimeFigureOut">
              <a:rPr lang="es-ES" smtClean="0"/>
              <a:t>20/09/2023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EEEE-1EBD-4184-A475-6E9B5A466D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699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A812-34BF-481E-8C13-6E92E74D0CCA}" type="datetimeFigureOut">
              <a:rPr lang="es-ES" smtClean="0"/>
              <a:t>20/09/2023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EEEE-1EBD-4184-A475-6E9B5A466D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9702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A812-34BF-481E-8C13-6E92E74D0CCA}" type="datetimeFigureOut">
              <a:rPr lang="es-ES" smtClean="0"/>
              <a:t>20/09/2023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EEEE-1EBD-4184-A475-6E9B5A466D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184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A812-34BF-481E-8C13-6E92E74D0CCA}" type="datetimeFigureOut">
              <a:rPr lang="es-ES" smtClean="0"/>
              <a:t>20/09/2023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EEEE-1EBD-4184-A475-6E9B5A466D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524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A812-34BF-481E-8C13-6E92E74D0CCA}" type="datetimeFigureOut">
              <a:rPr lang="es-ES" smtClean="0"/>
              <a:t>20/09/2023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EEEE-1EBD-4184-A475-6E9B5A466D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837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6A812-34BF-481E-8C13-6E92E74D0CCA}" type="datetimeFigureOut">
              <a:rPr lang="es-ES" smtClean="0"/>
              <a:t>20/09/2023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4EEEE-1EBD-4184-A475-6E9B5A466D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520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36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681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>UPV/EHU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Jabier ROJO</dc:creator>
  <cp:lastModifiedBy>Oscar BERNAL</cp:lastModifiedBy>
  <cp:revision>7</cp:revision>
  <dcterms:created xsi:type="dcterms:W3CDTF">2022-10-19T08:32:21Z</dcterms:created>
  <dcterms:modified xsi:type="dcterms:W3CDTF">2023-09-20T17:58:38Z</dcterms:modified>
</cp:coreProperties>
</file>