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GRALArekin lotutako formakuntza osagarria- Fomación complementaria TFG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FE0CB-F65F-4250-8EA1-3E020A6E9FC9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62E1D-33D9-47C4-A98A-F0DA1569DB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 smtClean="0"/>
              <a:t>GRALArekin lotutako formakuntza osagarria- Fomación complementaria TFG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DA2D5-3D8A-41DE-8A32-BDAFBB125D66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3DD52-FF97-4338-BAFD-AE40044577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59F4DB23-977F-463D-96CB-51DD7E3096BD}" type="slidenum">
              <a:rPr lang="es-ES_tradnl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Wingdings" pitchFamily="2" charset="2"/>
                <a:buNone/>
              </a:pPr>
              <a:t>1</a:t>
            </a:fld>
            <a:endParaRPr lang="es-ES_tradnl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912031" y="745229"/>
            <a:ext cx="4975133" cy="372306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4408" tIns="42204" rIns="84408" bIns="42204" anchor="ctr"/>
          <a:lstStyle/>
          <a:p>
            <a:endParaRPr lang="es-E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body"/>
          </p:nvPr>
        </p:nvSpPr>
        <p:spPr>
          <a:xfrm>
            <a:off x="679464" y="4716194"/>
            <a:ext cx="5429628" cy="4459057"/>
          </a:xfrm>
          <a:noFill/>
          <a:ln/>
        </p:spPr>
        <p:txBody>
          <a:bodyPr wrap="none" lIns="87574" tIns="43787" rIns="87574" bIns="43787" anchor="ctr"/>
          <a:lstStyle/>
          <a:p>
            <a:endParaRPr lang="es-ES" dirty="0" smtClean="0">
              <a:latin typeface="Times New Roman" pitchFamily="18" charset="0"/>
            </a:endParaRPr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s-ES" smtClean="0"/>
              <a:t>GRALArekin lotutako formakuntza osagarria- Fomación complementaria TFG</a:t>
            </a:r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28059-4166-4353-9AB1-C04CC240DF41}" type="datetimeFigureOut">
              <a:rPr lang="es-ES" smtClean="0"/>
              <a:pPr/>
              <a:t>11/03/2019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D8BDF-AE2F-4A61-BFB7-FF2A272D2BB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942949"/>
            <a:ext cx="8813835" cy="5221297"/>
          </a:xfrm>
          <a:prstGeom prst="rect">
            <a:avLst/>
          </a:prstGeom>
          <a:noFill/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611216" y="1247895"/>
            <a:ext cx="6137248" cy="3045201"/>
          </a:xfrm>
          <a:prstGeom prst="rect">
            <a:avLst/>
          </a:prstGeom>
          <a:solidFill>
            <a:schemeClr val="accent3">
              <a:lumMod val="20000"/>
              <a:lumOff val="8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/>
            <a:r>
              <a:rPr lang="es-ES" sz="2800" b="1" dirty="0" smtClean="0">
                <a:latin typeface="EHUSerif" pitchFamily="50"/>
              </a:rPr>
              <a:t>El acompañamiento social con adolescentes y jóvenes en situación o riesgo de exclusión. </a:t>
            </a:r>
            <a:r>
              <a:rPr lang="es-ES" sz="2800" b="1" dirty="0" smtClean="0">
                <a:latin typeface="EHUSerif" pitchFamily="50"/>
              </a:rPr>
              <a:t>Presentación del libro “Quiéreme cuando menos me lo merezco …porque es cuando más lo necesito.”</a:t>
            </a:r>
            <a:endParaRPr lang="eu-ES" sz="2800" i="1" dirty="0">
              <a:latin typeface="EHUSerif" pitchFamily="5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763688" y="6088559"/>
            <a:ext cx="71890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tx1"/>
                </a:solidFill>
                <a:latin typeface="EHUSans" pitchFamily="50"/>
              </a:rPr>
              <a:t>a</a:t>
            </a:r>
            <a:endParaRPr lang="es-ES" sz="1000" dirty="0" smtClean="0"/>
          </a:p>
          <a:p>
            <a:pPr algn="r"/>
            <a:endParaRPr lang="es-ES" sz="1200" i="1" dirty="0" smtClean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611216" y="416898"/>
            <a:ext cx="62992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2800" i="1" dirty="0" smtClean="0">
                <a:latin typeface="EHUSans" pitchFamily="50"/>
              </a:rPr>
              <a:t>HITZALDIA </a:t>
            </a:r>
            <a:r>
              <a:rPr lang="eu-ES" sz="2800" b="1" i="1" dirty="0" smtClean="0">
                <a:latin typeface="EHUSerif" pitchFamily="50"/>
              </a:rPr>
              <a:t>CHARLA </a:t>
            </a:r>
            <a:r>
              <a:rPr lang="eu-ES" sz="2800" b="1" i="1" dirty="0" smtClean="0">
                <a:latin typeface="EHUSerif" pitchFamily="50"/>
              </a:rPr>
              <a:t>(CASTELLANO</a:t>
            </a:r>
            <a:r>
              <a:rPr lang="eu-ES" sz="2800" b="1" i="1" dirty="0" smtClean="0">
                <a:latin typeface="EHUSerif" pitchFamily="50"/>
              </a:rPr>
              <a:t>)</a:t>
            </a:r>
            <a:endParaRPr lang="es-ES" sz="2800" b="1" i="1" dirty="0" smtClean="0">
              <a:latin typeface="EHUSans" pitchFamily="50"/>
            </a:endParaRPr>
          </a:p>
          <a:p>
            <a:pPr algn="r"/>
            <a:r>
              <a:rPr lang="eu-ES" sz="2000" b="1" i="1" dirty="0" smtClean="0">
                <a:latin typeface="EHUSerif" pitchFamily="50"/>
              </a:rPr>
              <a:t> </a:t>
            </a:r>
            <a:endParaRPr lang="es-ES" sz="2000" b="1" i="1" dirty="0" smtClean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924896" y="4541177"/>
            <a:ext cx="5947625" cy="2009047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r>
              <a:rPr lang="es-ES" sz="2000" b="1" i="1" dirty="0" smtClean="0">
                <a:latin typeface="EHUSerif" pitchFamily="50"/>
              </a:rPr>
              <a:t>Jaume Funes. </a:t>
            </a:r>
            <a:r>
              <a:rPr lang="es-ES" sz="1600" b="1" i="1" dirty="0" smtClean="0">
                <a:latin typeface="EHUSerif" pitchFamily="50"/>
              </a:rPr>
              <a:t>Educador, Periodista y psicólogo. Experto en adolescencia. Jaumefunes.com</a:t>
            </a:r>
            <a:endParaRPr lang="es-ES" sz="1600" i="1" dirty="0">
              <a:latin typeface="EHUSerif" pitchFamily="50"/>
            </a:endParaRPr>
          </a:p>
          <a:p>
            <a:endParaRPr lang="eu-ES" sz="1600" i="1" dirty="0" smtClean="0">
              <a:latin typeface="EHUSerif" pitchFamily="50"/>
            </a:endParaRPr>
          </a:p>
          <a:p>
            <a:pPr algn="ctr"/>
            <a:r>
              <a:rPr lang="eu-ES" sz="1600" i="1" dirty="0" smtClean="0">
                <a:solidFill>
                  <a:srgbClr val="FF0000"/>
                </a:solidFill>
                <a:latin typeface="EHUSerif" pitchFamily="50"/>
              </a:rPr>
              <a:t>Martxoak 13 </a:t>
            </a:r>
            <a:r>
              <a:rPr lang="eu-ES" sz="1600" i="1" dirty="0" err="1" smtClean="0">
                <a:solidFill>
                  <a:srgbClr val="FF0000"/>
                </a:solidFill>
                <a:latin typeface="EHUSerif" pitchFamily="50"/>
              </a:rPr>
              <a:t>Marzo</a:t>
            </a:r>
            <a:r>
              <a:rPr lang="eu-ES" sz="1600" i="1" dirty="0" smtClean="0">
                <a:solidFill>
                  <a:srgbClr val="FF0000"/>
                </a:solidFill>
                <a:latin typeface="EHUSerif" pitchFamily="50"/>
              </a:rPr>
              <a:t> 2s4g, 12:00</a:t>
            </a:r>
            <a:endParaRPr lang="eu-ES" sz="1600" i="1" dirty="0">
              <a:solidFill>
                <a:srgbClr val="FF0000"/>
              </a:solidFill>
              <a:latin typeface="EHUSerif" pitchFamily="50"/>
            </a:endParaRPr>
          </a:p>
        </p:txBody>
      </p:sp>
      <p:pic>
        <p:nvPicPr>
          <p:cNvPr id="12" name="11 Imagen" descr="Bilboko Hezkuntza Fakultatea_bilingue_positivo_alt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6021288"/>
            <a:ext cx="2520280" cy="57895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7715</TotalTime>
  <Words>67</Words>
  <Application>Microsoft Office PowerPoint</Application>
  <PresentationFormat>Presentación en pantalla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Calibri</vt:lpstr>
      <vt:lpstr>EHUSans</vt:lpstr>
      <vt:lpstr>EHUSerif</vt:lpstr>
      <vt:lpstr>Lucida Sans Unicode</vt:lpstr>
      <vt:lpstr>Times New Roman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bgzesete</dc:creator>
  <cp:lastModifiedBy>Administrador</cp:lastModifiedBy>
  <cp:revision>33</cp:revision>
  <cp:lastPrinted>2018-11-09T09:39:59Z</cp:lastPrinted>
  <dcterms:created xsi:type="dcterms:W3CDTF">2017-11-24T09:21:10Z</dcterms:created>
  <dcterms:modified xsi:type="dcterms:W3CDTF">2019-03-11T10:14:23Z</dcterms:modified>
</cp:coreProperties>
</file>