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092D1-7EB5-467C-9191-0797732697C2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0F903-5BF3-42B9-BBE4-BBC910E72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0F903-5BF3-42B9-BBE4-BBC910E725C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ortada_f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27376" y="404664"/>
            <a:ext cx="5616624" cy="538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51520" y="692696"/>
            <a:ext cx="3816424" cy="46474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EHUSans" pitchFamily="50"/>
              </a:rPr>
              <a:t>LAS ALERGIAS EN LA</a:t>
            </a:r>
          </a:p>
          <a:p>
            <a:pPr algn="ctr"/>
            <a:r>
              <a:rPr lang="es-ES" sz="2800" dirty="0" smtClean="0">
                <a:latin typeface="EHUSans" pitchFamily="50"/>
              </a:rPr>
              <a:t>ESCUELA, QUE SON </a:t>
            </a:r>
          </a:p>
          <a:p>
            <a:pPr algn="ctr"/>
            <a:r>
              <a:rPr lang="es-ES" sz="2800" dirty="0" smtClean="0">
                <a:latin typeface="EHUSans" pitchFamily="50"/>
              </a:rPr>
              <a:t>Y COMO ACTUAR</a:t>
            </a:r>
          </a:p>
          <a:p>
            <a:endParaRPr lang="es-ES" sz="2800" dirty="0" smtClean="0">
              <a:latin typeface="EHUSans" pitchFamily="50"/>
            </a:endParaRPr>
          </a:p>
          <a:p>
            <a:pPr algn="ctr"/>
            <a:r>
              <a:rPr lang="es-ES" sz="2800" dirty="0" smtClean="0">
                <a:latin typeface="EHUSans" pitchFamily="50"/>
              </a:rPr>
              <a:t>4 de mayo</a:t>
            </a:r>
          </a:p>
          <a:p>
            <a:pPr algn="ctr"/>
            <a:r>
              <a:rPr lang="es-ES" sz="2800" dirty="0" smtClean="0">
                <a:latin typeface="EHUSans" pitchFamily="50"/>
              </a:rPr>
              <a:t>Aula 3S01L</a:t>
            </a:r>
          </a:p>
          <a:p>
            <a:pPr algn="ctr"/>
            <a:r>
              <a:rPr lang="es-ES" sz="2000" dirty="0" smtClean="0">
                <a:latin typeface="EHUSans" pitchFamily="50"/>
              </a:rPr>
              <a:t>10:30 – 12:30</a:t>
            </a:r>
          </a:p>
          <a:p>
            <a:pPr algn="ctr"/>
            <a:endParaRPr lang="es-ES" sz="2000" dirty="0" smtClean="0">
              <a:latin typeface="EHUSans" pitchFamily="50"/>
            </a:endParaRPr>
          </a:p>
          <a:p>
            <a:pPr algn="ctr"/>
            <a:endParaRPr lang="es-ES" sz="2000" dirty="0" smtClean="0">
              <a:latin typeface="EHUSans" pitchFamily="50"/>
            </a:endParaRPr>
          </a:p>
          <a:p>
            <a:endParaRPr lang="es-ES" sz="2000" dirty="0" smtClean="0">
              <a:latin typeface="EHUSans" pitchFamily="50"/>
            </a:endParaRPr>
          </a:p>
          <a:p>
            <a:endParaRPr lang="es-ES" sz="2000" dirty="0" smtClean="0">
              <a:latin typeface="EHUSans" pitchFamily="50"/>
            </a:endParaRPr>
          </a:p>
          <a:p>
            <a:endParaRPr lang="es-ES" sz="2800" dirty="0" smtClean="0">
              <a:latin typeface="EHUSans" pitchFamily="50"/>
            </a:endParaRPr>
          </a:p>
        </p:txBody>
      </p:sp>
      <p:pic>
        <p:nvPicPr>
          <p:cNvPr id="6" name="5 Imagen" descr="Escuela Magisterio_Bizkaia_bilingue_negativo_baj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445224"/>
            <a:ext cx="3935214" cy="1264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JOSE LOMAS</dc:creator>
  <cp:lastModifiedBy>bczlolom</cp:lastModifiedBy>
  <cp:revision>4</cp:revision>
  <dcterms:created xsi:type="dcterms:W3CDTF">2016-04-29T09:07:38Z</dcterms:created>
  <dcterms:modified xsi:type="dcterms:W3CDTF">2016-05-02T10:24:51Z</dcterms:modified>
</cp:coreProperties>
</file>