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85" r:id="rId3"/>
    <p:sldId id="277" r:id="rId4"/>
    <p:sldId id="278" r:id="rId5"/>
    <p:sldId id="286" r:id="rId6"/>
    <p:sldId id="291" r:id="rId7"/>
    <p:sldId id="287" r:id="rId8"/>
    <p:sldId id="288" r:id="rId9"/>
    <p:sldId id="289" r:id="rId10"/>
    <p:sldId id="290"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A4DA"/>
    <a:srgbClr val="E63A4D"/>
    <a:srgbClr val="5A519A"/>
    <a:srgbClr val="96C14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104" y="480"/>
      </p:cViewPr>
      <p:guideLst>
        <p:guide orient="horz" pos="318"/>
        <p:guide/>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4" d="100"/>
          <a:sy n="74" d="100"/>
        </p:scale>
        <p:origin x="-1242"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656C491-CAA7-4CA5-BEB5-1B5AA2D73631}" type="datetimeFigureOut">
              <a:rPr lang="en-US"/>
              <a:pPr/>
              <a:t>11/15/2016</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6DA160C-7C44-4BB7-874E-1EB3C5B6180E}" type="slidenum">
              <a:rPr lang="en-US"/>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Marcador de imagen de diapositiva"/>
          <p:cNvSpPr>
            <a:spLocks noGrp="1" noRot="1" noChangeAspect="1"/>
          </p:cNvSpPr>
          <p:nvPr>
            <p:ph type="sldImg"/>
          </p:nvPr>
        </p:nvSpPr>
        <p:spPr bwMode="auto">
          <a:noFill/>
          <a:ln>
            <a:solidFill>
              <a:srgbClr val="000000"/>
            </a:solidFill>
            <a:miter lim="800000"/>
            <a:headEnd/>
            <a:tailEnd/>
          </a:ln>
        </p:spPr>
      </p:sp>
      <p:sp>
        <p:nvSpPr>
          <p:cNvPr id="21506" name="2 Marcador de notas"/>
          <p:cNvSpPr>
            <a:spLocks noGrp="1"/>
          </p:cNvSpPr>
          <p:nvPr>
            <p:ph type="body" idx="1"/>
          </p:nvPr>
        </p:nvSpPr>
        <p:spPr bwMode="auto">
          <a:noFill/>
        </p:spPr>
        <p:txBody>
          <a:bodyPr/>
          <a:lstStyle/>
          <a:p>
            <a:pPr eaLnBrk="1" hangingPunct="1">
              <a:spcBef>
                <a:spcPct val="0"/>
              </a:spcBef>
            </a:pPr>
            <a:endParaRPr lang="es-ES_tradnl" smtClean="0"/>
          </a:p>
        </p:txBody>
      </p:sp>
      <p:sp>
        <p:nvSpPr>
          <p:cNvPr id="21507" name="3 Marcador de número de diapositiva"/>
          <p:cNvSpPr>
            <a:spLocks noGrp="1"/>
          </p:cNvSpPr>
          <p:nvPr>
            <p:ph type="sldNum" sz="quarter" idx="5"/>
          </p:nvPr>
        </p:nvSpPr>
        <p:spPr bwMode="auto">
          <a:noFill/>
          <a:ln>
            <a:miter lim="800000"/>
            <a:headEnd/>
            <a:tailEnd/>
          </a:ln>
        </p:spPr>
        <p:txBody>
          <a:bodyPr/>
          <a:lstStyle/>
          <a:p>
            <a:fld id="{011B0A43-A36E-4F13-AC1F-53330FF24EDD}" type="slidenum">
              <a:rPr lang="en-US"/>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1">
    <p:spTree>
      <p:nvGrpSpPr>
        <p:cNvPr id="1" name=""/>
        <p:cNvGrpSpPr/>
        <p:nvPr/>
      </p:nvGrpSpPr>
      <p:grpSpPr>
        <a:xfrm>
          <a:off x="0" y="0"/>
          <a:ext cx="0" cy="0"/>
          <a:chOff x="0" y="0"/>
          <a:chExt cx="0" cy="0"/>
        </a:xfrm>
      </p:grpSpPr>
      <p:pic>
        <p:nvPicPr>
          <p:cNvPr id="4" name="10 Imagen"/>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grpSp>
        <p:nvGrpSpPr>
          <p:cNvPr id="5" name="12 Grupo"/>
          <p:cNvGrpSpPr>
            <a:grpSpLocks/>
          </p:cNvGrpSpPr>
          <p:nvPr userDrawn="1"/>
        </p:nvGrpSpPr>
        <p:grpSpPr bwMode="auto">
          <a:xfrm>
            <a:off x="369888" y="1903413"/>
            <a:ext cx="5472112" cy="4464050"/>
            <a:chOff x="395536" y="1988840"/>
            <a:chExt cx="5472608" cy="4464495"/>
          </a:xfrm>
        </p:grpSpPr>
        <p:sp>
          <p:nvSpPr>
            <p:cNvPr id="6" name="13 Rectángulo"/>
            <p:cNvSpPr/>
            <p:nvPr userDrawn="1"/>
          </p:nvSpPr>
          <p:spPr>
            <a:xfrm>
              <a:off x="395536" y="1988840"/>
              <a:ext cx="5112213" cy="936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14 Rectángulo"/>
            <p:cNvSpPr/>
            <p:nvPr userDrawn="1"/>
          </p:nvSpPr>
          <p:spPr>
            <a:xfrm>
              <a:off x="466979" y="2781081"/>
              <a:ext cx="5401165" cy="105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15 Rectángulo"/>
            <p:cNvSpPr/>
            <p:nvPr userDrawn="1"/>
          </p:nvSpPr>
          <p:spPr>
            <a:xfrm>
              <a:off x="395536" y="3730501"/>
              <a:ext cx="5328133" cy="1282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16 Rectángulo"/>
            <p:cNvSpPr/>
            <p:nvPr userDrawn="1"/>
          </p:nvSpPr>
          <p:spPr>
            <a:xfrm>
              <a:off x="395536" y="4954586"/>
              <a:ext cx="4393010" cy="1498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19 CuadroTexto"/>
          <p:cNvSpPr txBox="1">
            <a:spLocks noChangeArrowheads="1"/>
          </p:cNvSpPr>
          <p:nvPr userDrawn="1"/>
        </p:nvSpPr>
        <p:spPr bwMode="auto">
          <a:xfrm>
            <a:off x="511175" y="6026150"/>
            <a:ext cx="16113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ES_tradnl" sz="1200" b="1" smtClean="0">
                <a:latin typeface="EHUSerif" charset="0"/>
                <a:cs typeface="EHUSerif" charset="0"/>
              </a:rPr>
              <a:t>www.ehu.es</a:t>
            </a:r>
            <a:endParaRPr lang="en-US" sz="1200" b="1" smtClean="0">
              <a:latin typeface="EHUSerif" charset="0"/>
              <a:cs typeface="EHUSerif" charset="0"/>
            </a:endParaRPr>
          </a:p>
        </p:txBody>
      </p:sp>
      <p:pic>
        <p:nvPicPr>
          <p:cNvPr id="11" name="Picture 15"/>
          <p:cNvPicPr>
            <a:picLocks noChangeAspect="1"/>
          </p:cNvPicPr>
          <p:nvPr userDrawn="1"/>
        </p:nvPicPr>
        <p:blipFill>
          <a:blip r:embed="rId3" cstate="print"/>
          <a:srcRect/>
          <a:stretch>
            <a:fillRect/>
          </a:stretch>
        </p:blipFill>
        <p:spPr bwMode="auto">
          <a:xfrm>
            <a:off x="395288" y="-4763"/>
            <a:ext cx="2120900" cy="1308101"/>
          </a:xfrm>
          <a:prstGeom prst="rect">
            <a:avLst/>
          </a:prstGeom>
          <a:noFill/>
          <a:ln w="9525">
            <a:noFill/>
            <a:miter lim="800000"/>
            <a:headEnd/>
            <a:tailEnd/>
          </a:ln>
        </p:spPr>
      </p:pic>
      <p:sp>
        <p:nvSpPr>
          <p:cNvPr id="18" name="1 Título"/>
          <p:cNvSpPr>
            <a:spLocks noGrp="1"/>
          </p:cNvSpPr>
          <p:nvPr>
            <p:ph type="ctrTitle"/>
          </p:nvPr>
        </p:nvSpPr>
        <p:spPr>
          <a:xfrm>
            <a:off x="467543" y="2068015"/>
            <a:ext cx="5040561" cy="2873153"/>
          </a:xfrm>
          <a:prstGeom prst="rect">
            <a:avLst/>
          </a:prstGeom>
        </p:spPr>
        <p:txBody>
          <a:bodyPr/>
          <a:lstStyle>
            <a:lvl1pPr algn="l">
              <a:lnSpc>
                <a:spcPts val="3800"/>
              </a:lnSpc>
              <a:defRPr sz="4000" b="1" baseline="0">
                <a:solidFill>
                  <a:srgbClr val="F08A00"/>
                </a:solidFill>
                <a:latin typeface="EHUSans"/>
                <a:cs typeface="EHUSans"/>
              </a:defRPr>
            </a:lvl1pPr>
          </a:lstStyle>
          <a:p>
            <a:r>
              <a:rPr lang="es-ES_tradnl" smtClean="0"/>
              <a:t>Click to edit Master title style</a:t>
            </a:r>
            <a:endParaRPr lang="en-US" dirty="0"/>
          </a:p>
        </p:txBody>
      </p:sp>
      <p:sp>
        <p:nvSpPr>
          <p:cNvPr id="19" name="2 Subtítulo"/>
          <p:cNvSpPr>
            <a:spLocks noGrp="1"/>
          </p:cNvSpPr>
          <p:nvPr>
            <p:ph type="subTitle" idx="1"/>
          </p:nvPr>
        </p:nvSpPr>
        <p:spPr>
          <a:xfrm>
            <a:off x="467544" y="5013176"/>
            <a:ext cx="4320480" cy="1038219"/>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dirty="0"/>
          </a:p>
        </p:txBody>
      </p:sp>
      <p:sp>
        <p:nvSpPr>
          <p:cNvPr id="12" name="3 Marcador de fecha"/>
          <p:cNvSpPr>
            <a:spLocks noGrp="1"/>
          </p:cNvSpPr>
          <p:nvPr>
            <p:ph type="dt" sz="half" idx="10"/>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rtadilla Seccion 3">
    <p:spTree>
      <p:nvGrpSpPr>
        <p:cNvPr id="1" name=""/>
        <p:cNvGrpSpPr/>
        <p:nvPr/>
      </p:nvGrpSpPr>
      <p:grpSpPr>
        <a:xfrm>
          <a:off x="0" y="0"/>
          <a:ext cx="0" cy="0"/>
          <a:chOff x="0" y="0"/>
          <a:chExt cx="0" cy="0"/>
        </a:xfrm>
      </p:grpSpPr>
      <p:sp>
        <p:nvSpPr>
          <p:cNvPr id="6" name="5 Rectángulo"/>
          <p:cNvSpPr/>
          <p:nvPr userDrawn="1"/>
        </p:nvSpPr>
        <p:spPr>
          <a:xfrm>
            <a:off x="-23813" y="0"/>
            <a:ext cx="9167813" cy="6858000"/>
          </a:xfrm>
          <a:prstGeom prst="rect">
            <a:avLst/>
          </a:prstGeom>
          <a:solidFill>
            <a:srgbClr val="A4D9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Rectángulo"/>
          <p:cNvSpPr/>
          <p:nvPr userDrawn="1"/>
        </p:nvSpPr>
        <p:spPr>
          <a:xfrm>
            <a:off x="466725" y="333375"/>
            <a:ext cx="3744913" cy="358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9 Rectángulo"/>
          <p:cNvSpPr/>
          <p:nvPr userDrawn="1"/>
        </p:nvSpPr>
        <p:spPr>
          <a:xfrm>
            <a:off x="369888" y="1903413"/>
            <a:ext cx="5641975" cy="935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10 Rectángulo"/>
          <p:cNvSpPr/>
          <p:nvPr userDrawn="1"/>
        </p:nvSpPr>
        <p:spPr>
          <a:xfrm>
            <a:off x="441325" y="2695575"/>
            <a:ext cx="5715000"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11 Rectángulo"/>
          <p:cNvSpPr/>
          <p:nvPr userDrawn="1"/>
        </p:nvSpPr>
        <p:spPr>
          <a:xfrm>
            <a:off x="369888" y="2997200"/>
            <a:ext cx="6218237" cy="193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12 Rectángulo"/>
          <p:cNvSpPr/>
          <p:nvPr userDrawn="1"/>
        </p:nvSpPr>
        <p:spPr>
          <a:xfrm>
            <a:off x="369888" y="4868863"/>
            <a:ext cx="3770312" cy="149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Título"/>
          <p:cNvSpPr>
            <a:spLocks noGrp="1"/>
          </p:cNvSpPr>
          <p:nvPr>
            <p:ph type="ctrTitle"/>
          </p:nvPr>
        </p:nvSpPr>
        <p:spPr>
          <a:xfrm>
            <a:off x="503926" y="1996007"/>
            <a:ext cx="5040561" cy="2873153"/>
          </a:xfrm>
          <a:prstGeom prst="rect">
            <a:avLst/>
          </a:prstGeom>
        </p:spPr>
        <p:txBody>
          <a:bodyPr>
            <a:noAutofit/>
          </a:bodyPr>
          <a:lstStyle>
            <a:lvl1pPr algn="l" defTabSz="914400" rtl="0" eaLnBrk="1" latinLnBrk="0" hangingPunct="1">
              <a:spcBef>
                <a:spcPct val="0"/>
              </a:spcBef>
              <a:buNone/>
              <a:defRPr lang="en-US" sz="4000" b="1" kern="1200" baseline="0" dirty="0">
                <a:solidFill>
                  <a:srgbClr val="21A1BC"/>
                </a:solidFill>
                <a:latin typeface="EHUSans"/>
                <a:ea typeface="+mj-ea"/>
                <a:cs typeface="+mj-cs"/>
              </a:defRPr>
            </a:lvl1pPr>
          </a:lstStyle>
          <a:p>
            <a:r>
              <a:rPr lang="es-ES_tradnl" smtClean="0"/>
              <a:t>Click to edit Master title style</a:t>
            </a:r>
            <a:endParaRPr lang="en-US" dirty="0"/>
          </a:p>
        </p:txBody>
      </p:sp>
      <p:sp>
        <p:nvSpPr>
          <p:cNvPr id="3" name="2 Subtítulo"/>
          <p:cNvSpPr>
            <a:spLocks noGrp="1"/>
          </p:cNvSpPr>
          <p:nvPr>
            <p:ph type="subTitle" idx="1"/>
          </p:nvPr>
        </p:nvSpPr>
        <p:spPr>
          <a:xfrm>
            <a:off x="467544" y="5055077"/>
            <a:ext cx="3600400" cy="1038219"/>
          </a:xfrm>
          <a:prstGeom prst="rect">
            <a:avLst/>
          </a:prstGeom>
        </p:spPr>
        <p:txBody>
          <a:bodyPr>
            <a:noAutofit/>
          </a:bodyPr>
          <a:lstStyle>
            <a:lvl1pPr marL="0" indent="0" algn="l">
              <a:lnSpc>
                <a:spcPts val="2000"/>
              </a:lnSpc>
              <a:buNone/>
              <a:defRPr sz="1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dirty="0"/>
          </a:p>
        </p:txBody>
      </p:sp>
      <p:sp>
        <p:nvSpPr>
          <p:cNvPr id="15" name="2 Marcador de texto"/>
          <p:cNvSpPr>
            <a:spLocks noGrp="1"/>
          </p:cNvSpPr>
          <p:nvPr>
            <p:ph type="body" idx="11"/>
          </p:nvPr>
        </p:nvSpPr>
        <p:spPr>
          <a:xfrm>
            <a:off x="1259632" y="260648"/>
            <a:ext cx="2952328" cy="359818"/>
          </a:xfrm>
          <a:prstGeom prst="rect">
            <a:avLst/>
          </a:prstGeom>
        </p:spPr>
        <p:txBody>
          <a:bodyPr anchor="b">
            <a:normAutofit/>
          </a:bodyPr>
          <a:lstStyle>
            <a:lvl1pPr marL="0" indent="0">
              <a:buNone/>
              <a:defRPr sz="1000" b="0" baseline="0">
                <a:solidFill>
                  <a:schemeClr val="tx1"/>
                </a:solidFill>
                <a:latin typeface="EHUSan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17" name="2 Marcador de texto"/>
          <p:cNvSpPr>
            <a:spLocks noGrp="1"/>
          </p:cNvSpPr>
          <p:nvPr>
            <p:ph type="body" idx="10"/>
          </p:nvPr>
        </p:nvSpPr>
        <p:spPr>
          <a:xfrm>
            <a:off x="539552" y="260648"/>
            <a:ext cx="936104" cy="359818"/>
          </a:xfrm>
          <a:prstGeom prst="rect">
            <a:avLst/>
          </a:prstGeom>
        </p:spPr>
        <p:txBody>
          <a:bodyPr anchor="b">
            <a:normAutofit/>
          </a:bodyPr>
          <a:lstStyle>
            <a:lvl1pPr marL="0" indent="0">
              <a:buNone/>
              <a:defRPr sz="1000" b="1" baseline="0">
                <a:solidFill>
                  <a:schemeClr val="tx1"/>
                </a:solidFill>
                <a:latin typeface="EHUSan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ulo + Subtitulo +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879300"/>
            <a:ext cx="8229600" cy="2405684"/>
          </a:xfrm>
        </p:spPr>
        <p:txBody>
          <a:bodyPr/>
          <a:lstStyle>
            <a:lvl1pPr>
              <a:defRPr>
                <a:solidFill>
                  <a:srgbClr val="5A519A"/>
                </a:solidFill>
              </a:defRPr>
            </a:lvl1pPr>
          </a:lstStyle>
          <a:p>
            <a:r>
              <a:rPr lang="es-ES_tradnl" smtClean="0"/>
              <a:t>Click to edit Master title style</a:t>
            </a:r>
            <a:endParaRPr lang="en-US" dirty="0"/>
          </a:p>
        </p:txBody>
      </p:sp>
      <p:sp>
        <p:nvSpPr>
          <p:cNvPr id="3" name="2 Marcador de contenido"/>
          <p:cNvSpPr>
            <a:spLocks noGrp="1"/>
          </p:cNvSpPr>
          <p:nvPr>
            <p:ph idx="1"/>
          </p:nvPr>
        </p:nvSpPr>
        <p:spPr>
          <a:xfrm>
            <a:off x="457200" y="3501008"/>
            <a:ext cx="8229600" cy="1008112"/>
          </a:xfrm>
        </p:spPr>
        <p:txBody>
          <a:bodyPr/>
          <a:lstStyle>
            <a:lvl1pPr>
              <a:lnSpc>
                <a:spcPts val="1800"/>
              </a:lnSpc>
              <a:defRPr/>
            </a:lvl1pPr>
            <a:lvl2pPr>
              <a:lnSpc>
                <a:spcPts val="1800"/>
              </a:lnSpc>
              <a:defRPr/>
            </a:lvl2pPr>
            <a:lvl3pPr>
              <a:lnSpc>
                <a:spcPts val="1800"/>
              </a:lnSpc>
              <a:defRPr/>
            </a:lvl3pPr>
            <a:lvl4pPr>
              <a:lnSpc>
                <a:spcPts val="1800"/>
              </a:lnSpc>
              <a:defRPr/>
            </a:lvl4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p:txBody>
      </p:sp>
      <p:sp>
        <p:nvSpPr>
          <p:cNvPr id="8" name="7 Marcador de texto"/>
          <p:cNvSpPr>
            <a:spLocks noGrp="1"/>
          </p:cNvSpPr>
          <p:nvPr>
            <p:ph type="body" sz="quarter" idx="13"/>
          </p:nvPr>
        </p:nvSpPr>
        <p:spPr>
          <a:xfrm>
            <a:off x="468313" y="4725144"/>
            <a:ext cx="8207375" cy="1656606"/>
          </a:xfrm>
        </p:spPr>
        <p:txBody>
          <a:bodyPr>
            <a:noAutofit/>
          </a:bodyPr>
          <a:lstStyle>
            <a:lvl1pPr marL="201613" indent="-201613">
              <a:buFont typeface="Arial" pitchFamily="34" charset="0"/>
              <a:buChar char="•"/>
              <a:defRPr sz="1300" b="0"/>
            </a:lvl1pPr>
            <a:lvl2pPr marL="742950" indent="-285750">
              <a:buFont typeface="Arial" pitchFamily="34" charset="0"/>
              <a:buChar char="•"/>
              <a:defRPr sz="1300"/>
            </a:lvl2pPr>
            <a:lvl3pPr marL="1200150" indent="-285750">
              <a:buFont typeface="Arial" pitchFamily="34" charset="0"/>
              <a:buChar char="•"/>
              <a:defRPr sz="1300"/>
            </a:lvl3pPr>
            <a:lvl4pPr marL="1657350" indent="-285750">
              <a:buFont typeface="Arial" pitchFamily="34" charset="0"/>
              <a:buChar char="•"/>
              <a:defRPr sz="1300"/>
            </a:lvl4pPr>
            <a:lvl5pPr marL="2114550" indent="-285750">
              <a:buFont typeface="Arial" pitchFamily="34" charset="0"/>
              <a:buChar char="•"/>
              <a:defRPr sz="1300"/>
            </a:lvl5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
        <p:nvSpPr>
          <p:cNvPr id="5" name="4 Marcador de pie de página"/>
          <p:cNvSpPr>
            <a:spLocks noGrp="1"/>
          </p:cNvSpPr>
          <p:nvPr>
            <p:ph type="ftr" sz="quarter" idx="14"/>
          </p:nvPr>
        </p:nvSpPr>
        <p:spPr/>
        <p:txBody>
          <a:bodyPr/>
          <a:lstStyle>
            <a:lvl1pPr>
              <a:defRPr/>
            </a:lvl1pPr>
          </a:lstStyle>
          <a:p>
            <a:pPr>
              <a:defRPr/>
            </a:pPr>
            <a:endParaRPr lang="en-US"/>
          </a:p>
        </p:txBody>
      </p:sp>
      <p:sp>
        <p:nvSpPr>
          <p:cNvPr id="6" name="5 Marcador de número de diapositiva"/>
          <p:cNvSpPr>
            <a:spLocks noGrp="1"/>
          </p:cNvSpPr>
          <p:nvPr>
            <p:ph type="sldNum" sz="quarter" idx="15"/>
          </p:nvPr>
        </p:nvSpPr>
        <p:spPr/>
        <p:txBody>
          <a:bodyPr/>
          <a:lstStyle>
            <a:lvl1pPr>
              <a:defRPr/>
            </a:lvl1pPr>
          </a:lstStyle>
          <a:p>
            <a:fld id="{9CAA7C72-D676-442D-9704-6EA272AD9035}" type="slidenum">
              <a:rPr lang="en-US"/>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ido Titulo +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879300"/>
            <a:ext cx="8229600" cy="2693715"/>
          </a:xfrm>
        </p:spPr>
        <p:txBody>
          <a:bodyPr/>
          <a:lstStyle>
            <a:lvl1pPr>
              <a:defRPr>
                <a:solidFill>
                  <a:srgbClr val="E63A4D"/>
                </a:solidFill>
              </a:defRPr>
            </a:lvl1pPr>
          </a:lstStyle>
          <a:p>
            <a:r>
              <a:rPr lang="es-ES_tradnl" smtClean="0"/>
              <a:t>Click to edit Master title style</a:t>
            </a:r>
            <a:endParaRPr lang="en-US" dirty="0"/>
          </a:p>
        </p:txBody>
      </p:sp>
      <p:sp>
        <p:nvSpPr>
          <p:cNvPr id="8" name="7 Marcador de texto"/>
          <p:cNvSpPr>
            <a:spLocks noGrp="1"/>
          </p:cNvSpPr>
          <p:nvPr>
            <p:ph type="body" sz="quarter" idx="13"/>
          </p:nvPr>
        </p:nvSpPr>
        <p:spPr>
          <a:xfrm>
            <a:off x="486740" y="3717032"/>
            <a:ext cx="8207375" cy="1944563"/>
          </a:xfrm>
        </p:spPr>
        <p:txBody>
          <a:bodyPr numCol="2">
            <a:noAutofit/>
          </a:bodyPr>
          <a:lstStyle>
            <a:lvl1pPr marL="0" indent="0">
              <a:buFont typeface="Arial" pitchFamily="34" charset="0"/>
              <a:buNone/>
              <a:defRPr sz="1300" b="0"/>
            </a:lvl1pPr>
            <a:lvl2pPr marL="742950" indent="-285750">
              <a:buFont typeface="Arial" pitchFamily="34" charset="0"/>
              <a:buChar char="•"/>
              <a:defRPr sz="1300"/>
            </a:lvl2pPr>
            <a:lvl3pPr marL="1200150" indent="-285750">
              <a:buFont typeface="Arial" pitchFamily="34" charset="0"/>
              <a:buChar char="•"/>
              <a:defRPr sz="1300"/>
            </a:lvl3pPr>
            <a:lvl4pPr marL="1657350" indent="-285750">
              <a:buFont typeface="Arial" pitchFamily="34" charset="0"/>
              <a:buChar char="•"/>
              <a:defRPr sz="1300"/>
            </a:lvl4pPr>
            <a:lvl5pPr marL="2114550" indent="-285750">
              <a:buFont typeface="Arial" pitchFamily="34" charset="0"/>
              <a:buChar char="•"/>
              <a:defRPr sz="1300"/>
            </a:lvl5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
        <p:nvSpPr>
          <p:cNvPr id="4" name="4 Marcador de pie de página"/>
          <p:cNvSpPr>
            <a:spLocks noGrp="1"/>
          </p:cNvSpPr>
          <p:nvPr>
            <p:ph type="ftr" sz="quarter" idx="14"/>
          </p:nvPr>
        </p:nvSpPr>
        <p:spPr/>
        <p:txBody>
          <a:bodyPr/>
          <a:lstStyle>
            <a:lvl1pPr>
              <a:defRPr/>
            </a:lvl1pPr>
          </a:lstStyle>
          <a:p>
            <a:pPr>
              <a:defRPr/>
            </a:pPr>
            <a:endParaRPr lang="en-US"/>
          </a:p>
        </p:txBody>
      </p:sp>
      <p:sp>
        <p:nvSpPr>
          <p:cNvPr id="5" name="5 Marcador de número de diapositiva"/>
          <p:cNvSpPr>
            <a:spLocks noGrp="1"/>
          </p:cNvSpPr>
          <p:nvPr>
            <p:ph type="sldNum" sz="quarter" idx="15"/>
          </p:nvPr>
        </p:nvSpPr>
        <p:spPr/>
        <p:txBody>
          <a:bodyPr/>
          <a:lstStyle>
            <a:lvl1pPr>
              <a:defRPr/>
            </a:lvl1pPr>
          </a:lstStyle>
          <a:p>
            <a:fld id="{501A0204-C25E-4AF3-BC52-25E2298F13E5}" type="slidenum">
              <a:rPr lang="en-US"/>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ulo + Texto + Imagen">
    <p:spTree>
      <p:nvGrpSpPr>
        <p:cNvPr id="1" name=""/>
        <p:cNvGrpSpPr/>
        <p:nvPr/>
      </p:nvGrpSpPr>
      <p:grpSpPr>
        <a:xfrm>
          <a:off x="0" y="0"/>
          <a:ext cx="0" cy="0"/>
          <a:chOff x="0" y="0"/>
          <a:chExt cx="0" cy="0"/>
        </a:xfrm>
      </p:grpSpPr>
      <p:sp>
        <p:nvSpPr>
          <p:cNvPr id="2" name="1 Título"/>
          <p:cNvSpPr>
            <a:spLocks noGrp="1"/>
          </p:cNvSpPr>
          <p:nvPr>
            <p:ph type="title"/>
          </p:nvPr>
        </p:nvSpPr>
        <p:spPr>
          <a:xfrm>
            <a:off x="457200" y="879301"/>
            <a:ext cx="8229600" cy="749499"/>
          </a:xfrm>
        </p:spPr>
        <p:txBody>
          <a:bodyPr/>
          <a:lstStyle>
            <a:lvl1pPr>
              <a:defRPr sz="2000">
                <a:solidFill>
                  <a:srgbClr val="02A4DA"/>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sp>
        <p:nvSpPr>
          <p:cNvPr id="8" name="7 Marcador de texto"/>
          <p:cNvSpPr>
            <a:spLocks noGrp="1"/>
          </p:cNvSpPr>
          <p:nvPr>
            <p:ph type="body" sz="quarter" idx="13"/>
          </p:nvPr>
        </p:nvSpPr>
        <p:spPr>
          <a:xfrm>
            <a:off x="468313" y="1772816"/>
            <a:ext cx="4176464" cy="4608512"/>
          </a:xfrm>
        </p:spPr>
        <p:txBody>
          <a:bodyPr>
            <a:noAutofit/>
          </a:bodyPr>
          <a:lstStyle>
            <a:lvl1pPr marL="0" indent="0">
              <a:lnSpc>
                <a:spcPts val="1100"/>
              </a:lnSpc>
              <a:buFont typeface="Arial" pitchFamily="34" charset="0"/>
              <a:buNone/>
              <a:defRPr sz="1000" b="0"/>
            </a:lvl1pPr>
            <a:lvl2pPr marL="742950" indent="-285750">
              <a:buFont typeface="Arial" pitchFamily="34" charset="0"/>
              <a:buChar char="•"/>
              <a:defRPr sz="1000"/>
            </a:lvl2pPr>
            <a:lvl3pPr marL="1200150" indent="-285750">
              <a:buFont typeface="Arial" pitchFamily="34" charset="0"/>
              <a:buChar char="•"/>
              <a:defRPr sz="1000"/>
            </a:lvl3pPr>
            <a:lvl4pPr marL="1657350" indent="-285750">
              <a:buFont typeface="Arial" pitchFamily="34" charset="0"/>
              <a:buChar char="•"/>
              <a:defRPr sz="1000"/>
            </a:lvl4pPr>
            <a:lvl5pPr marL="2114550" indent="-285750">
              <a:buFont typeface="Arial" pitchFamily="34" charset="0"/>
              <a:buChar char="•"/>
              <a:defRPr sz="1000"/>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sp>
        <p:nvSpPr>
          <p:cNvPr id="7" name="6 Marcador de posición de imagen"/>
          <p:cNvSpPr>
            <a:spLocks noGrp="1"/>
          </p:cNvSpPr>
          <p:nvPr>
            <p:ph type="pic" sz="quarter" idx="14"/>
          </p:nvPr>
        </p:nvSpPr>
        <p:spPr>
          <a:xfrm>
            <a:off x="4860033" y="1772816"/>
            <a:ext cx="3784844" cy="4608512"/>
          </a:xfrm>
        </p:spPr>
        <p:txBody>
          <a:bodyPr rtlCol="0">
            <a:noAutofit/>
          </a:bodyPr>
          <a:lstStyle/>
          <a:p>
            <a:pPr lvl="0"/>
            <a:r>
              <a:rPr lang="es-ES_tradnl" noProof="0" dirty="0" err="1" smtClean="0"/>
              <a:t>Drag</a:t>
            </a:r>
            <a:r>
              <a:rPr lang="es-ES_tradnl" noProof="0" dirty="0" smtClean="0"/>
              <a:t> </a:t>
            </a:r>
            <a:r>
              <a:rPr lang="es-ES_tradnl" noProof="0" dirty="0" err="1" smtClean="0"/>
              <a:t>picture</a:t>
            </a:r>
            <a:r>
              <a:rPr lang="es-ES_tradnl" noProof="0" dirty="0" smtClean="0"/>
              <a:t> </a:t>
            </a:r>
            <a:r>
              <a:rPr lang="es-ES_tradnl" noProof="0" dirty="0" err="1" smtClean="0"/>
              <a:t>to</a:t>
            </a:r>
            <a:r>
              <a:rPr lang="es-ES_tradnl" noProof="0" dirty="0" smtClean="0"/>
              <a:t> </a:t>
            </a:r>
            <a:r>
              <a:rPr lang="es-ES_tradnl" noProof="0" dirty="0" err="1" smtClean="0"/>
              <a:t>placeholder</a:t>
            </a:r>
            <a:r>
              <a:rPr lang="es-ES_tradnl" noProof="0" dirty="0" smtClean="0"/>
              <a:t> </a:t>
            </a:r>
            <a:r>
              <a:rPr lang="es-ES_tradnl" noProof="0" dirty="0" err="1" smtClean="0"/>
              <a:t>or</a:t>
            </a:r>
            <a:r>
              <a:rPr lang="es-ES_tradnl" noProof="0" dirty="0" smtClean="0"/>
              <a:t> </a:t>
            </a:r>
            <a:r>
              <a:rPr lang="es-ES_tradnl" noProof="0" dirty="0" err="1" smtClean="0"/>
              <a:t>click</a:t>
            </a:r>
            <a:r>
              <a:rPr lang="es-ES_tradnl" noProof="0" dirty="0" smtClean="0"/>
              <a:t> </a:t>
            </a:r>
            <a:r>
              <a:rPr lang="es-ES_tradnl" noProof="0" dirty="0" err="1" smtClean="0"/>
              <a:t>icon</a:t>
            </a:r>
            <a:r>
              <a:rPr lang="es-ES_tradnl" noProof="0" dirty="0" smtClean="0"/>
              <a:t> </a:t>
            </a:r>
            <a:r>
              <a:rPr lang="es-ES_tradnl" noProof="0" dirty="0" err="1" smtClean="0"/>
              <a:t>to</a:t>
            </a:r>
            <a:r>
              <a:rPr lang="es-ES_tradnl" noProof="0" dirty="0" smtClean="0"/>
              <a:t> </a:t>
            </a:r>
            <a:r>
              <a:rPr lang="es-ES_tradnl" noProof="0" dirty="0" err="1" smtClean="0"/>
              <a:t>add</a:t>
            </a:r>
            <a:endParaRPr lang="en-US" noProof="0" dirty="0"/>
          </a:p>
        </p:txBody>
      </p:sp>
      <p:sp>
        <p:nvSpPr>
          <p:cNvPr id="5" name="4 Marcador de pie de página"/>
          <p:cNvSpPr>
            <a:spLocks noGrp="1"/>
          </p:cNvSpPr>
          <p:nvPr>
            <p:ph type="ftr" sz="quarter" idx="15"/>
          </p:nvPr>
        </p:nvSpPr>
        <p:spPr/>
        <p:txBody>
          <a:bodyPr/>
          <a:lstStyle>
            <a:lvl1pPr>
              <a:defRPr/>
            </a:lvl1pPr>
          </a:lstStyle>
          <a:p>
            <a:pPr>
              <a:defRPr/>
            </a:pPr>
            <a:endParaRPr lang="en-US"/>
          </a:p>
        </p:txBody>
      </p:sp>
      <p:sp>
        <p:nvSpPr>
          <p:cNvPr id="6" name="5 Marcador de número de diapositiva"/>
          <p:cNvSpPr>
            <a:spLocks noGrp="1"/>
          </p:cNvSpPr>
          <p:nvPr>
            <p:ph type="sldNum" sz="quarter" idx="16"/>
          </p:nvPr>
        </p:nvSpPr>
        <p:spPr/>
        <p:txBody>
          <a:bodyPr/>
          <a:lstStyle>
            <a:lvl1pPr>
              <a:defRPr/>
            </a:lvl1pPr>
          </a:lstStyle>
          <a:p>
            <a:fld id="{695F25BE-1085-4A39-B4AA-A65FA3F3AABF}" type="slidenum">
              <a:rPr lang="en-US"/>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5517233"/>
            <a:ext cx="8219256" cy="792087"/>
          </a:xfrm>
        </p:spPr>
        <p:txBody>
          <a:bodyPr/>
          <a:lstStyle>
            <a:lvl1pPr>
              <a:defRPr sz="2800"/>
            </a:lvl1pPr>
            <a:lvl2pPr marL="3175" indent="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p:txBody>
      </p:sp>
      <p:sp>
        <p:nvSpPr>
          <p:cNvPr id="4" name="3 Marcador de contenido"/>
          <p:cNvSpPr>
            <a:spLocks noGrp="1"/>
          </p:cNvSpPr>
          <p:nvPr>
            <p:ph sz="half" idx="2"/>
          </p:nvPr>
        </p:nvSpPr>
        <p:spPr>
          <a:xfrm>
            <a:off x="0" y="0"/>
            <a:ext cx="9144000" cy="5229200"/>
          </a:xfrm>
        </p:spPr>
        <p:txBody>
          <a:bodyPr>
            <a:noAutofit/>
          </a:bodyPr>
          <a:lstStyle>
            <a:lvl1pPr>
              <a:defRPr sz="1800" b="0"/>
            </a:lvl1pPr>
            <a:lvl2pPr>
              <a:defRPr sz="1600" b="0"/>
            </a:lvl2pPr>
            <a:lvl3pPr>
              <a:defRPr sz="1400" b="0"/>
            </a:lvl3pPr>
            <a:lvl4pPr>
              <a:defRPr sz="1200" b="0"/>
            </a:lvl4pPr>
            <a:lvl5pPr>
              <a:defRPr sz="1200" b="0"/>
            </a:lvl5pPr>
            <a:lvl6pPr>
              <a:defRPr sz="1800"/>
            </a:lvl6pPr>
            <a:lvl7pPr>
              <a:defRPr sz="1800"/>
            </a:lvl7pPr>
            <a:lvl8pPr>
              <a:defRPr sz="1800"/>
            </a:lvl8pPr>
            <a:lvl9pPr>
              <a:defRPr sz="1800"/>
            </a:lvl9pPr>
          </a:lstStyle>
          <a:p>
            <a:pPr lvl="0"/>
            <a:endParaRPr lang="en-US" dirty="0"/>
          </a:p>
        </p:txBody>
      </p:sp>
      <p:sp>
        <p:nvSpPr>
          <p:cNvPr id="5" name="5 Marcador de número de diapositiva"/>
          <p:cNvSpPr>
            <a:spLocks noGrp="1"/>
          </p:cNvSpPr>
          <p:nvPr>
            <p:ph type="sldNum" sz="quarter" idx="10"/>
          </p:nvPr>
        </p:nvSpPr>
        <p:spPr/>
        <p:txBody>
          <a:bodyPr/>
          <a:lstStyle>
            <a:lvl1pPr>
              <a:defRPr/>
            </a:lvl1pPr>
          </a:lstStyle>
          <a:p>
            <a:fld id="{1286AA25-FB8B-4F5A-BAAF-43DB195FBDDE}" type="slidenum">
              <a:rPr lang="en-US"/>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os objetos">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467544" y="980728"/>
            <a:ext cx="4032448" cy="5400600"/>
          </a:xfrm>
        </p:spPr>
        <p:txBody>
          <a:bodyPr>
            <a:noAutofit/>
          </a:bodyPr>
          <a:lstStyle>
            <a:lvl1pPr>
              <a:defRPr sz="1800" b="0"/>
            </a:lvl1pPr>
            <a:lvl2pPr>
              <a:defRPr sz="1600" b="0"/>
            </a:lvl2pPr>
            <a:lvl3pPr>
              <a:defRPr sz="1400" b="0"/>
            </a:lvl3pPr>
            <a:lvl4pPr>
              <a:defRPr sz="1200" b="0"/>
            </a:lvl4pPr>
            <a:lvl5pPr>
              <a:defRPr sz="1200" b="0"/>
            </a:lvl5pPr>
            <a:lvl6pPr>
              <a:defRPr sz="1800"/>
            </a:lvl6pPr>
            <a:lvl7pPr>
              <a:defRPr sz="1800"/>
            </a:lvl7pPr>
            <a:lvl8pPr>
              <a:defRPr sz="1800"/>
            </a:lvl8pPr>
            <a:lvl9pPr>
              <a:defRPr sz="1800"/>
            </a:lvl9pPr>
          </a:lstStyle>
          <a:p>
            <a:pPr lvl="0"/>
            <a:endParaRPr lang="en-US" dirty="0"/>
          </a:p>
        </p:txBody>
      </p:sp>
      <p:sp>
        <p:nvSpPr>
          <p:cNvPr id="8" name="3 Marcador de contenido"/>
          <p:cNvSpPr>
            <a:spLocks noGrp="1"/>
          </p:cNvSpPr>
          <p:nvPr>
            <p:ph sz="half" idx="13"/>
          </p:nvPr>
        </p:nvSpPr>
        <p:spPr>
          <a:xfrm>
            <a:off x="4644008" y="980728"/>
            <a:ext cx="4032448" cy="5400600"/>
          </a:xfrm>
        </p:spPr>
        <p:txBody>
          <a:bodyPr>
            <a:noAutofit/>
          </a:bodyPr>
          <a:lstStyle>
            <a:lvl1pPr>
              <a:defRPr sz="1800" b="0"/>
            </a:lvl1pPr>
            <a:lvl2pPr>
              <a:defRPr sz="1600" b="0"/>
            </a:lvl2pPr>
            <a:lvl3pPr>
              <a:defRPr sz="1400" b="0"/>
            </a:lvl3pPr>
            <a:lvl4pPr>
              <a:defRPr sz="1200" b="0"/>
            </a:lvl4pPr>
            <a:lvl5pPr>
              <a:defRPr sz="1200" b="0"/>
            </a:lvl5pPr>
            <a:lvl6pPr>
              <a:defRPr sz="1800"/>
            </a:lvl6pPr>
            <a:lvl7pPr>
              <a:defRPr sz="1800"/>
            </a:lvl7pPr>
            <a:lvl8pPr>
              <a:defRPr sz="1800"/>
            </a:lvl8pPr>
            <a:lvl9pPr>
              <a:defRPr sz="1800"/>
            </a:lvl9pPr>
          </a:lstStyle>
          <a:p>
            <a:pPr lvl="0"/>
            <a:endParaRPr lang="en-US" dirty="0"/>
          </a:p>
        </p:txBody>
      </p:sp>
      <p:sp>
        <p:nvSpPr>
          <p:cNvPr id="5" name="5 Marcador de pie de página"/>
          <p:cNvSpPr>
            <a:spLocks noGrp="1"/>
          </p:cNvSpPr>
          <p:nvPr>
            <p:ph type="ftr" sz="quarter" idx="14"/>
          </p:nvPr>
        </p:nvSpPr>
        <p:spPr/>
        <p:txBody>
          <a:bodyPr/>
          <a:lstStyle>
            <a:lvl1pPr>
              <a:defRPr/>
            </a:lvl1pPr>
          </a:lstStyle>
          <a:p>
            <a:pPr>
              <a:defRPr/>
            </a:pPr>
            <a:endParaRPr lang="en-US"/>
          </a:p>
        </p:txBody>
      </p:sp>
      <p:sp>
        <p:nvSpPr>
          <p:cNvPr id="6" name="5 Marcador de número de diapositiva"/>
          <p:cNvSpPr>
            <a:spLocks noGrp="1"/>
          </p:cNvSpPr>
          <p:nvPr>
            <p:ph type="sldNum" sz="quarter" idx="15"/>
          </p:nvPr>
        </p:nvSpPr>
        <p:spPr/>
        <p:txBody>
          <a:bodyPr/>
          <a:lstStyle>
            <a:lvl1pPr>
              <a:defRPr/>
            </a:lvl1pPr>
          </a:lstStyle>
          <a:p>
            <a:fld id="{083F3048-B23F-4FC8-9D06-56997986FA55}" type="slidenum">
              <a:rPr lang="en-US"/>
              <a:pPr/>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Dos objetos">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0" y="0"/>
            <a:ext cx="9144000" cy="6858000"/>
          </a:xfrm>
        </p:spPr>
        <p:txBody>
          <a:bodyPr>
            <a:noAutofit/>
          </a:bodyPr>
          <a:lstStyle>
            <a:lvl1pPr>
              <a:defRPr sz="1800" b="0"/>
            </a:lvl1pPr>
            <a:lvl2pPr>
              <a:defRPr sz="1600" b="0"/>
            </a:lvl2pPr>
            <a:lvl3pPr>
              <a:defRPr sz="1400" b="0"/>
            </a:lvl3pPr>
            <a:lvl4pPr>
              <a:defRPr sz="1200" b="0"/>
            </a:lvl4pPr>
            <a:lvl5pPr>
              <a:defRPr sz="1200" b="0"/>
            </a:lvl5pPr>
            <a:lvl6pPr>
              <a:defRPr sz="1800"/>
            </a:lvl6pPr>
            <a:lvl7pPr>
              <a:defRPr sz="1800"/>
            </a:lvl7pPr>
            <a:lvl8pPr>
              <a:defRPr sz="1800"/>
            </a:lvl8pPr>
            <a:lvl9pPr>
              <a:defRPr sz="1800"/>
            </a:lvl9pPr>
          </a:lstStyle>
          <a:p>
            <a:pPr lvl="0"/>
            <a:endParaRPr lang="en-US" dirty="0"/>
          </a:p>
        </p:txBody>
      </p:sp>
      <p:sp>
        <p:nvSpPr>
          <p:cNvPr id="7" name="7 Marcador de texto"/>
          <p:cNvSpPr>
            <a:spLocks noGrp="1"/>
          </p:cNvSpPr>
          <p:nvPr>
            <p:ph type="body" sz="quarter" idx="13"/>
          </p:nvPr>
        </p:nvSpPr>
        <p:spPr>
          <a:xfrm>
            <a:off x="611560" y="5733256"/>
            <a:ext cx="2807543" cy="648072"/>
          </a:xfrm>
        </p:spPr>
        <p:txBody>
          <a:bodyPr>
            <a:noAutofit/>
          </a:bodyPr>
          <a:lstStyle>
            <a:lvl1pPr marL="0" indent="0">
              <a:lnSpc>
                <a:spcPts val="1100"/>
              </a:lnSpc>
              <a:buFont typeface="Arial" pitchFamily="34" charset="0"/>
              <a:buNone/>
              <a:defRPr sz="1300" b="0"/>
            </a:lvl1pPr>
            <a:lvl2pPr marL="742950" indent="-285750">
              <a:buFont typeface="Arial" pitchFamily="34" charset="0"/>
              <a:buChar char="•"/>
              <a:defRPr sz="1300"/>
            </a:lvl2pPr>
            <a:lvl3pPr marL="1200150" indent="-285750">
              <a:buFont typeface="Arial" pitchFamily="34" charset="0"/>
              <a:buChar char="•"/>
              <a:defRPr sz="1300"/>
            </a:lvl3pPr>
            <a:lvl4pPr marL="1657350" indent="-285750">
              <a:buFont typeface="Arial" pitchFamily="34" charset="0"/>
              <a:buChar char="•"/>
              <a:defRPr sz="1300"/>
            </a:lvl4pPr>
            <a:lvl5pPr marL="2114550" indent="-285750">
              <a:buFont typeface="Arial" pitchFamily="34" charset="0"/>
              <a:buChar char="•"/>
              <a:defRPr sz="1300"/>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p:txBody>
      </p:sp>
      <p:sp>
        <p:nvSpPr>
          <p:cNvPr id="5" name="5 Marcador de pie de página"/>
          <p:cNvSpPr>
            <a:spLocks noGrp="1"/>
          </p:cNvSpPr>
          <p:nvPr>
            <p:ph type="ftr" sz="quarter" idx="14"/>
          </p:nvPr>
        </p:nvSpPr>
        <p:spPr/>
        <p:txBody>
          <a:bodyPr/>
          <a:lstStyle>
            <a:lvl1pPr>
              <a:defRPr/>
            </a:lvl1pPr>
          </a:lstStyle>
          <a:p>
            <a:pPr>
              <a:defRPr/>
            </a:pPr>
            <a:endParaRPr lang="en-US"/>
          </a:p>
        </p:txBody>
      </p:sp>
      <p:sp>
        <p:nvSpPr>
          <p:cNvPr id="6" name="5 Marcador de número de diapositiva"/>
          <p:cNvSpPr>
            <a:spLocks noGrp="1"/>
          </p:cNvSpPr>
          <p:nvPr>
            <p:ph type="sldNum" sz="quarter" idx="15"/>
          </p:nvPr>
        </p:nvSpPr>
        <p:spPr/>
        <p:txBody>
          <a:bodyPr/>
          <a:lstStyle>
            <a:lvl1pPr>
              <a:defRPr/>
            </a:lvl1pPr>
          </a:lstStyle>
          <a:p>
            <a:fld id="{7422CCDD-89B7-4298-8C95-22D408BDCF3C}" type="slidenum">
              <a:rPr lang="en-US"/>
              <a:pPr/>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mtClean="0"/>
              <a:t>Click to edit Master title style</a:t>
            </a:r>
            <a:endParaRPr lang="en-US"/>
          </a:p>
        </p:txBody>
      </p:sp>
      <p:sp>
        <p:nvSpPr>
          <p:cNvPr id="3" name="2 Marcador de contenido"/>
          <p:cNvSpPr>
            <a:spLocks noGrp="1"/>
          </p:cNvSpPr>
          <p:nvPr>
            <p:ph sz="half" idx="1"/>
          </p:nvPr>
        </p:nvSpPr>
        <p:spPr>
          <a:xfrm>
            <a:off x="457200" y="2348881"/>
            <a:ext cx="8219256" cy="2376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3 Marcador de contenido"/>
          <p:cNvSpPr>
            <a:spLocks noGrp="1"/>
          </p:cNvSpPr>
          <p:nvPr>
            <p:ph sz="half" idx="2"/>
          </p:nvPr>
        </p:nvSpPr>
        <p:spPr>
          <a:xfrm>
            <a:off x="467544" y="4869160"/>
            <a:ext cx="8219256" cy="1257003"/>
          </a:xfrm>
        </p:spPr>
        <p:txBody>
          <a:bodyPr>
            <a:noAutofit/>
          </a:bodyPr>
          <a:lstStyle>
            <a:lvl1pPr>
              <a:defRPr sz="1800" b="0"/>
            </a:lvl1pPr>
            <a:lvl2pPr>
              <a:defRPr sz="1600" b="0"/>
            </a:lvl2pPr>
            <a:lvl3pPr>
              <a:defRPr sz="1400" b="0"/>
            </a:lvl3pPr>
            <a:lvl4pPr>
              <a:defRPr sz="1200" b="0"/>
            </a:lvl4pPr>
            <a:lvl5pPr>
              <a:defRPr sz="1200" b="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
        <p:nvSpPr>
          <p:cNvPr id="5" name="3 Marcador de fecha"/>
          <p:cNvSpPr>
            <a:spLocks noGrp="1"/>
          </p:cNvSpPr>
          <p:nvPr>
            <p:ph type="dt" sz="half" idx="10"/>
          </p:nvPr>
        </p:nvSpPr>
        <p:spPr/>
        <p:txBody>
          <a:bodyPr/>
          <a:lstStyle>
            <a:lvl1pPr>
              <a:defRPr/>
            </a:lvl1pPr>
          </a:lstStyle>
          <a:p>
            <a:pPr>
              <a:defRPr/>
            </a:pPr>
            <a:endParaRPr lang="en-US"/>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5 Marcador de número de diapositiva"/>
          <p:cNvSpPr>
            <a:spLocks noGrp="1"/>
          </p:cNvSpPr>
          <p:nvPr>
            <p:ph type="sldNum" sz="quarter" idx="12"/>
          </p:nvPr>
        </p:nvSpPr>
        <p:spPr/>
        <p:txBody>
          <a:bodyPr/>
          <a:lstStyle>
            <a:lvl1pPr>
              <a:defRPr/>
            </a:lvl1pPr>
          </a:lstStyle>
          <a:p>
            <a:fld id="{C2F85BAD-7F57-41E6-A111-6B8E0A1F3131}"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2">
    <p:spTree>
      <p:nvGrpSpPr>
        <p:cNvPr id="1" name=""/>
        <p:cNvGrpSpPr/>
        <p:nvPr/>
      </p:nvGrpSpPr>
      <p:grpSpPr>
        <a:xfrm>
          <a:off x="0" y="0"/>
          <a:ext cx="0" cy="0"/>
          <a:chOff x="0" y="0"/>
          <a:chExt cx="0" cy="0"/>
        </a:xfrm>
      </p:grpSpPr>
      <p:pic>
        <p:nvPicPr>
          <p:cNvPr id="4" name="16 Imagen"/>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grpSp>
        <p:nvGrpSpPr>
          <p:cNvPr id="5" name="14 Grupo"/>
          <p:cNvGrpSpPr>
            <a:grpSpLocks/>
          </p:cNvGrpSpPr>
          <p:nvPr userDrawn="1"/>
        </p:nvGrpSpPr>
        <p:grpSpPr bwMode="auto">
          <a:xfrm>
            <a:off x="422275" y="1916113"/>
            <a:ext cx="4403725" cy="3652837"/>
            <a:chOff x="-4113531" y="1793019"/>
            <a:chExt cx="4149027" cy="3440729"/>
          </a:xfrm>
        </p:grpSpPr>
        <p:sp>
          <p:nvSpPr>
            <p:cNvPr id="6" name="17 Rectángulo"/>
            <p:cNvSpPr/>
            <p:nvPr userDrawn="1"/>
          </p:nvSpPr>
          <p:spPr>
            <a:xfrm>
              <a:off x="-4104557" y="1793019"/>
              <a:ext cx="3779594" cy="936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18 Rectángulo"/>
            <p:cNvSpPr/>
            <p:nvPr userDrawn="1"/>
          </p:nvSpPr>
          <p:spPr>
            <a:xfrm>
              <a:off x="-4004346" y="2434510"/>
              <a:ext cx="4039842" cy="1245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19 Rectángulo"/>
            <p:cNvSpPr/>
            <p:nvPr userDrawn="1"/>
          </p:nvSpPr>
          <p:spPr>
            <a:xfrm>
              <a:off x="-4113531" y="3585906"/>
              <a:ext cx="3788568" cy="117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20 Rectángulo"/>
            <p:cNvSpPr/>
            <p:nvPr userDrawn="1"/>
          </p:nvSpPr>
          <p:spPr>
            <a:xfrm>
              <a:off x="-4113531" y="4297678"/>
              <a:ext cx="2376642" cy="936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22 CuadroTexto"/>
          <p:cNvSpPr txBox="1">
            <a:spLocks noChangeArrowheads="1"/>
          </p:cNvSpPr>
          <p:nvPr userDrawn="1"/>
        </p:nvSpPr>
        <p:spPr bwMode="auto">
          <a:xfrm>
            <a:off x="468313" y="5157788"/>
            <a:ext cx="16097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ES_tradnl" sz="1200" b="1" smtClean="0">
                <a:latin typeface="EHUSerif" charset="0"/>
                <a:cs typeface="EHUSerif" charset="0"/>
              </a:rPr>
              <a:t>www.ehu.es</a:t>
            </a:r>
            <a:endParaRPr lang="en-US" sz="1200" b="1" smtClean="0">
              <a:latin typeface="EHUSans" charset="0"/>
              <a:cs typeface="EHUSans" charset="0"/>
            </a:endParaRPr>
          </a:p>
        </p:txBody>
      </p:sp>
      <p:pic>
        <p:nvPicPr>
          <p:cNvPr id="11" name="Picture 15"/>
          <p:cNvPicPr>
            <a:picLocks noChangeAspect="1"/>
          </p:cNvPicPr>
          <p:nvPr userDrawn="1"/>
        </p:nvPicPr>
        <p:blipFill>
          <a:blip r:embed="rId3" cstate="print"/>
          <a:srcRect/>
          <a:stretch>
            <a:fillRect/>
          </a:stretch>
        </p:blipFill>
        <p:spPr bwMode="auto">
          <a:xfrm>
            <a:off x="395288" y="-4763"/>
            <a:ext cx="2120900" cy="1308101"/>
          </a:xfrm>
          <a:prstGeom prst="rect">
            <a:avLst/>
          </a:prstGeom>
          <a:noFill/>
          <a:ln w="9525">
            <a:noFill/>
            <a:miter lim="800000"/>
            <a:headEnd/>
            <a:tailEnd/>
          </a:ln>
        </p:spPr>
      </p:pic>
      <p:sp>
        <p:nvSpPr>
          <p:cNvPr id="22" name="2 Subtítulo"/>
          <p:cNvSpPr>
            <a:spLocks noGrp="1"/>
          </p:cNvSpPr>
          <p:nvPr>
            <p:ph type="subTitle" idx="13"/>
          </p:nvPr>
        </p:nvSpPr>
        <p:spPr>
          <a:xfrm>
            <a:off x="471162" y="4053530"/>
            <a:ext cx="3524774" cy="1038219"/>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dirty="0"/>
          </a:p>
        </p:txBody>
      </p:sp>
      <p:sp>
        <p:nvSpPr>
          <p:cNvPr id="2" name="1 Título"/>
          <p:cNvSpPr>
            <a:spLocks noGrp="1"/>
          </p:cNvSpPr>
          <p:nvPr>
            <p:ph type="ctrTitle"/>
          </p:nvPr>
        </p:nvSpPr>
        <p:spPr>
          <a:xfrm>
            <a:off x="467543" y="2068015"/>
            <a:ext cx="4104457" cy="2081065"/>
          </a:xfrm>
          <a:prstGeom prst="rect">
            <a:avLst/>
          </a:prstGeom>
        </p:spPr>
        <p:txBody>
          <a:bodyPr/>
          <a:lstStyle>
            <a:lvl1pPr algn="l">
              <a:lnSpc>
                <a:spcPts val="3800"/>
              </a:lnSpc>
              <a:defRPr sz="4000" b="1" baseline="0">
                <a:solidFill>
                  <a:srgbClr val="F08A00"/>
                </a:solidFill>
                <a:latin typeface="EHUSans"/>
                <a:cs typeface="EHUSans"/>
              </a:defRPr>
            </a:lvl1pPr>
          </a:lstStyle>
          <a:p>
            <a:r>
              <a:rPr lang="es-ES_tradnl"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3">
    <p:spTree>
      <p:nvGrpSpPr>
        <p:cNvPr id="1" name=""/>
        <p:cNvGrpSpPr/>
        <p:nvPr/>
      </p:nvGrpSpPr>
      <p:grpSpPr>
        <a:xfrm>
          <a:off x="0" y="0"/>
          <a:ext cx="0" cy="0"/>
          <a:chOff x="0" y="0"/>
          <a:chExt cx="0" cy="0"/>
        </a:xfrm>
      </p:grpSpPr>
      <p:pic>
        <p:nvPicPr>
          <p:cNvPr id="4" name="14 Imagen"/>
          <p:cNvPicPr>
            <a:picLocks noChangeAspect="1"/>
          </p:cNvPicPr>
          <p:nvPr userDrawn="1"/>
        </p:nvPicPr>
        <p:blipFill>
          <a:blip r:embed="rId2" cstate="print"/>
          <a:srcRect r="11501"/>
          <a:stretch>
            <a:fillRect/>
          </a:stretch>
        </p:blipFill>
        <p:spPr bwMode="auto">
          <a:xfrm>
            <a:off x="0" y="0"/>
            <a:ext cx="9144000" cy="6858000"/>
          </a:xfrm>
          <a:prstGeom prst="rect">
            <a:avLst/>
          </a:prstGeom>
          <a:noFill/>
          <a:ln w="9525">
            <a:noFill/>
            <a:miter lim="800000"/>
            <a:headEnd/>
            <a:tailEnd/>
          </a:ln>
        </p:spPr>
      </p:pic>
      <p:grpSp>
        <p:nvGrpSpPr>
          <p:cNvPr id="5" name="13 Grupo"/>
          <p:cNvGrpSpPr>
            <a:grpSpLocks/>
          </p:cNvGrpSpPr>
          <p:nvPr userDrawn="1"/>
        </p:nvGrpSpPr>
        <p:grpSpPr bwMode="auto">
          <a:xfrm>
            <a:off x="369888" y="1903413"/>
            <a:ext cx="5472112" cy="4464050"/>
            <a:chOff x="395536" y="1988840"/>
            <a:chExt cx="5472608" cy="4464495"/>
          </a:xfrm>
        </p:grpSpPr>
        <p:sp>
          <p:nvSpPr>
            <p:cNvPr id="6" name="9 Rectángulo"/>
            <p:cNvSpPr/>
            <p:nvPr userDrawn="1"/>
          </p:nvSpPr>
          <p:spPr>
            <a:xfrm>
              <a:off x="395536" y="1988840"/>
              <a:ext cx="5112213" cy="936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10 Rectángulo"/>
            <p:cNvSpPr/>
            <p:nvPr userDrawn="1"/>
          </p:nvSpPr>
          <p:spPr>
            <a:xfrm>
              <a:off x="466979" y="2781081"/>
              <a:ext cx="5401165" cy="105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11 Rectángulo"/>
            <p:cNvSpPr/>
            <p:nvPr userDrawn="1"/>
          </p:nvSpPr>
          <p:spPr>
            <a:xfrm>
              <a:off x="395536" y="3730501"/>
              <a:ext cx="5328133" cy="1282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12 Rectángulo"/>
            <p:cNvSpPr/>
            <p:nvPr userDrawn="1"/>
          </p:nvSpPr>
          <p:spPr>
            <a:xfrm>
              <a:off x="395536" y="4954586"/>
              <a:ext cx="4393010" cy="1498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3 CuadroTexto"/>
          <p:cNvSpPr txBox="1">
            <a:spLocks noChangeArrowheads="1"/>
          </p:cNvSpPr>
          <p:nvPr userDrawn="1"/>
        </p:nvSpPr>
        <p:spPr bwMode="auto">
          <a:xfrm>
            <a:off x="511175" y="6026150"/>
            <a:ext cx="16113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ES_tradnl" sz="1200" b="1" smtClean="0">
                <a:latin typeface="EHUSerif" charset="0"/>
                <a:cs typeface="EHUSerif" charset="0"/>
              </a:rPr>
              <a:t>www.ehu.es</a:t>
            </a:r>
            <a:endParaRPr lang="en-US" sz="1200" b="1" smtClean="0">
              <a:latin typeface="EHUSans" charset="0"/>
              <a:cs typeface="EHUSans" charset="0"/>
            </a:endParaRPr>
          </a:p>
        </p:txBody>
      </p:sp>
      <p:pic>
        <p:nvPicPr>
          <p:cNvPr id="11" name="Picture 15"/>
          <p:cNvPicPr>
            <a:picLocks noChangeAspect="1"/>
          </p:cNvPicPr>
          <p:nvPr userDrawn="1"/>
        </p:nvPicPr>
        <p:blipFill>
          <a:blip r:embed="rId3" cstate="print"/>
          <a:srcRect/>
          <a:stretch>
            <a:fillRect/>
          </a:stretch>
        </p:blipFill>
        <p:spPr bwMode="auto">
          <a:xfrm>
            <a:off x="395288" y="-4763"/>
            <a:ext cx="2120900" cy="1308101"/>
          </a:xfrm>
          <a:prstGeom prst="rect">
            <a:avLst/>
          </a:prstGeom>
          <a:noFill/>
          <a:ln w="9525">
            <a:noFill/>
            <a:miter lim="800000"/>
            <a:headEnd/>
            <a:tailEnd/>
          </a:ln>
        </p:spPr>
      </p:pic>
      <p:sp>
        <p:nvSpPr>
          <p:cNvPr id="2" name="1 Título"/>
          <p:cNvSpPr>
            <a:spLocks noGrp="1"/>
          </p:cNvSpPr>
          <p:nvPr>
            <p:ph type="ctrTitle"/>
          </p:nvPr>
        </p:nvSpPr>
        <p:spPr>
          <a:xfrm>
            <a:off x="467543" y="2068015"/>
            <a:ext cx="5040561" cy="2873153"/>
          </a:xfrm>
          <a:prstGeom prst="rect">
            <a:avLst/>
          </a:prstGeom>
        </p:spPr>
        <p:txBody>
          <a:bodyPr/>
          <a:lstStyle>
            <a:lvl1pPr algn="l">
              <a:lnSpc>
                <a:spcPts val="3800"/>
              </a:lnSpc>
              <a:defRPr lang="es-ES" sz="4000" b="1" kern="1200" baseline="0" dirty="0" smtClean="0">
                <a:solidFill>
                  <a:srgbClr val="96C147"/>
                </a:solidFill>
                <a:latin typeface="EHUSans"/>
                <a:ea typeface="+mj-ea"/>
                <a:cs typeface="EHUSans"/>
              </a:defRPr>
            </a:lvl1pPr>
          </a:lstStyle>
          <a:p>
            <a:r>
              <a:rPr lang="es-ES_tradnl" smtClean="0"/>
              <a:t>Click to edit Master title style</a:t>
            </a:r>
            <a:endParaRPr lang="en-US" dirty="0"/>
          </a:p>
        </p:txBody>
      </p:sp>
      <p:sp>
        <p:nvSpPr>
          <p:cNvPr id="3" name="2 Subtítulo"/>
          <p:cNvSpPr>
            <a:spLocks noGrp="1"/>
          </p:cNvSpPr>
          <p:nvPr>
            <p:ph type="subTitle" idx="1"/>
          </p:nvPr>
        </p:nvSpPr>
        <p:spPr>
          <a:xfrm>
            <a:off x="467544" y="5013176"/>
            <a:ext cx="4320480" cy="1038219"/>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4">
    <p:spTree>
      <p:nvGrpSpPr>
        <p:cNvPr id="1" name=""/>
        <p:cNvGrpSpPr/>
        <p:nvPr/>
      </p:nvGrpSpPr>
      <p:grpSpPr>
        <a:xfrm>
          <a:off x="0" y="0"/>
          <a:ext cx="0" cy="0"/>
          <a:chOff x="0" y="0"/>
          <a:chExt cx="0" cy="0"/>
        </a:xfrm>
      </p:grpSpPr>
      <p:pic>
        <p:nvPicPr>
          <p:cNvPr id="4" name="2 Imagen"/>
          <p:cNvPicPr>
            <a:picLocks noChangeAspect="1"/>
          </p:cNvPicPr>
          <p:nvPr userDrawn="1"/>
        </p:nvPicPr>
        <p:blipFill>
          <a:blip r:embed="rId2" cstate="print"/>
          <a:srcRect r="11501"/>
          <a:stretch>
            <a:fillRect/>
          </a:stretch>
        </p:blipFill>
        <p:spPr bwMode="auto">
          <a:xfrm>
            <a:off x="0" y="0"/>
            <a:ext cx="9144000" cy="6858000"/>
          </a:xfrm>
          <a:prstGeom prst="rect">
            <a:avLst/>
          </a:prstGeom>
          <a:noFill/>
          <a:ln w="9525">
            <a:noFill/>
            <a:miter lim="800000"/>
            <a:headEnd/>
            <a:tailEnd/>
          </a:ln>
        </p:spPr>
      </p:pic>
      <p:grpSp>
        <p:nvGrpSpPr>
          <p:cNvPr id="5" name="14 Grupo"/>
          <p:cNvGrpSpPr>
            <a:grpSpLocks/>
          </p:cNvGrpSpPr>
          <p:nvPr userDrawn="1"/>
        </p:nvGrpSpPr>
        <p:grpSpPr bwMode="auto">
          <a:xfrm>
            <a:off x="422275" y="2068513"/>
            <a:ext cx="4149725" cy="3440112"/>
            <a:chOff x="-4113531" y="1793019"/>
            <a:chExt cx="4149027" cy="3440729"/>
          </a:xfrm>
        </p:grpSpPr>
        <p:sp>
          <p:nvSpPr>
            <p:cNvPr id="6" name="17 Rectángulo"/>
            <p:cNvSpPr/>
            <p:nvPr userDrawn="1"/>
          </p:nvSpPr>
          <p:spPr>
            <a:xfrm>
              <a:off x="-4105594" y="1793019"/>
              <a:ext cx="3780789" cy="936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18 Rectángulo"/>
            <p:cNvSpPr/>
            <p:nvPr userDrawn="1"/>
          </p:nvSpPr>
          <p:spPr>
            <a:xfrm>
              <a:off x="-4004011" y="2434484"/>
              <a:ext cx="4039507" cy="1246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19 Rectángulo"/>
            <p:cNvSpPr/>
            <p:nvPr userDrawn="1"/>
          </p:nvSpPr>
          <p:spPr>
            <a:xfrm>
              <a:off x="-4113531" y="3585627"/>
              <a:ext cx="3788726" cy="1179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20 Rectángulo"/>
            <p:cNvSpPr/>
            <p:nvPr userDrawn="1"/>
          </p:nvSpPr>
          <p:spPr>
            <a:xfrm>
              <a:off x="-4113531" y="4296955"/>
              <a:ext cx="2376088" cy="936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22 CuadroTexto"/>
          <p:cNvSpPr txBox="1">
            <a:spLocks noChangeArrowheads="1"/>
          </p:cNvSpPr>
          <p:nvPr userDrawn="1"/>
        </p:nvSpPr>
        <p:spPr bwMode="auto">
          <a:xfrm>
            <a:off x="468313" y="5157788"/>
            <a:ext cx="16097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ES_tradnl" sz="1200" b="1" smtClean="0">
                <a:latin typeface="EHUSerif" charset="0"/>
                <a:cs typeface="EHUSerif" charset="0"/>
              </a:rPr>
              <a:t>www.ehu.es</a:t>
            </a:r>
            <a:endParaRPr lang="en-US" sz="1200" b="1" smtClean="0">
              <a:latin typeface="EHUSans" charset="0"/>
              <a:cs typeface="EHUSans" charset="0"/>
            </a:endParaRPr>
          </a:p>
        </p:txBody>
      </p:sp>
      <p:pic>
        <p:nvPicPr>
          <p:cNvPr id="11" name="Picture 15"/>
          <p:cNvPicPr>
            <a:picLocks noChangeAspect="1"/>
          </p:cNvPicPr>
          <p:nvPr userDrawn="1"/>
        </p:nvPicPr>
        <p:blipFill>
          <a:blip r:embed="rId3" cstate="print"/>
          <a:srcRect/>
          <a:stretch>
            <a:fillRect/>
          </a:stretch>
        </p:blipFill>
        <p:spPr bwMode="auto">
          <a:xfrm>
            <a:off x="395288" y="-4763"/>
            <a:ext cx="2120900" cy="1308101"/>
          </a:xfrm>
          <a:prstGeom prst="rect">
            <a:avLst/>
          </a:prstGeom>
          <a:noFill/>
          <a:ln w="9525">
            <a:noFill/>
            <a:miter lim="800000"/>
            <a:headEnd/>
            <a:tailEnd/>
          </a:ln>
        </p:spPr>
      </p:pic>
      <p:sp>
        <p:nvSpPr>
          <p:cNvPr id="22" name="2 Subtítulo"/>
          <p:cNvSpPr>
            <a:spLocks noGrp="1"/>
          </p:cNvSpPr>
          <p:nvPr>
            <p:ph type="subTitle" idx="13"/>
          </p:nvPr>
        </p:nvSpPr>
        <p:spPr>
          <a:xfrm>
            <a:off x="471162" y="4053530"/>
            <a:ext cx="3524774" cy="1038219"/>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dirty="0"/>
          </a:p>
        </p:txBody>
      </p:sp>
      <p:sp>
        <p:nvSpPr>
          <p:cNvPr id="2" name="1 Título"/>
          <p:cNvSpPr>
            <a:spLocks noGrp="1"/>
          </p:cNvSpPr>
          <p:nvPr>
            <p:ph type="ctrTitle"/>
          </p:nvPr>
        </p:nvSpPr>
        <p:spPr>
          <a:xfrm>
            <a:off x="540839" y="2352145"/>
            <a:ext cx="4032449" cy="1505001"/>
          </a:xfrm>
          <a:prstGeom prst="rect">
            <a:avLst/>
          </a:prstGeom>
        </p:spPr>
        <p:txBody>
          <a:bodyPr/>
          <a:lstStyle>
            <a:lvl1pPr algn="l">
              <a:lnSpc>
                <a:spcPts val="3800"/>
              </a:lnSpc>
              <a:defRPr sz="4000" b="1" baseline="0">
                <a:solidFill>
                  <a:srgbClr val="96C147"/>
                </a:solidFill>
                <a:latin typeface="EHUSans"/>
                <a:cs typeface="EHUSans"/>
              </a:defRPr>
            </a:lvl1pPr>
          </a:lstStyle>
          <a:p>
            <a:r>
              <a:rPr lang="es-ES_tradnl"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de título 5">
    <p:spTree>
      <p:nvGrpSpPr>
        <p:cNvPr id="1" name=""/>
        <p:cNvGrpSpPr/>
        <p:nvPr/>
      </p:nvGrpSpPr>
      <p:grpSpPr>
        <a:xfrm>
          <a:off x="0" y="0"/>
          <a:ext cx="0" cy="0"/>
          <a:chOff x="0" y="0"/>
          <a:chExt cx="0" cy="0"/>
        </a:xfrm>
      </p:grpSpPr>
      <p:pic>
        <p:nvPicPr>
          <p:cNvPr id="4" name="3 Imagen"/>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grpSp>
        <p:nvGrpSpPr>
          <p:cNvPr id="5" name="14 Grupo"/>
          <p:cNvGrpSpPr>
            <a:grpSpLocks/>
          </p:cNvGrpSpPr>
          <p:nvPr userDrawn="1"/>
        </p:nvGrpSpPr>
        <p:grpSpPr bwMode="auto">
          <a:xfrm>
            <a:off x="422275" y="2068513"/>
            <a:ext cx="4149725" cy="3440112"/>
            <a:chOff x="-4113531" y="1793019"/>
            <a:chExt cx="4149027" cy="3440729"/>
          </a:xfrm>
        </p:grpSpPr>
        <p:sp>
          <p:nvSpPr>
            <p:cNvPr id="6" name="17 Rectángulo"/>
            <p:cNvSpPr/>
            <p:nvPr userDrawn="1"/>
          </p:nvSpPr>
          <p:spPr>
            <a:xfrm>
              <a:off x="-4105594" y="1793019"/>
              <a:ext cx="3780789" cy="936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18 Rectángulo"/>
            <p:cNvSpPr/>
            <p:nvPr userDrawn="1"/>
          </p:nvSpPr>
          <p:spPr>
            <a:xfrm>
              <a:off x="-4004011" y="2434484"/>
              <a:ext cx="4039507" cy="1246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19 Rectángulo"/>
            <p:cNvSpPr/>
            <p:nvPr userDrawn="1"/>
          </p:nvSpPr>
          <p:spPr>
            <a:xfrm>
              <a:off x="-4113531" y="3585627"/>
              <a:ext cx="3788726" cy="1179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20 Rectángulo"/>
            <p:cNvSpPr/>
            <p:nvPr userDrawn="1"/>
          </p:nvSpPr>
          <p:spPr>
            <a:xfrm>
              <a:off x="-4113531" y="4296955"/>
              <a:ext cx="2376088" cy="936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22 CuadroTexto"/>
          <p:cNvSpPr txBox="1">
            <a:spLocks noChangeArrowheads="1"/>
          </p:cNvSpPr>
          <p:nvPr userDrawn="1"/>
        </p:nvSpPr>
        <p:spPr bwMode="auto">
          <a:xfrm>
            <a:off x="468313" y="5157788"/>
            <a:ext cx="16097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ES_tradnl" sz="1200" b="1" smtClean="0">
                <a:latin typeface="EHUSerif" charset="0"/>
                <a:cs typeface="EHUSerif" charset="0"/>
              </a:rPr>
              <a:t>www.ehu.es</a:t>
            </a:r>
            <a:endParaRPr lang="en-US" sz="1200" b="1" smtClean="0">
              <a:latin typeface="EHUSans" charset="0"/>
              <a:cs typeface="EHUSans" charset="0"/>
            </a:endParaRPr>
          </a:p>
        </p:txBody>
      </p:sp>
      <p:pic>
        <p:nvPicPr>
          <p:cNvPr id="11" name="Picture 15"/>
          <p:cNvPicPr>
            <a:picLocks noChangeAspect="1"/>
          </p:cNvPicPr>
          <p:nvPr userDrawn="1"/>
        </p:nvPicPr>
        <p:blipFill>
          <a:blip r:embed="rId3" cstate="print"/>
          <a:srcRect/>
          <a:stretch>
            <a:fillRect/>
          </a:stretch>
        </p:blipFill>
        <p:spPr bwMode="auto">
          <a:xfrm>
            <a:off x="395288" y="-4763"/>
            <a:ext cx="2120900" cy="1308101"/>
          </a:xfrm>
          <a:prstGeom prst="rect">
            <a:avLst/>
          </a:prstGeom>
          <a:noFill/>
          <a:ln w="9525">
            <a:noFill/>
            <a:miter lim="800000"/>
            <a:headEnd/>
            <a:tailEnd/>
          </a:ln>
        </p:spPr>
      </p:pic>
      <p:sp>
        <p:nvSpPr>
          <p:cNvPr id="22" name="2 Subtítulo"/>
          <p:cNvSpPr>
            <a:spLocks noGrp="1"/>
          </p:cNvSpPr>
          <p:nvPr>
            <p:ph type="subTitle" idx="13"/>
          </p:nvPr>
        </p:nvSpPr>
        <p:spPr>
          <a:xfrm>
            <a:off x="471162" y="4053530"/>
            <a:ext cx="3524774" cy="1038219"/>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dirty="0"/>
          </a:p>
        </p:txBody>
      </p:sp>
      <p:sp>
        <p:nvSpPr>
          <p:cNvPr id="2" name="1 Título"/>
          <p:cNvSpPr>
            <a:spLocks noGrp="1"/>
          </p:cNvSpPr>
          <p:nvPr>
            <p:ph type="ctrTitle"/>
          </p:nvPr>
        </p:nvSpPr>
        <p:spPr>
          <a:xfrm>
            <a:off x="531836" y="2311804"/>
            <a:ext cx="3968156" cy="1621252"/>
          </a:xfrm>
          <a:prstGeom prst="rect">
            <a:avLst/>
          </a:prstGeom>
        </p:spPr>
        <p:txBody>
          <a:bodyPr/>
          <a:lstStyle>
            <a:lvl1pPr algn="l">
              <a:lnSpc>
                <a:spcPts val="3800"/>
              </a:lnSpc>
              <a:defRPr sz="4000" b="1" baseline="0">
                <a:solidFill>
                  <a:srgbClr val="00A3DA"/>
                </a:solidFill>
                <a:latin typeface="EHUSans"/>
                <a:cs typeface="EHUSans"/>
              </a:defRPr>
            </a:lvl1pPr>
          </a:lstStyle>
          <a:p>
            <a:r>
              <a:rPr lang="es-ES_tradnl"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6">
    <p:spTree>
      <p:nvGrpSpPr>
        <p:cNvPr id="1" name=""/>
        <p:cNvGrpSpPr/>
        <p:nvPr/>
      </p:nvGrpSpPr>
      <p:grpSpPr>
        <a:xfrm>
          <a:off x="0" y="0"/>
          <a:ext cx="0" cy="0"/>
          <a:chOff x="0" y="0"/>
          <a:chExt cx="0" cy="0"/>
        </a:xfrm>
      </p:grpSpPr>
      <p:pic>
        <p:nvPicPr>
          <p:cNvPr id="4" name="15 Imagen"/>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grpSp>
        <p:nvGrpSpPr>
          <p:cNvPr id="5" name="13 Grupo"/>
          <p:cNvGrpSpPr>
            <a:grpSpLocks/>
          </p:cNvGrpSpPr>
          <p:nvPr userDrawn="1"/>
        </p:nvGrpSpPr>
        <p:grpSpPr bwMode="auto">
          <a:xfrm>
            <a:off x="369888" y="1903413"/>
            <a:ext cx="5472112" cy="4464050"/>
            <a:chOff x="395536" y="1988840"/>
            <a:chExt cx="5472608" cy="4464495"/>
          </a:xfrm>
        </p:grpSpPr>
        <p:sp>
          <p:nvSpPr>
            <p:cNvPr id="6" name="9 Rectángulo"/>
            <p:cNvSpPr/>
            <p:nvPr userDrawn="1"/>
          </p:nvSpPr>
          <p:spPr>
            <a:xfrm>
              <a:off x="395536" y="1988840"/>
              <a:ext cx="5112213" cy="936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10 Rectángulo"/>
            <p:cNvSpPr/>
            <p:nvPr userDrawn="1"/>
          </p:nvSpPr>
          <p:spPr>
            <a:xfrm>
              <a:off x="466979" y="2781081"/>
              <a:ext cx="5401165" cy="105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11 Rectángulo"/>
            <p:cNvSpPr/>
            <p:nvPr userDrawn="1"/>
          </p:nvSpPr>
          <p:spPr>
            <a:xfrm>
              <a:off x="395536" y="3833699"/>
              <a:ext cx="5328133" cy="1179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12 Rectángulo"/>
            <p:cNvSpPr/>
            <p:nvPr userDrawn="1"/>
          </p:nvSpPr>
          <p:spPr>
            <a:xfrm>
              <a:off x="395536" y="4954586"/>
              <a:ext cx="4393010" cy="1498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3 CuadroTexto"/>
          <p:cNvSpPr txBox="1">
            <a:spLocks noChangeArrowheads="1"/>
          </p:cNvSpPr>
          <p:nvPr userDrawn="1"/>
        </p:nvSpPr>
        <p:spPr bwMode="auto">
          <a:xfrm>
            <a:off x="511175" y="6026150"/>
            <a:ext cx="16113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ES_tradnl" sz="1200" b="1" smtClean="0">
                <a:latin typeface="EHUSerif" charset="0"/>
                <a:cs typeface="EHUSerif" charset="0"/>
              </a:rPr>
              <a:t>www.ehu.es</a:t>
            </a:r>
            <a:endParaRPr lang="en-US" sz="1200" b="1" smtClean="0">
              <a:latin typeface="EHUSans" charset="0"/>
              <a:cs typeface="EHUSans" charset="0"/>
            </a:endParaRPr>
          </a:p>
        </p:txBody>
      </p:sp>
      <p:pic>
        <p:nvPicPr>
          <p:cNvPr id="11" name="Picture 15"/>
          <p:cNvPicPr>
            <a:picLocks noChangeAspect="1"/>
          </p:cNvPicPr>
          <p:nvPr userDrawn="1"/>
        </p:nvPicPr>
        <p:blipFill>
          <a:blip r:embed="rId3" cstate="print"/>
          <a:srcRect/>
          <a:stretch>
            <a:fillRect/>
          </a:stretch>
        </p:blipFill>
        <p:spPr bwMode="auto">
          <a:xfrm>
            <a:off x="395288" y="-4763"/>
            <a:ext cx="2120900" cy="1308101"/>
          </a:xfrm>
          <a:prstGeom prst="rect">
            <a:avLst/>
          </a:prstGeom>
          <a:noFill/>
          <a:ln w="9525">
            <a:noFill/>
            <a:miter lim="800000"/>
            <a:headEnd/>
            <a:tailEnd/>
          </a:ln>
        </p:spPr>
      </p:pic>
      <p:sp>
        <p:nvSpPr>
          <p:cNvPr id="2" name="1 Título"/>
          <p:cNvSpPr>
            <a:spLocks noGrp="1"/>
          </p:cNvSpPr>
          <p:nvPr>
            <p:ph type="ctrTitle"/>
          </p:nvPr>
        </p:nvSpPr>
        <p:spPr>
          <a:xfrm>
            <a:off x="477506" y="2119098"/>
            <a:ext cx="5534654" cy="1957974"/>
          </a:xfrm>
          <a:prstGeom prst="rect">
            <a:avLst/>
          </a:prstGeom>
        </p:spPr>
        <p:txBody>
          <a:bodyPr>
            <a:noAutofit/>
          </a:bodyPr>
          <a:lstStyle>
            <a:lvl1pPr algn="l" defTabSz="914400" rtl="0" eaLnBrk="1" latinLnBrk="0" hangingPunct="1">
              <a:lnSpc>
                <a:spcPts val="3800"/>
              </a:lnSpc>
              <a:spcBef>
                <a:spcPct val="0"/>
              </a:spcBef>
              <a:buNone/>
              <a:defRPr lang="en-US" sz="4000" b="1" kern="1200" baseline="0" dirty="0">
                <a:solidFill>
                  <a:srgbClr val="00A3DA"/>
                </a:solidFill>
                <a:latin typeface="EHUSans"/>
                <a:ea typeface="+mj-ea"/>
                <a:cs typeface="EHUSans"/>
              </a:defRPr>
            </a:lvl1pPr>
          </a:lstStyle>
          <a:p>
            <a:r>
              <a:rPr lang="es-ES_tradnl" smtClean="0"/>
              <a:t>Click to edit Master title style</a:t>
            </a:r>
            <a:endParaRPr lang="en-US" dirty="0"/>
          </a:p>
        </p:txBody>
      </p:sp>
      <p:sp>
        <p:nvSpPr>
          <p:cNvPr id="3" name="2 Subtítulo"/>
          <p:cNvSpPr>
            <a:spLocks noGrp="1"/>
          </p:cNvSpPr>
          <p:nvPr>
            <p:ph type="subTitle" idx="1"/>
          </p:nvPr>
        </p:nvSpPr>
        <p:spPr>
          <a:xfrm>
            <a:off x="467544" y="5013176"/>
            <a:ext cx="4320480" cy="1038219"/>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ce">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686800" cy="432048"/>
          </a:xfrm>
        </p:spPr>
        <p:txBody>
          <a:bodyPr anchor="ctr"/>
          <a:lstStyle>
            <a:lvl1pPr>
              <a:tabLst>
                <a:tab pos="8250238" algn="r"/>
              </a:tabLst>
              <a:defRPr sz="1600">
                <a:solidFill>
                  <a:srgbClr val="96C147"/>
                </a:solidFill>
              </a:defRPr>
            </a:lvl1pPr>
          </a:lstStyle>
          <a:p>
            <a:pPr lvl="0"/>
            <a:r>
              <a:rPr lang="es-ES_tradnl" smtClean="0"/>
              <a:t>Click to edit Master text styles</a:t>
            </a:r>
          </a:p>
        </p:txBody>
      </p:sp>
      <p:sp>
        <p:nvSpPr>
          <p:cNvPr id="8" name="7 Marcador de texto"/>
          <p:cNvSpPr>
            <a:spLocks noGrp="1"/>
          </p:cNvSpPr>
          <p:nvPr>
            <p:ph type="body" sz="quarter" idx="13"/>
          </p:nvPr>
        </p:nvSpPr>
        <p:spPr>
          <a:xfrm>
            <a:off x="1013085" y="1988841"/>
            <a:ext cx="8130916" cy="1296144"/>
          </a:xfrm>
        </p:spPr>
        <p:txBody>
          <a:bodyPr>
            <a:noAutofit/>
          </a:bodyPr>
          <a:lstStyle>
            <a:lvl1pPr marL="0" indent="0">
              <a:buFont typeface="Arial" pitchFamily="34" charset="0"/>
              <a:buNone/>
              <a:tabLst>
                <a:tab pos="7626350" algn="r"/>
              </a:tabLst>
              <a:defRPr sz="1600" b="0"/>
            </a:lvl1pPr>
            <a:lvl2pPr marL="742950" indent="-285750">
              <a:buFont typeface="Arial" pitchFamily="34" charset="0"/>
              <a:buChar char="•"/>
              <a:defRPr sz="1300"/>
            </a:lvl2pPr>
            <a:lvl3pPr marL="1200150" indent="-285750">
              <a:buFont typeface="Arial" pitchFamily="34" charset="0"/>
              <a:buChar char="•"/>
              <a:defRPr sz="1300"/>
            </a:lvl3pPr>
            <a:lvl4pPr marL="1657350" indent="-285750">
              <a:buFont typeface="Arial" pitchFamily="34" charset="0"/>
              <a:buChar char="•"/>
              <a:defRPr sz="1300"/>
            </a:lvl4pPr>
            <a:lvl5pPr marL="2114550" indent="-285750">
              <a:buFont typeface="Arial" pitchFamily="34" charset="0"/>
              <a:buChar char="•"/>
              <a:defRPr sz="1300"/>
            </a:lvl5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
        <p:nvSpPr>
          <p:cNvPr id="10" name="2 Marcador de contenido"/>
          <p:cNvSpPr>
            <a:spLocks noGrp="1"/>
          </p:cNvSpPr>
          <p:nvPr>
            <p:ph idx="14"/>
          </p:nvPr>
        </p:nvSpPr>
        <p:spPr>
          <a:xfrm>
            <a:off x="457200" y="1556792"/>
            <a:ext cx="8686800" cy="432048"/>
          </a:xfrm>
        </p:spPr>
        <p:txBody>
          <a:bodyPr anchor="ctr"/>
          <a:lstStyle>
            <a:lvl1pPr>
              <a:tabLst>
                <a:tab pos="8250238" algn="r"/>
              </a:tabLst>
              <a:defRPr sz="1600">
                <a:solidFill>
                  <a:srgbClr val="02A4DA"/>
                </a:solidFill>
              </a:defRPr>
            </a:lvl1pPr>
          </a:lstStyle>
          <a:p>
            <a:pPr lvl="0"/>
            <a:r>
              <a:rPr lang="es-ES_tradnl" smtClean="0"/>
              <a:t>Click to edit Master text styles</a:t>
            </a:r>
          </a:p>
        </p:txBody>
      </p:sp>
      <p:sp>
        <p:nvSpPr>
          <p:cNvPr id="11" name="7 Marcador de texto"/>
          <p:cNvSpPr>
            <a:spLocks noGrp="1"/>
          </p:cNvSpPr>
          <p:nvPr>
            <p:ph type="body" sz="quarter" idx="15"/>
          </p:nvPr>
        </p:nvSpPr>
        <p:spPr>
          <a:xfrm>
            <a:off x="1013085" y="3861048"/>
            <a:ext cx="8130915" cy="576064"/>
          </a:xfrm>
        </p:spPr>
        <p:txBody>
          <a:bodyPr>
            <a:noAutofit/>
          </a:bodyPr>
          <a:lstStyle>
            <a:lvl1pPr marL="0" indent="0">
              <a:buFont typeface="Arial" pitchFamily="34" charset="0"/>
              <a:buNone/>
              <a:tabLst>
                <a:tab pos="7716838" algn="r"/>
              </a:tabLst>
              <a:defRPr sz="1600" b="0"/>
            </a:lvl1pPr>
            <a:lvl2pPr marL="742950" indent="-285750">
              <a:buFont typeface="Arial" pitchFamily="34" charset="0"/>
              <a:buChar char="•"/>
              <a:defRPr sz="1300"/>
            </a:lvl2pPr>
            <a:lvl3pPr marL="1200150" indent="-285750">
              <a:buFont typeface="Arial" pitchFamily="34" charset="0"/>
              <a:buChar char="•"/>
              <a:defRPr sz="1300"/>
            </a:lvl3pPr>
            <a:lvl4pPr marL="1657350" indent="-285750">
              <a:buFont typeface="Arial" pitchFamily="34" charset="0"/>
              <a:buChar char="•"/>
              <a:defRPr sz="1300"/>
            </a:lvl4pPr>
            <a:lvl5pPr marL="2114550" indent="-285750">
              <a:buFont typeface="Arial" pitchFamily="34" charset="0"/>
              <a:buChar char="•"/>
              <a:defRPr sz="1300"/>
            </a:lvl5pPr>
          </a:lstStyle>
          <a:p>
            <a:pPr lvl="0"/>
            <a:r>
              <a:rPr lang="es-ES_tradnl" smtClean="0"/>
              <a:t>Click to edit Master text styles</a:t>
            </a:r>
          </a:p>
          <a:p>
            <a:pPr lvl="1"/>
            <a:r>
              <a:rPr lang="es-ES_tradnl" smtClean="0"/>
              <a:t>Second level</a:t>
            </a:r>
          </a:p>
        </p:txBody>
      </p:sp>
      <p:sp>
        <p:nvSpPr>
          <p:cNvPr id="12" name="2 Marcador de contenido"/>
          <p:cNvSpPr>
            <a:spLocks noGrp="1"/>
          </p:cNvSpPr>
          <p:nvPr>
            <p:ph idx="16"/>
          </p:nvPr>
        </p:nvSpPr>
        <p:spPr>
          <a:xfrm>
            <a:off x="493712" y="3429000"/>
            <a:ext cx="8686800" cy="432048"/>
          </a:xfrm>
        </p:spPr>
        <p:txBody>
          <a:bodyPr anchor="ctr"/>
          <a:lstStyle>
            <a:lvl1pPr>
              <a:tabLst>
                <a:tab pos="8250238" algn="r"/>
              </a:tabLst>
              <a:defRPr sz="1600">
                <a:solidFill>
                  <a:srgbClr val="5A519A"/>
                </a:solidFill>
              </a:defRPr>
            </a:lvl1pPr>
          </a:lstStyle>
          <a:p>
            <a:pPr lvl="0"/>
            <a:r>
              <a:rPr lang="es-ES_tradnl" smtClean="0"/>
              <a:t>Click to edit Master text styles</a:t>
            </a:r>
          </a:p>
        </p:txBody>
      </p:sp>
      <p:sp>
        <p:nvSpPr>
          <p:cNvPr id="13" name="7 Marcador de texto"/>
          <p:cNvSpPr>
            <a:spLocks noGrp="1"/>
          </p:cNvSpPr>
          <p:nvPr>
            <p:ph type="body" sz="quarter" idx="17"/>
          </p:nvPr>
        </p:nvSpPr>
        <p:spPr>
          <a:xfrm>
            <a:off x="1013085" y="4941168"/>
            <a:ext cx="8130915" cy="1296144"/>
          </a:xfrm>
        </p:spPr>
        <p:txBody>
          <a:bodyPr>
            <a:noAutofit/>
          </a:bodyPr>
          <a:lstStyle>
            <a:lvl1pPr marL="0" indent="0">
              <a:buFont typeface="Arial" pitchFamily="34" charset="0"/>
              <a:buNone/>
              <a:tabLst>
                <a:tab pos="7716838" algn="r"/>
              </a:tabLst>
              <a:defRPr sz="1600" b="0"/>
            </a:lvl1pPr>
            <a:lvl2pPr marL="742950" indent="-285750">
              <a:buFont typeface="Arial" pitchFamily="34" charset="0"/>
              <a:buChar char="•"/>
              <a:defRPr sz="1300"/>
            </a:lvl2pPr>
            <a:lvl3pPr marL="1200150" indent="-285750">
              <a:buFont typeface="Arial" pitchFamily="34" charset="0"/>
              <a:buChar char="•"/>
              <a:defRPr sz="1300"/>
            </a:lvl3pPr>
            <a:lvl4pPr marL="1657350" indent="-285750">
              <a:buFont typeface="Arial" pitchFamily="34" charset="0"/>
              <a:buChar char="•"/>
              <a:defRPr sz="1300"/>
            </a:lvl4pPr>
            <a:lvl5pPr marL="2114550" indent="-285750">
              <a:buFont typeface="Arial" pitchFamily="34" charset="0"/>
              <a:buChar char="•"/>
              <a:defRPr sz="1300"/>
            </a:lvl5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p:txBody>
      </p:sp>
      <p:sp>
        <p:nvSpPr>
          <p:cNvPr id="14" name="2 Marcador de contenido"/>
          <p:cNvSpPr>
            <a:spLocks noGrp="1"/>
          </p:cNvSpPr>
          <p:nvPr>
            <p:ph idx="18"/>
          </p:nvPr>
        </p:nvSpPr>
        <p:spPr>
          <a:xfrm>
            <a:off x="467544" y="4509120"/>
            <a:ext cx="8686800" cy="432048"/>
          </a:xfrm>
        </p:spPr>
        <p:txBody>
          <a:bodyPr anchor="ctr"/>
          <a:lstStyle>
            <a:lvl1pPr>
              <a:tabLst>
                <a:tab pos="8250238" algn="r"/>
              </a:tabLst>
              <a:defRPr sz="1600">
                <a:solidFill>
                  <a:srgbClr val="E63A4D"/>
                </a:solidFill>
              </a:defRPr>
            </a:lvl1pPr>
          </a:lstStyle>
          <a:p>
            <a:pPr lvl="0"/>
            <a:r>
              <a:rPr lang="es-ES_tradnl" smtClean="0"/>
              <a:t>Click to edit Master text styles</a:t>
            </a:r>
          </a:p>
        </p:txBody>
      </p:sp>
      <p:sp>
        <p:nvSpPr>
          <p:cNvPr id="9" name="4 Marcador de pie de página"/>
          <p:cNvSpPr>
            <a:spLocks noGrp="1"/>
          </p:cNvSpPr>
          <p:nvPr>
            <p:ph type="ftr" sz="quarter" idx="19"/>
          </p:nvPr>
        </p:nvSpPr>
        <p:spPr/>
        <p:txBody>
          <a:bodyPr/>
          <a:lstStyle>
            <a:lvl1pPr>
              <a:defRPr/>
            </a:lvl1pPr>
          </a:lstStyle>
          <a:p>
            <a:pPr>
              <a:defRPr/>
            </a:pPr>
            <a:endParaRPr lang="en-US"/>
          </a:p>
        </p:txBody>
      </p:sp>
      <p:sp>
        <p:nvSpPr>
          <p:cNvPr id="15" name="5 Marcador de número de diapositiva"/>
          <p:cNvSpPr>
            <a:spLocks noGrp="1"/>
          </p:cNvSpPr>
          <p:nvPr>
            <p:ph type="sldNum" sz="quarter" idx="20"/>
          </p:nvPr>
        </p:nvSpPr>
        <p:spPr/>
        <p:txBody>
          <a:bodyPr/>
          <a:lstStyle>
            <a:lvl1pPr>
              <a:defRPr/>
            </a:lvl1pPr>
          </a:lstStyle>
          <a:p>
            <a:fld id="{BF75FA4F-D21B-4215-8F9D-409C4609D658}" type="slidenum">
              <a:rPr lang="en-US"/>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tadilla Seccion 1">
    <p:spTree>
      <p:nvGrpSpPr>
        <p:cNvPr id="1" name=""/>
        <p:cNvGrpSpPr/>
        <p:nvPr/>
      </p:nvGrpSpPr>
      <p:grpSpPr>
        <a:xfrm>
          <a:off x="0" y="0"/>
          <a:ext cx="0" cy="0"/>
          <a:chOff x="0" y="0"/>
          <a:chExt cx="0" cy="0"/>
        </a:xfrm>
      </p:grpSpPr>
      <p:sp>
        <p:nvSpPr>
          <p:cNvPr id="6" name="5 Rectángulo"/>
          <p:cNvSpPr/>
          <p:nvPr userDrawn="1"/>
        </p:nvSpPr>
        <p:spPr>
          <a:xfrm>
            <a:off x="-15875" y="-25400"/>
            <a:ext cx="9159875" cy="6883400"/>
          </a:xfrm>
          <a:prstGeom prst="rect">
            <a:avLst/>
          </a:prstGeom>
          <a:solidFill>
            <a:srgbClr val="BCB6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9 Rectángulo"/>
          <p:cNvSpPr/>
          <p:nvPr userDrawn="1"/>
        </p:nvSpPr>
        <p:spPr>
          <a:xfrm>
            <a:off x="369888" y="1903413"/>
            <a:ext cx="3625850" cy="949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Rectángulo"/>
          <p:cNvSpPr/>
          <p:nvPr userDrawn="1"/>
        </p:nvSpPr>
        <p:spPr>
          <a:xfrm>
            <a:off x="441325" y="2695575"/>
            <a:ext cx="3843338"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8 Rectángulo"/>
          <p:cNvSpPr/>
          <p:nvPr userDrawn="1"/>
        </p:nvSpPr>
        <p:spPr>
          <a:xfrm>
            <a:off x="358775" y="2997200"/>
            <a:ext cx="4198938" cy="158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9 Rectángulo"/>
          <p:cNvSpPr/>
          <p:nvPr userDrawn="1"/>
        </p:nvSpPr>
        <p:spPr>
          <a:xfrm>
            <a:off x="369888" y="4365625"/>
            <a:ext cx="3625850" cy="1000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Título"/>
          <p:cNvSpPr>
            <a:spLocks noGrp="1"/>
          </p:cNvSpPr>
          <p:nvPr>
            <p:ph type="ctrTitle"/>
          </p:nvPr>
        </p:nvSpPr>
        <p:spPr>
          <a:xfrm>
            <a:off x="390575" y="2132856"/>
            <a:ext cx="3749377" cy="2232249"/>
          </a:xfrm>
          <a:prstGeom prst="rect">
            <a:avLst/>
          </a:prstGeom>
        </p:spPr>
        <p:txBody>
          <a:bodyPr>
            <a:noAutofit/>
          </a:bodyPr>
          <a:lstStyle>
            <a:lvl1pPr algn="l" defTabSz="914400" rtl="0" eaLnBrk="1" latinLnBrk="0" hangingPunct="1">
              <a:spcBef>
                <a:spcPct val="0"/>
              </a:spcBef>
              <a:buNone/>
              <a:defRPr lang="en-US" sz="4000" b="1" kern="1200" baseline="0" dirty="0">
                <a:solidFill>
                  <a:srgbClr val="5A519A"/>
                </a:solidFill>
                <a:latin typeface="EHUSans"/>
                <a:ea typeface="+mj-ea"/>
                <a:cs typeface="+mj-cs"/>
              </a:defRPr>
            </a:lvl1pPr>
          </a:lstStyle>
          <a:p>
            <a:r>
              <a:rPr lang="es-ES_tradnl" smtClean="0"/>
              <a:t>Click to edit Master title style</a:t>
            </a:r>
            <a:endParaRPr lang="en-US" dirty="0"/>
          </a:p>
        </p:txBody>
      </p:sp>
      <p:sp>
        <p:nvSpPr>
          <p:cNvPr id="3" name="2 Subtítulo"/>
          <p:cNvSpPr>
            <a:spLocks noGrp="1"/>
          </p:cNvSpPr>
          <p:nvPr>
            <p:ph type="subTitle" idx="1"/>
          </p:nvPr>
        </p:nvSpPr>
        <p:spPr>
          <a:xfrm>
            <a:off x="505414" y="4365105"/>
            <a:ext cx="3274498" cy="1038219"/>
          </a:xfrm>
          <a:prstGeom prst="rect">
            <a:avLst/>
          </a:prstGeom>
        </p:spPr>
        <p:txBody>
          <a:bodyPr>
            <a:noAutofit/>
          </a:bodyPr>
          <a:lstStyle>
            <a:lvl1pPr marL="0" indent="0" algn="l">
              <a:lnSpc>
                <a:spcPts val="2000"/>
              </a:lnSpc>
              <a:buNone/>
              <a:defRPr sz="1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dirty="0"/>
          </a:p>
        </p:txBody>
      </p:sp>
      <p:sp>
        <p:nvSpPr>
          <p:cNvPr id="17" name="2 Marcador de texto"/>
          <p:cNvSpPr>
            <a:spLocks noGrp="1"/>
          </p:cNvSpPr>
          <p:nvPr>
            <p:ph type="body" idx="10"/>
          </p:nvPr>
        </p:nvSpPr>
        <p:spPr>
          <a:xfrm>
            <a:off x="467544" y="320698"/>
            <a:ext cx="936104" cy="371998"/>
          </a:xfrm>
          <a:prstGeom prst="rect">
            <a:avLst/>
          </a:prstGeom>
          <a:solidFill>
            <a:schemeClr val="bg1"/>
          </a:solidFill>
        </p:spPr>
        <p:txBody>
          <a:bodyPr lIns="72000" tIns="108000" rIns="72000" bIns="108000" anchor="ctr">
            <a:spAutoFit/>
          </a:bodyPr>
          <a:lstStyle>
            <a:lvl1pPr marL="0" indent="0">
              <a:buNone/>
              <a:defRPr sz="1000" b="1" baseline="0">
                <a:solidFill>
                  <a:schemeClr val="tx1"/>
                </a:solidFill>
                <a:latin typeface="EHUSan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15" name="2 Marcador de texto"/>
          <p:cNvSpPr>
            <a:spLocks noGrp="1"/>
          </p:cNvSpPr>
          <p:nvPr>
            <p:ph type="body" idx="11"/>
          </p:nvPr>
        </p:nvSpPr>
        <p:spPr>
          <a:xfrm>
            <a:off x="1403648" y="320698"/>
            <a:ext cx="2740100" cy="371998"/>
          </a:xfrm>
          <a:prstGeom prst="rect">
            <a:avLst/>
          </a:prstGeom>
          <a:solidFill>
            <a:schemeClr val="bg1"/>
          </a:solidFill>
        </p:spPr>
        <p:txBody>
          <a:bodyPr wrap="none" lIns="36000" tIns="108000" rIns="36000" bIns="108000" anchor="ctr">
            <a:spAutoFit/>
          </a:bodyPr>
          <a:lstStyle>
            <a:lvl1pPr marL="0" indent="0">
              <a:buNone/>
              <a:defRPr sz="1000" b="0" baseline="0">
                <a:solidFill>
                  <a:schemeClr val="tx1"/>
                </a:solidFill>
                <a:latin typeface="EHUSan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rtadilla Seccion 2">
    <p:spTree>
      <p:nvGrpSpPr>
        <p:cNvPr id="1" name=""/>
        <p:cNvGrpSpPr/>
        <p:nvPr/>
      </p:nvGrpSpPr>
      <p:grpSpPr>
        <a:xfrm>
          <a:off x="0" y="0"/>
          <a:ext cx="0" cy="0"/>
          <a:chOff x="0" y="0"/>
          <a:chExt cx="0" cy="0"/>
        </a:xfrm>
      </p:grpSpPr>
      <p:sp>
        <p:nvSpPr>
          <p:cNvPr id="6" name="5 Rectángulo"/>
          <p:cNvSpPr/>
          <p:nvPr userDrawn="1"/>
        </p:nvSpPr>
        <p:spPr>
          <a:xfrm>
            <a:off x="0" y="0"/>
            <a:ext cx="9161463" cy="6858000"/>
          </a:xfrm>
          <a:prstGeom prst="rect">
            <a:avLst/>
          </a:prstGeom>
          <a:solidFill>
            <a:srgbClr val="F7BB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Rectángulo"/>
          <p:cNvSpPr/>
          <p:nvPr userDrawn="1"/>
        </p:nvSpPr>
        <p:spPr>
          <a:xfrm>
            <a:off x="466725" y="333375"/>
            <a:ext cx="3744913" cy="358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9 Rectángulo"/>
          <p:cNvSpPr/>
          <p:nvPr userDrawn="1"/>
        </p:nvSpPr>
        <p:spPr>
          <a:xfrm>
            <a:off x="369888" y="1903413"/>
            <a:ext cx="5138737" cy="935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10 Rectángulo"/>
          <p:cNvSpPr/>
          <p:nvPr userDrawn="1"/>
        </p:nvSpPr>
        <p:spPr>
          <a:xfrm>
            <a:off x="441325" y="2695575"/>
            <a:ext cx="4851400"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11 Rectángulo"/>
          <p:cNvSpPr/>
          <p:nvPr userDrawn="1"/>
        </p:nvSpPr>
        <p:spPr>
          <a:xfrm>
            <a:off x="369888" y="3748088"/>
            <a:ext cx="4392612" cy="1179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12 Rectángulo"/>
          <p:cNvSpPr/>
          <p:nvPr userDrawn="1"/>
        </p:nvSpPr>
        <p:spPr>
          <a:xfrm>
            <a:off x="369888" y="4392613"/>
            <a:ext cx="4692650" cy="177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Título"/>
          <p:cNvSpPr>
            <a:spLocks noGrp="1"/>
          </p:cNvSpPr>
          <p:nvPr>
            <p:ph type="ctrTitle"/>
          </p:nvPr>
        </p:nvSpPr>
        <p:spPr>
          <a:xfrm>
            <a:off x="467543" y="2068015"/>
            <a:ext cx="4896545" cy="2945161"/>
          </a:xfrm>
          <a:prstGeom prst="rect">
            <a:avLst/>
          </a:prstGeom>
        </p:spPr>
        <p:txBody>
          <a:bodyPr>
            <a:noAutofit/>
          </a:bodyPr>
          <a:lstStyle>
            <a:lvl1pPr algn="l" defTabSz="914400" rtl="0" eaLnBrk="1" latinLnBrk="0" hangingPunct="1">
              <a:spcBef>
                <a:spcPct val="0"/>
              </a:spcBef>
              <a:buNone/>
              <a:defRPr lang="en-US" sz="4000" b="1" kern="1200" baseline="0" dirty="0">
                <a:solidFill>
                  <a:srgbClr val="E63A4D"/>
                </a:solidFill>
                <a:latin typeface="EHUSans"/>
                <a:ea typeface="+mj-ea"/>
                <a:cs typeface="+mj-cs"/>
              </a:defRPr>
            </a:lvl1pPr>
          </a:lstStyle>
          <a:p>
            <a:r>
              <a:rPr lang="es-ES_tradnl" smtClean="0"/>
              <a:t>Click to edit Master title style</a:t>
            </a:r>
            <a:endParaRPr lang="en-US" dirty="0"/>
          </a:p>
        </p:txBody>
      </p:sp>
      <p:sp>
        <p:nvSpPr>
          <p:cNvPr id="3" name="2 Subtítulo"/>
          <p:cNvSpPr>
            <a:spLocks noGrp="1"/>
          </p:cNvSpPr>
          <p:nvPr>
            <p:ph type="subTitle" idx="1"/>
          </p:nvPr>
        </p:nvSpPr>
        <p:spPr>
          <a:xfrm>
            <a:off x="467544" y="5127085"/>
            <a:ext cx="4320480" cy="1038219"/>
          </a:xfrm>
          <a:prstGeom prst="rect">
            <a:avLst/>
          </a:prstGeom>
        </p:spPr>
        <p:txBody>
          <a:bodyPr>
            <a:noAutofit/>
          </a:bodyPr>
          <a:lstStyle>
            <a:lvl1pPr marL="0" indent="0" algn="l">
              <a:lnSpc>
                <a:spcPts val="2000"/>
              </a:lnSpc>
              <a:buNone/>
              <a:defRPr sz="1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dirty="0"/>
          </a:p>
        </p:txBody>
      </p:sp>
      <p:sp>
        <p:nvSpPr>
          <p:cNvPr id="15" name="2 Marcador de texto"/>
          <p:cNvSpPr>
            <a:spLocks noGrp="1"/>
          </p:cNvSpPr>
          <p:nvPr>
            <p:ph type="body" idx="11"/>
          </p:nvPr>
        </p:nvSpPr>
        <p:spPr>
          <a:xfrm>
            <a:off x="1259632" y="260648"/>
            <a:ext cx="2952328" cy="359818"/>
          </a:xfrm>
          <a:prstGeom prst="rect">
            <a:avLst/>
          </a:prstGeom>
        </p:spPr>
        <p:txBody>
          <a:bodyPr anchor="b">
            <a:normAutofit/>
          </a:bodyPr>
          <a:lstStyle>
            <a:lvl1pPr marL="0" indent="0">
              <a:buNone/>
              <a:defRPr sz="1000" b="0" baseline="0">
                <a:solidFill>
                  <a:schemeClr val="tx1"/>
                </a:solidFill>
                <a:latin typeface="EHUSan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17" name="2 Marcador de texto"/>
          <p:cNvSpPr>
            <a:spLocks noGrp="1"/>
          </p:cNvSpPr>
          <p:nvPr>
            <p:ph type="body" idx="10"/>
          </p:nvPr>
        </p:nvSpPr>
        <p:spPr>
          <a:xfrm>
            <a:off x="539552" y="260648"/>
            <a:ext cx="936104" cy="359818"/>
          </a:xfrm>
          <a:prstGeom prst="rect">
            <a:avLst/>
          </a:prstGeom>
        </p:spPr>
        <p:txBody>
          <a:bodyPr anchor="b">
            <a:normAutofit/>
          </a:bodyPr>
          <a:lstStyle>
            <a:lvl1pPr marL="0" indent="0">
              <a:buNone/>
              <a:defRPr sz="1000" b="1" baseline="0">
                <a:solidFill>
                  <a:schemeClr val="tx1"/>
                </a:solidFill>
                <a:latin typeface="EHUSan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2 Marcador de texto"/>
          <p:cNvSpPr txBox="1">
            <a:spLocks/>
          </p:cNvSpPr>
          <p:nvPr/>
        </p:nvSpPr>
        <p:spPr>
          <a:xfrm>
            <a:off x="468313" y="333375"/>
            <a:ext cx="935037" cy="358775"/>
          </a:xfrm>
          <a:prstGeom prst="rect">
            <a:avLst/>
          </a:prstGeom>
        </p:spPr>
        <p:txBody>
          <a:bodyPr anchor="b">
            <a:normAutofit/>
          </a:bodyPr>
          <a:lstStyle>
            <a:lvl1pPr marL="0" indent="0" algn="l" defTabSz="914400" rtl="0" eaLnBrk="1" latinLnBrk="0" hangingPunct="1">
              <a:spcBef>
                <a:spcPct val="20000"/>
              </a:spcBef>
              <a:buFont typeface="Arial" pitchFamily="34" charset="0"/>
              <a:buNone/>
              <a:defRPr sz="1000" b="1" kern="1200" baseline="0">
                <a:solidFill>
                  <a:schemeClr val="tx1"/>
                </a:solidFill>
                <a:latin typeface="Helvetica" pitchFamily="34" charset="0"/>
                <a:ea typeface="+mn-ea"/>
                <a:cs typeface="+mn-cs"/>
              </a:defRPr>
            </a:lvl1pPr>
            <a:lvl2pPr marL="457200" indent="0" algn="l" defTabSz="914400" rtl="0" eaLnBrk="1" latinLnBrk="0" hangingPunct="1">
              <a:spcBef>
                <a:spcPct val="20000"/>
              </a:spcBef>
              <a:buFont typeface="Arial" pitchFamily="34" charset="0"/>
              <a:buNone/>
              <a:defRPr sz="1800" b="1" kern="1200">
                <a:solidFill>
                  <a:schemeClr val="tx1">
                    <a:tint val="75000"/>
                  </a:schemeClr>
                </a:solidFill>
                <a:latin typeface="Helvetica" pitchFamily="34" charset="0"/>
                <a:ea typeface="+mn-ea"/>
                <a:cs typeface="+mn-cs"/>
              </a:defRPr>
            </a:lvl2pPr>
            <a:lvl3pPr marL="914400" indent="0" algn="l" defTabSz="914400" rtl="0" eaLnBrk="1" latinLnBrk="0" hangingPunct="1">
              <a:spcBef>
                <a:spcPct val="20000"/>
              </a:spcBef>
              <a:buFont typeface="Arial" pitchFamily="34" charset="0"/>
              <a:buNone/>
              <a:defRPr sz="1600" b="1" kern="1200">
                <a:solidFill>
                  <a:schemeClr val="tx1">
                    <a:tint val="75000"/>
                  </a:schemeClr>
                </a:solidFill>
                <a:latin typeface="Helvetica" pitchFamily="34" charset="0"/>
                <a:ea typeface="+mn-ea"/>
                <a:cs typeface="+mn-cs"/>
              </a:defRPr>
            </a:lvl3pPr>
            <a:lvl4pPr marL="1371600" indent="0" algn="l" defTabSz="914400" rtl="0" eaLnBrk="1" latinLnBrk="0" hangingPunct="1">
              <a:spcBef>
                <a:spcPct val="20000"/>
              </a:spcBef>
              <a:buFont typeface="Arial" pitchFamily="34" charset="0"/>
              <a:buNone/>
              <a:defRPr sz="1400" b="1" kern="1200">
                <a:solidFill>
                  <a:schemeClr val="tx1">
                    <a:tint val="75000"/>
                  </a:schemeClr>
                </a:solidFill>
                <a:latin typeface="Helvetica" pitchFamily="34" charset="0"/>
                <a:ea typeface="+mn-ea"/>
                <a:cs typeface="+mn-cs"/>
              </a:defRPr>
            </a:lvl4pPr>
            <a:lvl5pPr marL="1828800" indent="0" algn="l" defTabSz="914400" rtl="0" eaLnBrk="1" latinLnBrk="0" hangingPunct="1">
              <a:spcBef>
                <a:spcPct val="20000"/>
              </a:spcBef>
              <a:buFont typeface="Arial" pitchFamily="34" charset="0"/>
              <a:buNone/>
              <a:defRPr sz="1400" b="1" kern="1200">
                <a:solidFill>
                  <a:schemeClr val="tx1">
                    <a:tint val="75000"/>
                  </a:schemeClr>
                </a:solidFill>
                <a:latin typeface="Helvetica" pitchFamily="34" charset="0"/>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fontAlgn="auto">
              <a:spcAft>
                <a:spcPts val="0"/>
              </a:spcAft>
              <a:defRPr/>
            </a:pPr>
            <a:r>
              <a:rPr lang="es-ES" dirty="0" smtClean="0">
                <a:latin typeface="EHUSans"/>
              </a:rPr>
              <a:t>UPV / EHU I</a:t>
            </a:r>
          </a:p>
        </p:txBody>
      </p:sp>
      <p:sp>
        <p:nvSpPr>
          <p:cNvPr id="1027" name="1 Marcador de título"/>
          <p:cNvSpPr>
            <a:spLocks noGrp="1"/>
          </p:cNvSpPr>
          <p:nvPr>
            <p:ph type="title"/>
          </p:nvPr>
        </p:nvSpPr>
        <p:spPr bwMode="auto">
          <a:xfrm>
            <a:off x="457200" y="879475"/>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título del patrón</a:t>
            </a:r>
            <a:endParaRPr lang="en-US" smtClean="0"/>
          </a:p>
        </p:txBody>
      </p:sp>
      <p:sp>
        <p:nvSpPr>
          <p:cNvPr id="1028" name="2 Marcador de texto"/>
          <p:cNvSpPr>
            <a:spLocks noGrp="1"/>
          </p:cNvSpPr>
          <p:nvPr>
            <p:ph type="body" idx="1"/>
          </p:nvPr>
        </p:nvSpPr>
        <p:spPr bwMode="auto">
          <a:xfrm>
            <a:off x="457200" y="2205038"/>
            <a:ext cx="82296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3 Marcador de fecha"/>
          <p:cNvSpPr>
            <a:spLocks noGrp="1"/>
          </p:cNvSpPr>
          <p:nvPr>
            <p:ph type="dt" sz="half" idx="2"/>
          </p:nvPr>
        </p:nvSpPr>
        <p:spPr>
          <a:xfrm>
            <a:off x="3505200" y="6473825"/>
            <a:ext cx="2133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5" name="4 Marcador de pie de página"/>
          <p:cNvSpPr>
            <a:spLocks noGrp="1"/>
          </p:cNvSpPr>
          <p:nvPr>
            <p:ph type="ftr" sz="quarter" idx="3"/>
          </p:nvPr>
        </p:nvSpPr>
        <p:spPr>
          <a:xfrm>
            <a:off x="1258888" y="400050"/>
            <a:ext cx="28956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solidFill>
                <a:latin typeface="EHUSans"/>
                <a:ea typeface="+mn-ea"/>
                <a:cs typeface="+mn-cs"/>
              </a:defRPr>
            </a:lvl1pPr>
          </a:lstStyle>
          <a:p>
            <a:pPr>
              <a:defRPr/>
            </a:pPr>
            <a:endParaRPr lang="en-US"/>
          </a:p>
        </p:txBody>
      </p:sp>
      <p:sp>
        <p:nvSpPr>
          <p:cNvPr id="6" name="5 Marcador de número de diapositiva"/>
          <p:cNvSpPr>
            <a:spLocks noGrp="1"/>
          </p:cNvSpPr>
          <p:nvPr>
            <p:ph type="sldNum" sz="quarter" idx="4"/>
          </p:nvPr>
        </p:nvSpPr>
        <p:spPr>
          <a:xfrm>
            <a:off x="6542088" y="40481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800" b="1">
                <a:latin typeface="EHUSans" pitchFamily="50"/>
              </a:defRPr>
            </a:lvl1pPr>
          </a:lstStyle>
          <a:p>
            <a:fld id="{80864140-3D67-4E4C-8F9C-09FF1AFB7689}" type="slidenum">
              <a:rPr lang="en-US"/>
              <a:pPr/>
              <a:t>‹Nº›</a:t>
            </a:fld>
            <a:endParaRPr lang="en-US"/>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60" r:id="rId17"/>
  </p:sldLayoutIdLst>
  <p:hf hdr="0" dt="0"/>
  <p:txStyles>
    <p:titleStyle>
      <a:lvl1pPr algn="l" rtl="0" eaLnBrk="0" fontAlgn="base" hangingPunct="0">
        <a:spcBef>
          <a:spcPct val="0"/>
        </a:spcBef>
        <a:spcAft>
          <a:spcPct val="0"/>
        </a:spcAft>
        <a:defRPr sz="3000" b="1" kern="1200">
          <a:solidFill>
            <a:schemeClr val="tx1"/>
          </a:solidFill>
          <a:latin typeface="EHUSans"/>
          <a:ea typeface="MS PGothic" pitchFamily="34" charset="-128"/>
          <a:cs typeface="ＭＳ Ｐゴシック" charset="0"/>
        </a:defRPr>
      </a:lvl1pPr>
      <a:lvl2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2pPr>
      <a:lvl3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3pPr>
      <a:lvl4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4pPr>
      <a:lvl5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5pPr>
      <a:lvl6pPr marL="457200" algn="l" rtl="0" fontAlgn="base">
        <a:spcBef>
          <a:spcPct val="0"/>
        </a:spcBef>
        <a:spcAft>
          <a:spcPct val="0"/>
        </a:spcAft>
        <a:defRPr sz="3000" b="1">
          <a:solidFill>
            <a:schemeClr val="tx1"/>
          </a:solidFill>
          <a:latin typeface="EHUSans" charset="0"/>
          <a:ea typeface="ＭＳ Ｐゴシック" charset="0"/>
          <a:cs typeface="ＭＳ Ｐゴシック" charset="0"/>
        </a:defRPr>
      </a:lvl6pPr>
      <a:lvl7pPr marL="914400" algn="l" rtl="0" fontAlgn="base">
        <a:spcBef>
          <a:spcPct val="0"/>
        </a:spcBef>
        <a:spcAft>
          <a:spcPct val="0"/>
        </a:spcAft>
        <a:defRPr sz="3000" b="1">
          <a:solidFill>
            <a:schemeClr val="tx1"/>
          </a:solidFill>
          <a:latin typeface="EHUSans" charset="0"/>
          <a:ea typeface="ＭＳ Ｐゴシック" charset="0"/>
          <a:cs typeface="ＭＳ Ｐゴシック" charset="0"/>
        </a:defRPr>
      </a:lvl7pPr>
      <a:lvl8pPr marL="1371600" algn="l" rtl="0" fontAlgn="base">
        <a:spcBef>
          <a:spcPct val="0"/>
        </a:spcBef>
        <a:spcAft>
          <a:spcPct val="0"/>
        </a:spcAft>
        <a:defRPr sz="3000" b="1">
          <a:solidFill>
            <a:schemeClr val="tx1"/>
          </a:solidFill>
          <a:latin typeface="EHUSans" charset="0"/>
          <a:ea typeface="ＭＳ Ｐゴシック" charset="0"/>
          <a:cs typeface="ＭＳ Ｐゴシック" charset="0"/>
        </a:defRPr>
      </a:lvl8pPr>
      <a:lvl9pPr marL="1828800" algn="l" rtl="0" fontAlgn="base">
        <a:spcBef>
          <a:spcPct val="0"/>
        </a:spcBef>
        <a:spcAft>
          <a:spcPct val="0"/>
        </a:spcAft>
        <a:defRPr sz="3000" b="1">
          <a:solidFill>
            <a:schemeClr val="tx1"/>
          </a:solidFill>
          <a:latin typeface="EHUSan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defRPr b="1" kern="1200">
          <a:solidFill>
            <a:schemeClr val="tx1"/>
          </a:solidFill>
          <a:latin typeface="EHUSans"/>
          <a:ea typeface="MS PGothic" pitchFamily="34" charset="-128"/>
          <a:cs typeface="ＭＳ Ｐゴシック" charset="0"/>
        </a:defRPr>
      </a:lvl1pPr>
      <a:lvl2pPr marL="457200" algn="l" rtl="0" eaLnBrk="0" fontAlgn="base" hangingPunct="0">
        <a:spcBef>
          <a:spcPct val="20000"/>
        </a:spcBef>
        <a:spcAft>
          <a:spcPct val="0"/>
        </a:spcAft>
        <a:buFont typeface="Arial" pitchFamily="34" charset="0"/>
        <a:defRPr b="1" kern="1200">
          <a:solidFill>
            <a:schemeClr val="tx1"/>
          </a:solidFill>
          <a:latin typeface="EHUSans"/>
          <a:ea typeface="MS PGothic" pitchFamily="34" charset="-128"/>
          <a:cs typeface="+mn-cs"/>
        </a:defRPr>
      </a:lvl2pPr>
      <a:lvl3pPr marL="914400" algn="l" rtl="0" eaLnBrk="0" fontAlgn="base" hangingPunct="0">
        <a:spcBef>
          <a:spcPct val="20000"/>
        </a:spcBef>
        <a:spcAft>
          <a:spcPct val="0"/>
        </a:spcAft>
        <a:buFont typeface="Arial" pitchFamily="34" charset="0"/>
        <a:defRPr sz="1600" b="1" kern="1200">
          <a:solidFill>
            <a:schemeClr val="tx1"/>
          </a:solidFill>
          <a:latin typeface="EHUSans"/>
          <a:ea typeface="MS PGothic" pitchFamily="34" charset="-128"/>
          <a:cs typeface="+mn-cs"/>
        </a:defRPr>
      </a:lvl3pPr>
      <a:lvl4pPr marL="1371600" algn="l" rtl="0" eaLnBrk="0" fontAlgn="base" hangingPunct="0">
        <a:spcBef>
          <a:spcPct val="20000"/>
        </a:spcBef>
        <a:spcAft>
          <a:spcPct val="0"/>
        </a:spcAft>
        <a:buFont typeface="Arial" pitchFamily="34" charset="0"/>
        <a:defRPr sz="1400" b="1" kern="1200">
          <a:solidFill>
            <a:schemeClr val="tx1"/>
          </a:solidFill>
          <a:latin typeface="EHUSans"/>
          <a:ea typeface="MS PGothic" pitchFamily="34" charset="-128"/>
          <a:cs typeface="+mn-cs"/>
        </a:defRPr>
      </a:lvl4pPr>
      <a:lvl5pPr marL="1828800" algn="l" rtl="0" eaLnBrk="0" fontAlgn="base" hangingPunct="0">
        <a:spcBef>
          <a:spcPct val="20000"/>
        </a:spcBef>
        <a:spcAft>
          <a:spcPct val="0"/>
        </a:spcAft>
        <a:buFont typeface="Arial" pitchFamily="34" charset="0"/>
        <a:defRPr sz="1400" b="1" kern="1200">
          <a:solidFill>
            <a:schemeClr val="tx1"/>
          </a:solidFill>
          <a:latin typeface="EHUSans"/>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5 Título"/>
          <p:cNvSpPr>
            <a:spLocks noGrp="1"/>
          </p:cNvSpPr>
          <p:nvPr>
            <p:ph type="ctrTitle"/>
          </p:nvPr>
        </p:nvSpPr>
        <p:spPr>
          <a:xfrm>
            <a:off x="468313" y="2068513"/>
            <a:ext cx="4895850" cy="2728912"/>
          </a:xfrm>
        </p:spPr>
        <p:txBody>
          <a:bodyPr/>
          <a:lstStyle/>
          <a:p>
            <a:pPr eaLnBrk="1" hangingPunct="1"/>
            <a:r>
              <a:rPr lang="en-US" smtClean="0">
                <a:latin typeface="EHUSans" pitchFamily="50"/>
              </a:rPr>
              <a:t>TITULAR CON</a:t>
            </a:r>
            <a:br>
              <a:rPr lang="en-US" smtClean="0">
                <a:latin typeface="EHUSans" pitchFamily="50"/>
              </a:rPr>
            </a:br>
            <a:r>
              <a:rPr lang="en-US" smtClean="0">
                <a:latin typeface="EHUSans" pitchFamily="50"/>
              </a:rPr>
              <a:t>PALABRAS</a:t>
            </a:r>
            <a:br>
              <a:rPr lang="en-US" smtClean="0">
                <a:latin typeface="EHUSans" pitchFamily="50"/>
              </a:rPr>
            </a:br>
            <a:r>
              <a:rPr lang="en-US" smtClean="0">
                <a:latin typeface="EHUSans" pitchFamily="50"/>
              </a:rPr>
              <a:t>BASTANTE LARGAS</a:t>
            </a:r>
            <a:br>
              <a:rPr lang="en-US" smtClean="0">
                <a:latin typeface="EHUSans" pitchFamily="50"/>
              </a:rPr>
            </a:br>
            <a:r>
              <a:rPr lang="en-US" smtClean="0">
                <a:latin typeface="EHUSans" pitchFamily="50"/>
              </a:rPr>
              <a:t>DE EXTENSIÓN</a:t>
            </a:r>
            <a:br>
              <a:rPr lang="en-US" smtClean="0">
                <a:latin typeface="EHUSans" pitchFamily="50"/>
              </a:rPr>
            </a:br>
            <a:r>
              <a:rPr lang="en-US" smtClean="0">
                <a:latin typeface="EHUSans" pitchFamily="50"/>
              </a:rPr>
              <a:t>Y LÍNEAS</a:t>
            </a:r>
          </a:p>
        </p:txBody>
      </p:sp>
      <p:sp>
        <p:nvSpPr>
          <p:cNvPr id="20482" name="6 Subtítulo"/>
          <p:cNvSpPr>
            <a:spLocks noGrp="1"/>
          </p:cNvSpPr>
          <p:nvPr>
            <p:ph type="subTitle" idx="1"/>
          </p:nvPr>
        </p:nvSpPr>
        <p:spPr>
          <a:xfrm>
            <a:off x="468313" y="5013325"/>
            <a:ext cx="4319587" cy="1038225"/>
          </a:xfrm>
        </p:spPr>
        <p:txBody>
          <a:bodyPr/>
          <a:lstStyle/>
          <a:p>
            <a:pPr eaLnBrk="1" hangingPunct="1">
              <a:lnSpc>
                <a:spcPts val="1800"/>
              </a:lnSpc>
            </a:pPr>
            <a:r>
              <a:rPr lang="en-US" smtClean="0">
                <a:latin typeface="EHUSans" pitchFamily="50"/>
              </a:rPr>
              <a:t>TITULAR</a:t>
            </a:r>
          </a:p>
          <a:p>
            <a:pPr eaLnBrk="1" hangingPunct="1">
              <a:lnSpc>
                <a:spcPts val="1800"/>
              </a:lnSpc>
            </a:pPr>
            <a:r>
              <a:rPr lang="en-US" smtClean="0">
                <a:latin typeface="EHUSans" pitchFamily="50"/>
              </a:rPr>
              <a:t>SECUNDARIO</a:t>
            </a:r>
          </a:p>
          <a:p>
            <a:pPr eaLnBrk="1" hangingPunct="1">
              <a:lnSpc>
                <a:spcPts val="1800"/>
              </a:lnSpc>
            </a:pPr>
            <a:r>
              <a:rPr lang="en-US" smtClean="0">
                <a:latin typeface="EHUSans" pitchFamily="50"/>
              </a:rPr>
              <a:t>DEL DOCUMENTO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Content Placeholder 5" descr="Captura de pantalla 2015-11-03 a la(s) 15.31.50.png"/>
          <p:cNvPicPr>
            <a:picLocks noGrp="1" noChangeAspect="1"/>
          </p:cNvPicPr>
          <p:nvPr>
            <p:ph sz="half" idx="2"/>
          </p:nvPr>
        </p:nvPicPr>
        <p:blipFill>
          <a:blip r:embed="rId2" cstate="print"/>
          <a:srcRect l="15800" r="15800"/>
          <a:stretch>
            <a:fillRect/>
          </a:stretch>
        </p:blipFill>
        <p:spPr/>
      </p:pic>
      <p:sp>
        <p:nvSpPr>
          <p:cNvPr id="30722" name="Slide Number Placeholder 3"/>
          <p:cNvSpPr>
            <a:spLocks noGrp="1"/>
          </p:cNvSpPr>
          <p:nvPr>
            <p:ph type="sldNum" sz="quarter" idx="15"/>
          </p:nvPr>
        </p:nvSpPr>
        <p:spPr bwMode="auto">
          <a:noFill/>
          <a:ln>
            <a:miter lim="800000"/>
            <a:headEnd/>
            <a:tailEnd/>
          </a:ln>
        </p:spPr>
        <p:txBody>
          <a:bodyPr/>
          <a:lstStyle/>
          <a:p>
            <a:fld id="{B40F3836-7F53-4782-8644-E5CAEA433FC4}" type="slidenum">
              <a:rPr lang="en-US"/>
              <a:pPr/>
              <a:t>10</a:t>
            </a:fld>
            <a:endParaRPr lang="en-US"/>
          </a:p>
        </p:txBody>
      </p:sp>
      <p:sp>
        <p:nvSpPr>
          <p:cNvPr id="7" name="Rectangle 6"/>
          <p:cNvSpPr/>
          <p:nvPr/>
        </p:nvSpPr>
        <p:spPr>
          <a:xfrm>
            <a:off x="684213" y="3500438"/>
            <a:ext cx="1871662" cy="2889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30724" name="Text Placeholder 4"/>
          <p:cNvSpPr>
            <a:spLocks noGrp="1"/>
          </p:cNvSpPr>
          <p:nvPr>
            <p:ph type="body" sz="quarter" idx="13"/>
          </p:nvPr>
        </p:nvSpPr>
        <p:spPr>
          <a:xfrm>
            <a:off x="684213" y="3500438"/>
            <a:ext cx="1871662" cy="215900"/>
          </a:xfrm>
        </p:spPr>
        <p:txBody>
          <a:bodyPr/>
          <a:lstStyle/>
          <a:p>
            <a:pPr eaLnBrk="1" hangingPunct="1"/>
            <a:r>
              <a:rPr lang="es-ES_tradnl" sz="1000" smtClean="0">
                <a:latin typeface="EHUSans" pitchFamily="50"/>
              </a:rPr>
              <a:t>Universidad de Bellas Artes</a:t>
            </a:r>
          </a:p>
        </p:txBody>
      </p:sp>
      <p:sp>
        <p:nvSpPr>
          <p:cNvPr id="10" name="Rectangle 9"/>
          <p:cNvSpPr/>
          <p:nvPr/>
        </p:nvSpPr>
        <p:spPr>
          <a:xfrm>
            <a:off x="1403350" y="2997200"/>
            <a:ext cx="1512888" cy="2873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30726" name="Text Placeholder 4"/>
          <p:cNvSpPr txBox="1">
            <a:spLocks/>
          </p:cNvSpPr>
          <p:nvPr/>
        </p:nvSpPr>
        <p:spPr bwMode="auto">
          <a:xfrm>
            <a:off x="1403350" y="2997200"/>
            <a:ext cx="1873250" cy="215900"/>
          </a:xfrm>
          <a:prstGeom prst="rect">
            <a:avLst/>
          </a:prstGeom>
          <a:noFill/>
          <a:ln w="9525">
            <a:noFill/>
            <a:miter lim="800000"/>
            <a:headEnd/>
            <a:tailEnd/>
          </a:ln>
        </p:spPr>
        <p:txBody>
          <a:bodyPr/>
          <a:lstStyle/>
          <a:p>
            <a:pPr>
              <a:lnSpc>
                <a:spcPts val="1100"/>
              </a:lnSpc>
              <a:spcBef>
                <a:spcPct val="20000"/>
              </a:spcBef>
              <a:buFont typeface="Arial" pitchFamily="34" charset="0"/>
              <a:buNone/>
            </a:pPr>
            <a:r>
              <a:rPr lang="es-ES_tradnl" sz="1000">
                <a:latin typeface="EHUSans" pitchFamily="50"/>
              </a:rPr>
              <a:t>Escuela de Hostelería</a:t>
            </a:r>
          </a:p>
        </p:txBody>
      </p:sp>
      <p:sp>
        <p:nvSpPr>
          <p:cNvPr id="12" name="Rectangle 11"/>
          <p:cNvSpPr/>
          <p:nvPr/>
        </p:nvSpPr>
        <p:spPr>
          <a:xfrm>
            <a:off x="3995738" y="3573463"/>
            <a:ext cx="1800225" cy="28733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30728" name="Text Placeholder 4"/>
          <p:cNvSpPr txBox="1">
            <a:spLocks/>
          </p:cNvSpPr>
          <p:nvPr/>
        </p:nvSpPr>
        <p:spPr bwMode="auto">
          <a:xfrm>
            <a:off x="3995738" y="3573463"/>
            <a:ext cx="1871662" cy="215900"/>
          </a:xfrm>
          <a:prstGeom prst="rect">
            <a:avLst/>
          </a:prstGeom>
          <a:noFill/>
          <a:ln w="9525">
            <a:noFill/>
            <a:miter lim="800000"/>
            <a:headEnd/>
            <a:tailEnd/>
          </a:ln>
        </p:spPr>
        <p:txBody>
          <a:bodyPr/>
          <a:lstStyle/>
          <a:p>
            <a:pPr>
              <a:lnSpc>
                <a:spcPts val="1100"/>
              </a:lnSpc>
              <a:spcBef>
                <a:spcPct val="20000"/>
              </a:spcBef>
              <a:buFont typeface="Arial" pitchFamily="34" charset="0"/>
              <a:buNone/>
            </a:pPr>
            <a:r>
              <a:rPr lang="es-ES_tradnl" sz="1000">
                <a:latin typeface="EHUSans" pitchFamily="50"/>
              </a:rPr>
              <a:t>Gizarte eta Komunikazioak</a:t>
            </a:r>
          </a:p>
        </p:txBody>
      </p:sp>
      <p:sp>
        <p:nvSpPr>
          <p:cNvPr id="15" name="Rectangle 14"/>
          <p:cNvSpPr/>
          <p:nvPr/>
        </p:nvSpPr>
        <p:spPr>
          <a:xfrm>
            <a:off x="4356100" y="4365625"/>
            <a:ext cx="720725" cy="2873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30730" name="Text Placeholder 4"/>
          <p:cNvSpPr txBox="1">
            <a:spLocks/>
          </p:cNvSpPr>
          <p:nvPr/>
        </p:nvSpPr>
        <p:spPr bwMode="auto">
          <a:xfrm>
            <a:off x="4356100" y="4365625"/>
            <a:ext cx="792163" cy="215900"/>
          </a:xfrm>
          <a:prstGeom prst="rect">
            <a:avLst/>
          </a:prstGeom>
          <a:noFill/>
          <a:ln w="9525">
            <a:noFill/>
            <a:miter lim="800000"/>
            <a:headEnd/>
            <a:tailEnd/>
          </a:ln>
        </p:spPr>
        <p:txBody>
          <a:bodyPr/>
          <a:lstStyle/>
          <a:p>
            <a:pPr>
              <a:lnSpc>
                <a:spcPts val="1100"/>
              </a:lnSpc>
              <a:spcBef>
                <a:spcPct val="20000"/>
              </a:spcBef>
              <a:buFont typeface="Arial" pitchFamily="34" charset="0"/>
              <a:buNone/>
            </a:pPr>
            <a:r>
              <a:rPr lang="es-ES_tradnl" sz="1000">
                <a:latin typeface="EHUSans" pitchFamily="50"/>
              </a:rPr>
              <a:t>Medicina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1"/>
          <p:cNvSpPr>
            <a:spLocks noGrp="1"/>
          </p:cNvSpPr>
          <p:nvPr>
            <p:ph idx="1"/>
          </p:nvPr>
        </p:nvSpPr>
        <p:spPr>
          <a:xfrm>
            <a:off x="457200" y="1125538"/>
            <a:ext cx="8686800" cy="431800"/>
          </a:xfrm>
        </p:spPr>
        <p:txBody>
          <a:bodyPr/>
          <a:lstStyle/>
          <a:p>
            <a:pPr marL="0" indent="0" eaLnBrk="1" hangingPunct="1"/>
            <a:r>
              <a:rPr lang="es-ES_tradnl" smtClean="0">
                <a:latin typeface="EHUSans" pitchFamily="50"/>
              </a:rPr>
              <a:t>00. INTRODUCCIÓN</a:t>
            </a:r>
          </a:p>
        </p:txBody>
      </p:sp>
      <p:sp>
        <p:nvSpPr>
          <p:cNvPr id="22530" name="Footer Placeholder 2"/>
          <p:cNvSpPr>
            <a:spLocks noGrp="1"/>
          </p:cNvSpPr>
          <p:nvPr>
            <p:ph type="ftr" sz="quarter" idx="19"/>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s-ES_tradnl" smtClean="0">
              <a:latin typeface="EHUSans" pitchFamily="50"/>
              <a:ea typeface="MS PGothic" pitchFamily="34" charset="-128"/>
            </a:endParaRPr>
          </a:p>
        </p:txBody>
      </p:sp>
      <p:sp>
        <p:nvSpPr>
          <p:cNvPr id="22531" name="Text Placeholder 3"/>
          <p:cNvSpPr>
            <a:spLocks noGrp="1"/>
          </p:cNvSpPr>
          <p:nvPr>
            <p:ph type="body" sz="quarter" idx="13"/>
          </p:nvPr>
        </p:nvSpPr>
        <p:spPr>
          <a:xfrm>
            <a:off x="1012825" y="1989138"/>
            <a:ext cx="8131175" cy="1295400"/>
          </a:xfrm>
        </p:spPr>
        <p:txBody>
          <a:bodyPr/>
          <a:lstStyle/>
          <a:p>
            <a:pPr eaLnBrk="1" hangingPunct="1"/>
            <a:r>
              <a:rPr lang="es-ES_tradnl" smtClean="0">
                <a:latin typeface="EHUSans" pitchFamily="50"/>
              </a:rPr>
              <a:t>Contenido 1</a:t>
            </a:r>
          </a:p>
          <a:p>
            <a:pPr eaLnBrk="1" hangingPunct="1"/>
            <a:r>
              <a:rPr lang="es-ES_tradnl" smtClean="0">
                <a:latin typeface="EHUSans" pitchFamily="50"/>
              </a:rPr>
              <a:t>Contenido 2</a:t>
            </a:r>
          </a:p>
          <a:p>
            <a:pPr eaLnBrk="1" hangingPunct="1"/>
            <a:r>
              <a:rPr lang="es-ES_tradnl" smtClean="0">
                <a:latin typeface="EHUSans" pitchFamily="50"/>
              </a:rPr>
              <a:t>Contenido 3</a:t>
            </a:r>
          </a:p>
          <a:p>
            <a:pPr eaLnBrk="1" hangingPunct="1"/>
            <a:r>
              <a:rPr lang="es-ES_tradnl" smtClean="0">
                <a:latin typeface="EHUSans" pitchFamily="50"/>
              </a:rPr>
              <a:t>Contenido 4</a:t>
            </a:r>
          </a:p>
        </p:txBody>
      </p:sp>
      <p:sp>
        <p:nvSpPr>
          <p:cNvPr id="22532" name="Content Placeholder 4"/>
          <p:cNvSpPr>
            <a:spLocks noGrp="1"/>
          </p:cNvSpPr>
          <p:nvPr>
            <p:ph idx="14"/>
          </p:nvPr>
        </p:nvSpPr>
        <p:spPr>
          <a:xfrm>
            <a:off x="457200" y="1557338"/>
            <a:ext cx="8686800" cy="431800"/>
          </a:xfrm>
        </p:spPr>
        <p:txBody>
          <a:bodyPr/>
          <a:lstStyle/>
          <a:p>
            <a:pPr marL="0" indent="0" eaLnBrk="1" hangingPunct="1"/>
            <a:r>
              <a:rPr lang="es-ES_tradnl" smtClean="0">
                <a:latin typeface="EHUSans" pitchFamily="50"/>
              </a:rPr>
              <a:t>01. PRIMERA SECCIÓN</a:t>
            </a:r>
          </a:p>
        </p:txBody>
      </p:sp>
      <p:sp>
        <p:nvSpPr>
          <p:cNvPr id="22533" name="Text Placeholder 5"/>
          <p:cNvSpPr>
            <a:spLocks noGrp="1"/>
          </p:cNvSpPr>
          <p:nvPr>
            <p:ph type="body" sz="quarter" idx="15"/>
          </p:nvPr>
        </p:nvSpPr>
        <p:spPr>
          <a:xfrm>
            <a:off x="1012825" y="3860800"/>
            <a:ext cx="8131175" cy="576263"/>
          </a:xfrm>
        </p:spPr>
        <p:txBody>
          <a:bodyPr/>
          <a:lstStyle/>
          <a:p>
            <a:pPr eaLnBrk="1" hangingPunct="1"/>
            <a:r>
              <a:rPr lang="es-ES_tradnl" smtClean="0">
                <a:latin typeface="EHUSans" pitchFamily="50"/>
              </a:rPr>
              <a:t>Contenido 1</a:t>
            </a:r>
          </a:p>
        </p:txBody>
      </p:sp>
      <p:sp>
        <p:nvSpPr>
          <p:cNvPr id="22534" name="Content Placeholder 6"/>
          <p:cNvSpPr>
            <a:spLocks noGrp="1"/>
          </p:cNvSpPr>
          <p:nvPr>
            <p:ph idx="16"/>
          </p:nvPr>
        </p:nvSpPr>
        <p:spPr>
          <a:xfrm>
            <a:off x="493713" y="3429000"/>
            <a:ext cx="8686800" cy="431800"/>
          </a:xfrm>
        </p:spPr>
        <p:txBody>
          <a:bodyPr/>
          <a:lstStyle/>
          <a:p>
            <a:pPr marL="0" indent="0" eaLnBrk="1" hangingPunct="1"/>
            <a:r>
              <a:rPr lang="es-ES_tradnl" smtClean="0">
                <a:latin typeface="EHUSans" pitchFamily="50"/>
              </a:rPr>
              <a:t>02. SEGUNDA SECCIÓN</a:t>
            </a:r>
          </a:p>
        </p:txBody>
      </p:sp>
      <p:sp>
        <p:nvSpPr>
          <p:cNvPr id="22535" name="Text Placeholder 7"/>
          <p:cNvSpPr>
            <a:spLocks noGrp="1"/>
          </p:cNvSpPr>
          <p:nvPr>
            <p:ph type="body" sz="quarter" idx="17"/>
          </p:nvPr>
        </p:nvSpPr>
        <p:spPr>
          <a:xfrm>
            <a:off x="1012825" y="4941888"/>
            <a:ext cx="8131175" cy="1295400"/>
          </a:xfrm>
        </p:spPr>
        <p:txBody>
          <a:bodyPr/>
          <a:lstStyle/>
          <a:p>
            <a:pPr eaLnBrk="1" hangingPunct="1"/>
            <a:r>
              <a:rPr lang="es-ES_tradnl" smtClean="0">
                <a:latin typeface="EHUSans" pitchFamily="50"/>
              </a:rPr>
              <a:t>Contenido 1</a:t>
            </a:r>
          </a:p>
          <a:p>
            <a:pPr eaLnBrk="1" hangingPunct="1"/>
            <a:r>
              <a:rPr lang="es-ES_tradnl" smtClean="0">
                <a:latin typeface="EHUSans" pitchFamily="50"/>
              </a:rPr>
              <a:t>Contenido 2</a:t>
            </a:r>
          </a:p>
          <a:p>
            <a:pPr eaLnBrk="1" hangingPunct="1"/>
            <a:r>
              <a:rPr lang="es-ES_tradnl" smtClean="0">
                <a:latin typeface="EHUSans" pitchFamily="50"/>
              </a:rPr>
              <a:t>Contenido 3</a:t>
            </a:r>
          </a:p>
          <a:p>
            <a:pPr eaLnBrk="1" hangingPunct="1"/>
            <a:r>
              <a:rPr lang="es-ES_tradnl" smtClean="0">
                <a:latin typeface="EHUSans" pitchFamily="50"/>
              </a:rPr>
              <a:t>Contenido 4</a:t>
            </a:r>
          </a:p>
        </p:txBody>
      </p:sp>
      <p:sp>
        <p:nvSpPr>
          <p:cNvPr id="22536" name="Content Placeholder 8"/>
          <p:cNvSpPr>
            <a:spLocks noGrp="1"/>
          </p:cNvSpPr>
          <p:nvPr>
            <p:ph idx="18"/>
          </p:nvPr>
        </p:nvSpPr>
        <p:spPr>
          <a:xfrm>
            <a:off x="468313" y="4508500"/>
            <a:ext cx="8686800" cy="433388"/>
          </a:xfrm>
        </p:spPr>
        <p:txBody>
          <a:bodyPr/>
          <a:lstStyle/>
          <a:p>
            <a:pPr marL="0" indent="0" eaLnBrk="1" hangingPunct="1"/>
            <a:r>
              <a:rPr lang="es-ES_tradnl" smtClean="0">
                <a:latin typeface="EHUSans" pitchFamily="50"/>
              </a:rPr>
              <a:t>03. TERCERA SECCIÓN</a:t>
            </a:r>
          </a:p>
        </p:txBody>
      </p:sp>
      <p:sp>
        <p:nvSpPr>
          <p:cNvPr id="22537" name="Slide Number Placeholder 3"/>
          <p:cNvSpPr>
            <a:spLocks noGrp="1"/>
          </p:cNvSpPr>
          <p:nvPr>
            <p:ph type="sldNum" sz="quarter" idx="20"/>
          </p:nvPr>
        </p:nvSpPr>
        <p:spPr bwMode="auto">
          <a:noFill/>
          <a:ln>
            <a:miter lim="800000"/>
            <a:headEnd/>
            <a:tailEnd/>
          </a:ln>
        </p:spPr>
        <p:txBody>
          <a:bodyPr/>
          <a:lstStyle/>
          <a:p>
            <a:fld id="{BFE74863-4117-4111-9DCA-33ED5419981E}" type="slidenum">
              <a:rPr lang="en-US"/>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5 Título"/>
          <p:cNvSpPr>
            <a:spLocks noGrp="1"/>
          </p:cNvSpPr>
          <p:nvPr>
            <p:ph type="ctrTitle"/>
          </p:nvPr>
        </p:nvSpPr>
        <p:spPr>
          <a:xfrm>
            <a:off x="503238" y="1995488"/>
            <a:ext cx="5508625" cy="2873375"/>
          </a:xfrm>
        </p:spPr>
        <p:txBody>
          <a:bodyPr/>
          <a:lstStyle/>
          <a:p>
            <a:r>
              <a:rPr lang="es-ES_tradnl" smtClean="0">
                <a:latin typeface="EHUSans" pitchFamily="50"/>
                <a:ea typeface="MS PGothic" pitchFamily="34" charset="-128"/>
              </a:rPr>
              <a:t>01 TITULAR CON PALABRAS BASTANTE LARGAS DE EXTENSIÓN</a:t>
            </a:r>
            <a:endParaRPr smtClean="0">
              <a:latin typeface="EHUSans" pitchFamily="50"/>
              <a:ea typeface="MS PGothic" pitchFamily="34" charset="-128"/>
            </a:endParaRPr>
          </a:p>
        </p:txBody>
      </p:sp>
      <p:sp>
        <p:nvSpPr>
          <p:cNvPr id="23554" name="6 Subtítulo"/>
          <p:cNvSpPr>
            <a:spLocks noGrp="1"/>
          </p:cNvSpPr>
          <p:nvPr>
            <p:ph type="subTitle" idx="1"/>
          </p:nvPr>
        </p:nvSpPr>
        <p:spPr>
          <a:xfrm>
            <a:off x="468313" y="4797425"/>
            <a:ext cx="3598862" cy="1038225"/>
          </a:xfrm>
        </p:spPr>
        <p:txBody>
          <a:bodyPr/>
          <a:lstStyle/>
          <a:p>
            <a:pPr eaLnBrk="1" hangingPunct="1"/>
            <a:r>
              <a:rPr lang="es-ES_tradnl" smtClean="0">
                <a:latin typeface="EHUSans" pitchFamily="50"/>
              </a:rPr>
              <a:t>SUBTITULAR O INFORMACIÓN RESUMIDA SOBRE ESTA SECCIÓN</a:t>
            </a:r>
            <a:endParaRPr lang="en-US" smtClean="0">
              <a:latin typeface="EHUSans" pitchFamily="50"/>
            </a:endParaRPr>
          </a:p>
        </p:txBody>
      </p:sp>
      <p:sp>
        <p:nvSpPr>
          <p:cNvPr id="23555" name="8 Marcador de texto"/>
          <p:cNvSpPr>
            <a:spLocks noGrp="1"/>
          </p:cNvSpPr>
          <p:nvPr>
            <p:ph type="body" idx="11"/>
          </p:nvPr>
        </p:nvSpPr>
        <p:spPr>
          <a:xfrm>
            <a:off x="1258888" y="260350"/>
            <a:ext cx="2952750" cy="360363"/>
          </a:xfrm>
        </p:spPr>
        <p:txBody>
          <a:bodyPr/>
          <a:lstStyle/>
          <a:p>
            <a:pPr eaLnBrk="1" hangingPunct="1"/>
            <a:r>
              <a:rPr lang="es-ES_tradnl" smtClean="0">
                <a:latin typeface="EHUSans" pitchFamily="50"/>
              </a:rPr>
              <a:t>TITULAR DE SECCIÓN SEGÚN EXTENSIÓN</a:t>
            </a:r>
            <a:endParaRPr lang="en-US" smtClean="0">
              <a:latin typeface="EHUSans" pitchFamily="50"/>
            </a:endParaRPr>
          </a:p>
        </p:txBody>
      </p:sp>
      <p:sp>
        <p:nvSpPr>
          <p:cNvPr id="23556" name="7 Marcador de texto"/>
          <p:cNvSpPr>
            <a:spLocks noGrp="1"/>
          </p:cNvSpPr>
          <p:nvPr>
            <p:ph type="body" idx="10"/>
          </p:nvPr>
        </p:nvSpPr>
        <p:spPr>
          <a:xfrm>
            <a:off x="539750" y="260350"/>
            <a:ext cx="936625" cy="360363"/>
          </a:xfrm>
        </p:spPr>
        <p:txBody>
          <a:bodyPr/>
          <a:lstStyle/>
          <a:p>
            <a:pPr eaLnBrk="1" hangingPunct="1"/>
            <a:r>
              <a:rPr lang="es-ES_tradnl" smtClean="0">
                <a:latin typeface="EHUSans" pitchFamily="50"/>
              </a:rPr>
              <a:t>UPV/EHU |</a:t>
            </a:r>
            <a:endParaRPr lang="en-US" smtClean="0">
              <a:latin typeface="EHUSans" pitchFamily="5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5 Título"/>
          <p:cNvSpPr>
            <a:spLocks noGrp="1"/>
          </p:cNvSpPr>
          <p:nvPr>
            <p:ph type="title"/>
          </p:nvPr>
        </p:nvSpPr>
        <p:spPr>
          <a:xfrm>
            <a:off x="457200" y="879475"/>
            <a:ext cx="8507413" cy="2620963"/>
          </a:xfrm>
        </p:spPr>
        <p:txBody>
          <a:bodyPr/>
          <a:lstStyle/>
          <a:p>
            <a:pPr eaLnBrk="1" hangingPunct="1"/>
            <a:r>
              <a:rPr lang="es-ES_tradnl" smtClean="0">
                <a:latin typeface="EHUSans" pitchFamily="50"/>
              </a:rPr>
              <a:t>Texto destacado sobre el tema a tratar.</a:t>
            </a:r>
            <a:br>
              <a:rPr lang="es-ES_tradnl" smtClean="0">
                <a:latin typeface="EHUSans" pitchFamily="50"/>
              </a:rPr>
            </a:br>
            <a:r>
              <a:rPr lang="es-ES_tradnl" smtClean="0">
                <a:latin typeface="EHUSans" pitchFamily="50"/>
              </a:rPr>
              <a:t>La Universidad del País Vasco / Euskal </a:t>
            </a:r>
            <a:r>
              <a:rPr lang="en-US" smtClean="0">
                <a:latin typeface="EHUSans" pitchFamily="50"/>
              </a:rPr>
              <a:t>Herriko Unibertsitatea es un microcosmos a pequeña escala, reflejo de la sociedad en la que se crea y se desarrolla.</a:t>
            </a:r>
          </a:p>
        </p:txBody>
      </p:sp>
      <p:sp>
        <p:nvSpPr>
          <p:cNvPr id="24578" name="6 Marcador de contenido"/>
          <p:cNvSpPr>
            <a:spLocks noGrp="1"/>
          </p:cNvSpPr>
          <p:nvPr>
            <p:ph idx="1"/>
          </p:nvPr>
        </p:nvSpPr>
        <p:spPr>
          <a:xfrm>
            <a:off x="457200" y="3500438"/>
            <a:ext cx="8229600" cy="1008062"/>
          </a:xfrm>
        </p:spPr>
        <p:txBody>
          <a:bodyPr/>
          <a:lstStyle/>
          <a:p>
            <a:pPr marL="0" indent="0" eaLnBrk="1" hangingPunct="1"/>
            <a:r>
              <a:rPr lang="es-ES_tradnl" smtClean="0">
                <a:latin typeface="EHUSans" pitchFamily="50"/>
              </a:rPr>
              <a:t>Texto que desarrolla </a:t>
            </a:r>
            <a:r>
              <a:rPr lang="en-US" smtClean="0">
                <a:latin typeface="EHUSans" pitchFamily="50"/>
              </a:rPr>
              <a:t>o complementa brevemente el texto destacado.</a:t>
            </a:r>
          </a:p>
          <a:p>
            <a:pPr marL="0" indent="0" eaLnBrk="1" hangingPunct="1"/>
            <a:r>
              <a:rPr lang="es-ES" smtClean="0">
                <a:latin typeface="EHUSans" pitchFamily="50"/>
              </a:rPr>
              <a:t>Un mundo que adapta sus formas, que hace crecer sus ramas hacia</a:t>
            </a:r>
          </a:p>
          <a:p>
            <a:pPr marL="0" indent="0" eaLnBrk="1" hangingPunct="1"/>
            <a:r>
              <a:rPr lang="es-ES" smtClean="0">
                <a:latin typeface="EHUSans" pitchFamily="50"/>
              </a:rPr>
              <a:t>donde encuentra una necesidad. que lo rodea.</a:t>
            </a:r>
            <a:endParaRPr lang="en-US" smtClean="0">
              <a:latin typeface="EHUSans" pitchFamily="50"/>
            </a:endParaRPr>
          </a:p>
        </p:txBody>
      </p:sp>
      <p:sp>
        <p:nvSpPr>
          <p:cNvPr id="24579" name="7 Marcador de texto"/>
          <p:cNvSpPr>
            <a:spLocks noGrp="1"/>
          </p:cNvSpPr>
          <p:nvPr>
            <p:ph type="body" sz="quarter" idx="13"/>
          </p:nvPr>
        </p:nvSpPr>
        <p:spPr>
          <a:xfrm>
            <a:off x="468313" y="4724400"/>
            <a:ext cx="8207375" cy="2133600"/>
          </a:xfrm>
        </p:spPr>
        <p:txBody>
          <a:bodyPr/>
          <a:lstStyle/>
          <a:p>
            <a:pPr eaLnBrk="1" hangingPunct="1"/>
            <a:r>
              <a:rPr lang="es-ES" smtClean="0">
                <a:latin typeface="EHUSans" pitchFamily="50"/>
              </a:rPr>
              <a:t>Punto uno detallado. Un mundo que adapta sus formas, que hace crecer sus ramas hacia donde</a:t>
            </a:r>
          </a:p>
          <a:p>
            <a:pPr eaLnBrk="1" hangingPunct="1"/>
            <a:r>
              <a:rPr lang="en-US" smtClean="0">
                <a:latin typeface="EHUSans" pitchFamily="50"/>
              </a:rPr>
              <a:t>encuentra una necesidad.</a:t>
            </a:r>
          </a:p>
          <a:p>
            <a:pPr eaLnBrk="1" hangingPunct="1"/>
            <a:r>
              <a:rPr lang="es-ES" smtClean="0">
                <a:latin typeface="EHUSans" pitchFamily="50"/>
              </a:rPr>
              <a:t>Punto dos detallado. Un complejo y enriquecedor mundo de docencia, conocimiento y sabiduría, facto</a:t>
            </a:r>
          </a:p>
          <a:p>
            <a:pPr eaLnBrk="1" hangingPunct="1"/>
            <a:r>
              <a:rPr lang="es-ES" smtClean="0">
                <a:latin typeface="EHUSans" pitchFamily="50"/>
              </a:rPr>
              <a:t>de progreso y semilla para el futuro de la sociedad que lo rodea.</a:t>
            </a:r>
          </a:p>
          <a:p>
            <a:pPr eaLnBrk="1" hangingPunct="1"/>
            <a:r>
              <a:rPr lang="es-ES" smtClean="0">
                <a:latin typeface="EHUSans" pitchFamily="50"/>
              </a:rPr>
              <a:t>Punto tres detallado. Para ello, las bases sobre las que se asienta este mundo debe ser sólidas, fuertes, </a:t>
            </a:r>
            <a:r>
              <a:rPr lang="en-US" smtClean="0">
                <a:latin typeface="EHUSans" pitchFamily="50"/>
              </a:rPr>
              <a:t>compactas.</a:t>
            </a:r>
          </a:p>
        </p:txBody>
      </p:sp>
      <p:sp>
        <p:nvSpPr>
          <p:cNvPr id="24580" name="8 Marcador de pie de página"/>
          <p:cNvSpPr>
            <a:spLocks noGrp="1"/>
          </p:cNvSpPr>
          <p:nvPr>
            <p:ph type="ftr"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_tradnl" smtClean="0">
                <a:latin typeface="EHUSans" pitchFamily="50"/>
                <a:ea typeface="MS PGothic" pitchFamily="34" charset="-128"/>
              </a:rPr>
              <a:t>TITULAR DE SECCIÓN SEGÚN EXTENSIÓN</a:t>
            </a:r>
            <a:endParaRPr lang="en-US" smtClean="0">
              <a:latin typeface="EHUSans" pitchFamily="50"/>
              <a:ea typeface="MS PGothic" pitchFamily="34" charset="-128"/>
            </a:endParaRPr>
          </a:p>
        </p:txBody>
      </p:sp>
      <p:sp>
        <p:nvSpPr>
          <p:cNvPr id="24581" name="Slide Number Placeholder 3"/>
          <p:cNvSpPr>
            <a:spLocks noGrp="1"/>
          </p:cNvSpPr>
          <p:nvPr>
            <p:ph type="sldNum" sz="quarter" idx="15"/>
          </p:nvPr>
        </p:nvSpPr>
        <p:spPr bwMode="auto">
          <a:noFill/>
          <a:ln>
            <a:miter lim="800000"/>
            <a:headEnd/>
            <a:tailEnd/>
          </a:ln>
        </p:spPr>
        <p:txBody>
          <a:bodyPr/>
          <a:lstStyle/>
          <a:p>
            <a:fld id="{83BA5B8B-E1DC-494B-B403-3233B0E5D65F}" type="slidenum">
              <a:rPr lang="en-US"/>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879475"/>
            <a:ext cx="8229600" cy="749300"/>
          </a:xfrm>
        </p:spPr>
        <p:txBody>
          <a:bodyPr/>
          <a:lstStyle/>
          <a:p>
            <a:pPr eaLnBrk="1" hangingPunct="1"/>
            <a:r>
              <a:rPr lang="es-ES_tradnl" smtClean="0">
                <a:latin typeface="EHUSans" pitchFamily="50"/>
              </a:rPr>
              <a:t>T</a:t>
            </a:r>
            <a:r>
              <a:rPr lang="en-US" smtClean="0">
                <a:latin typeface="EHUSans" pitchFamily="50"/>
              </a:rPr>
              <a:t>í</a:t>
            </a:r>
            <a:r>
              <a:rPr lang="es-ES_tradnl" smtClean="0">
                <a:latin typeface="EHUSans" pitchFamily="50"/>
              </a:rPr>
              <a:t>tulo </a:t>
            </a:r>
            <a:br>
              <a:rPr lang="es-ES_tradnl" smtClean="0">
                <a:latin typeface="EHUSans" pitchFamily="50"/>
              </a:rPr>
            </a:br>
            <a:r>
              <a:rPr lang="es-ES_tradnl" smtClean="0">
                <a:latin typeface="EHUSans" pitchFamily="50"/>
              </a:rPr>
              <a:t>del apartado</a:t>
            </a:r>
          </a:p>
        </p:txBody>
      </p:sp>
      <p:sp>
        <p:nvSpPr>
          <p:cNvPr id="25602" name="Footer Placeholder 2"/>
          <p:cNvSpPr>
            <a:spLocks noGrp="1"/>
          </p:cNvSpPr>
          <p:nvPr>
            <p:ph type="ftr"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s-ES_tradnl" smtClean="0">
              <a:latin typeface="EHUSans" pitchFamily="50"/>
              <a:ea typeface="MS PGothic" pitchFamily="34" charset="-128"/>
            </a:endParaRPr>
          </a:p>
        </p:txBody>
      </p:sp>
      <p:sp>
        <p:nvSpPr>
          <p:cNvPr id="25603" name="Text Placeholder 3"/>
          <p:cNvSpPr>
            <a:spLocks noGrp="1"/>
          </p:cNvSpPr>
          <p:nvPr>
            <p:ph type="body" sz="quarter" idx="13"/>
          </p:nvPr>
        </p:nvSpPr>
        <p:spPr>
          <a:xfrm>
            <a:off x="468313" y="1773238"/>
            <a:ext cx="4176712" cy="4608512"/>
          </a:xfrm>
        </p:spPr>
        <p:txBody>
          <a:bodyPr/>
          <a:lstStyle/>
          <a:p>
            <a:pPr eaLnBrk="1" hangingPunct="1"/>
            <a:r>
              <a:rPr lang="fr-FR" smtClean="0">
                <a:latin typeface="EHUSans" pitchFamily="50"/>
              </a:rPr>
              <a:t>Maximusci tet eaqui que nonsequas volutem quis et aut que evelesequi rerum, is repra voluptatias volore nimagnis il maximus apitatus rem nullorentia doluptaepra quissinvella cullupti rest re rem re, sum, sum quaeri omnihillis autate prat.</a:t>
            </a:r>
          </a:p>
          <a:p>
            <a:pPr eaLnBrk="1" hangingPunct="1"/>
            <a:endParaRPr lang="fr-FR" smtClean="0">
              <a:latin typeface="EHUSans" pitchFamily="50"/>
            </a:endParaRPr>
          </a:p>
          <a:p>
            <a:pPr eaLnBrk="1" hangingPunct="1"/>
            <a:r>
              <a:rPr lang="ro-RO" smtClean="0">
                <a:latin typeface="EHUSans" pitchFamily="50"/>
              </a:rPr>
              <a:t>Ferumque raes dolut dolorro idellatur mod molupit rerum iminis posam earcid mo voluptaturi rerion enihil elignia cullupt assecta voluptam haruptat aut escil iunt fugitius dolores tioribu sciantius, opta ex et audamet occum voluptas sectorroriam et quuntur, simil eum cuptaquasit poreium samet aspis volupta tionseque ligni que ligent audant, sum endi occab incima quodi santior sitas doluptat.</a:t>
            </a:r>
          </a:p>
          <a:p>
            <a:pPr eaLnBrk="1" hangingPunct="1"/>
            <a:endParaRPr lang="ro-RO" smtClean="0">
              <a:latin typeface="EHUSans" pitchFamily="50"/>
            </a:endParaRPr>
          </a:p>
          <a:p>
            <a:pPr eaLnBrk="1" hangingPunct="1"/>
            <a:r>
              <a:rPr lang="pt-BR" smtClean="0">
                <a:latin typeface="EHUSans" pitchFamily="50"/>
              </a:rPr>
              <a:t>Eri quis prorum quunt lacepudio is que dolupid ustiasp elenimilic te liqui audit quatem incidia eaqui nosantia de magnimus estore, unti dolupta siti odi ut iumenihit as delestionet erferes eatusciis excea nam inctur, quid molupta sequi ommos sin ped ut arum fugitem quid molestis quas sit estiae verchil itationectas et asimin naturiam nis que sus ipsam andam recest, tem as dicitati bearum excerum vellupt atiatis sunt, sequam ea nitiis ped quunti occum earibus assi vellessum ea voluptas et faciaest, quam, sequiatur? Quiatur?</a:t>
            </a:r>
          </a:p>
          <a:p>
            <a:pPr eaLnBrk="1" hangingPunct="1"/>
            <a:endParaRPr lang="pt-BR" smtClean="0">
              <a:latin typeface="EHUSans" pitchFamily="50"/>
            </a:endParaRPr>
          </a:p>
          <a:p>
            <a:pPr eaLnBrk="1" hangingPunct="1"/>
            <a:r>
              <a:rPr lang="pt-BR" smtClean="0">
                <a:latin typeface="EHUSans" pitchFamily="50"/>
              </a:rPr>
              <a:t>Qlacepudio is que dolupid ustiasp elenimilic te liqui audit quatem incidia eaqui nosantia de magnimus estore, unti dolupta siti odi ut iumenihit as delestionet erferes eatusciis excea nam inctur, quid molupta sequi ommos sin ped ut arum fugitem quid molestis quas sit estiae verchil itationectas et asimin naturiam nis que sus ipsam andam recest, tem as dicitati bearum excerum vellupt atiatis sunt, sequam ea nitiis ped quunti occum earibus assi vellessum ea voluptas et faciaest, quam, sequiatur? Quiatur?</a:t>
            </a:r>
            <a:endParaRPr lang="es-ES_tradnl" smtClean="0">
              <a:latin typeface="EHUSans" pitchFamily="50"/>
            </a:endParaRPr>
          </a:p>
          <a:p>
            <a:pPr eaLnBrk="1" hangingPunct="1"/>
            <a:endParaRPr lang="es-ES_tradnl" smtClean="0">
              <a:latin typeface="EHUSans" pitchFamily="50"/>
            </a:endParaRPr>
          </a:p>
        </p:txBody>
      </p:sp>
      <p:sp>
        <p:nvSpPr>
          <p:cNvPr id="25604" name="Slide Number Placeholder 5"/>
          <p:cNvSpPr>
            <a:spLocks noGrp="1"/>
          </p:cNvSpPr>
          <p:nvPr>
            <p:ph type="sldNum" sz="quarter" idx="16"/>
          </p:nvPr>
        </p:nvSpPr>
        <p:spPr bwMode="auto">
          <a:noFill/>
          <a:ln>
            <a:miter lim="800000"/>
            <a:headEnd/>
            <a:tailEnd/>
          </a:ln>
        </p:spPr>
        <p:txBody>
          <a:bodyPr/>
          <a:lstStyle/>
          <a:p>
            <a:fld id="{144950CD-53AF-4956-8EF0-4F1E4BB8D1E4}" type="slidenum">
              <a:rPr lang="en-US"/>
              <a:pPr/>
              <a:t>5</a:t>
            </a:fld>
            <a:endParaRPr lang="en-US"/>
          </a:p>
        </p:txBody>
      </p:sp>
      <p:pic>
        <p:nvPicPr>
          <p:cNvPr id="25605" name="Picture Placeholder 2" descr="Gráfico_pasajeros_SVQ.png"/>
          <p:cNvPicPr>
            <a:picLocks noGrp="1" noChangeAspect="1"/>
          </p:cNvPicPr>
          <p:nvPr>
            <p:ph type="pic" sz="quarter" idx="14"/>
          </p:nvPr>
        </p:nvPicPr>
        <p:blipFill>
          <a:blip r:embed="rId2" cstate="print"/>
          <a:srcRect l="19238" r="19238"/>
          <a:stretch>
            <a:fillRect/>
          </a:stretch>
        </p:blipFill>
        <p:spPr>
          <a:xfrm>
            <a:off x="4859338" y="1773238"/>
            <a:ext cx="3786187" cy="460851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879475"/>
            <a:ext cx="8229600" cy="749300"/>
          </a:xfrm>
        </p:spPr>
        <p:txBody>
          <a:bodyPr/>
          <a:lstStyle/>
          <a:p>
            <a:pPr eaLnBrk="1" hangingPunct="1"/>
            <a:r>
              <a:rPr lang="es-ES_tradnl" smtClean="0">
                <a:latin typeface="EHUSans" pitchFamily="50"/>
              </a:rPr>
              <a:t>T</a:t>
            </a:r>
            <a:r>
              <a:rPr lang="en-US" smtClean="0">
                <a:latin typeface="EHUSans" pitchFamily="50"/>
              </a:rPr>
              <a:t>í</a:t>
            </a:r>
            <a:r>
              <a:rPr lang="es-ES_tradnl" smtClean="0">
                <a:latin typeface="EHUSans" pitchFamily="50"/>
              </a:rPr>
              <a:t>tulo </a:t>
            </a:r>
            <a:br>
              <a:rPr lang="es-ES_tradnl" smtClean="0">
                <a:latin typeface="EHUSans" pitchFamily="50"/>
              </a:rPr>
            </a:br>
            <a:r>
              <a:rPr lang="es-ES_tradnl" smtClean="0">
                <a:latin typeface="EHUSans" pitchFamily="50"/>
              </a:rPr>
              <a:t>del apartado</a:t>
            </a:r>
          </a:p>
        </p:txBody>
      </p:sp>
      <p:sp>
        <p:nvSpPr>
          <p:cNvPr id="26626" name="Footer Placeholder 2"/>
          <p:cNvSpPr>
            <a:spLocks noGrp="1"/>
          </p:cNvSpPr>
          <p:nvPr>
            <p:ph type="ftr"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s-ES_tradnl" smtClean="0">
              <a:latin typeface="EHUSans" pitchFamily="50"/>
              <a:ea typeface="MS PGothic" pitchFamily="34" charset="-128"/>
            </a:endParaRPr>
          </a:p>
        </p:txBody>
      </p:sp>
      <p:sp>
        <p:nvSpPr>
          <p:cNvPr id="26627" name="Text Placeholder 3"/>
          <p:cNvSpPr>
            <a:spLocks noGrp="1"/>
          </p:cNvSpPr>
          <p:nvPr>
            <p:ph type="body" sz="quarter" idx="13"/>
          </p:nvPr>
        </p:nvSpPr>
        <p:spPr>
          <a:xfrm>
            <a:off x="468313" y="1773238"/>
            <a:ext cx="4176712" cy="4608512"/>
          </a:xfrm>
        </p:spPr>
        <p:txBody>
          <a:bodyPr/>
          <a:lstStyle/>
          <a:p>
            <a:pPr eaLnBrk="1" hangingPunct="1"/>
            <a:r>
              <a:rPr lang="es-ES_tradnl" smtClean="0">
                <a:latin typeface="EHUSans" pitchFamily="50"/>
              </a:rPr>
              <a:t>· Listado</a:t>
            </a:r>
          </a:p>
          <a:p>
            <a:pPr eaLnBrk="1" hangingPunct="1"/>
            <a:r>
              <a:rPr lang="es-ES_tradnl" smtClean="0">
                <a:latin typeface="EHUSans" pitchFamily="50"/>
              </a:rPr>
              <a:t>· Ciencias y Tecnologías</a:t>
            </a:r>
          </a:p>
          <a:p>
            <a:pPr eaLnBrk="1" hangingPunct="1"/>
            <a:r>
              <a:rPr lang="es-ES_tradnl" smtClean="0">
                <a:latin typeface="EHUSans" pitchFamily="50"/>
              </a:rPr>
              <a:t>· Medicina</a:t>
            </a:r>
          </a:p>
          <a:p>
            <a:pPr eaLnBrk="1" hangingPunct="1"/>
            <a:r>
              <a:rPr lang="es-ES_tradnl" smtClean="0">
                <a:latin typeface="EHUSans" pitchFamily="50"/>
              </a:rPr>
              <a:t>· Enfermería</a:t>
            </a:r>
          </a:p>
          <a:p>
            <a:pPr eaLnBrk="1" hangingPunct="1"/>
            <a:r>
              <a:rPr lang="es-ES_tradnl" smtClean="0">
                <a:latin typeface="EHUSans" pitchFamily="50"/>
              </a:rPr>
              <a:t>· Grado comunicación Audiovisual</a:t>
            </a:r>
          </a:p>
          <a:p>
            <a:pPr eaLnBrk="1" hangingPunct="1"/>
            <a:r>
              <a:rPr lang="es-ES_tradnl" smtClean="0">
                <a:latin typeface="EHUSans" pitchFamily="50"/>
              </a:rPr>
              <a:t>· Grado en Periodismo</a:t>
            </a:r>
          </a:p>
          <a:p>
            <a:pPr eaLnBrk="1" hangingPunct="1"/>
            <a:r>
              <a:rPr lang="es-ES_tradnl" smtClean="0">
                <a:latin typeface="EHUSans" pitchFamily="50"/>
              </a:rPr>
              <a:t>· Grado en Publicidad y Relaciones Públicas</a:t>
            </a:r>
          </a:p>
          <a:p>
            <a:pPr eaLnBrk="1" hangingPunct="1"/>
            <a:r>
              <a:rPr lang="es-ES_tradnl" smtClean="0">
                <a:latin typeface="EHUSans" pitchFamily="50"/>
              </a:rPr>
              <a:t>· Grado Sociología</a:t>
            </a:r>
          </a:p>
          <a:p>
            <a:pPr eaLnBrk="1" hangingPunct="1"/>
            <a:r>
              <a:rPr lang="es-ES_tradnl" smtClean="0">
                <a:latin typeface="EHUSans" pitchFamily="50"/>
              </a:rPr>
              <a:t>· Grado en Ciencia Política y Gestión Pública</a:t>
            </a:r>
          </a:p>
          <a:p>
            <a:pPr eaLnBrk="1" hangingPunct="1"/>
            <a:endParaRPr lang="es-ES_tradnl" smtClean="0">
              <a:latin typeface="EHUSans" pitchFamily="50"/>
            </a:endParaRPr>
          </a:p>
          <a:p>
            <a:pPr eaLnBrk="1" hangingPunct="1"/>
            <a:r>
              <a:rPr lang="es-ES_tradnl" smtClean="0">
                <a:latin typeface="EHUSans" pitchFamily="50"/>
              </a:rPr>
              <a:t>· Ciencias y Tecnologías</a:t>
            </a:r>
          </a:p>
          <a:p>
            <a:pPr eaLnBrk="1" hangingPunct="1"/>
            <a:r>
              <a:rPr lang="es-ES_tradnl" smtClean="0">
                <a:latin typeface="EHUSans" pitchFamily="50"/>
              </a:rPr>
              <a:t>· Medicina</a:t>
            </a:r>
          </a:p>
          <a:p>
            <a:pPr eaLnBrk="1" hangingPunct="1"/>
            <a:r>
              <a:rPr lang="es-ES_tradnl" smtClean="0">
                <a:latin typeface="EHUSans" pitchFamily="50"/>
              </a:rPr>
              <a:t>· Enfermería</a:t>
            </a:r>
          </a:p>
          <a:p>
            <a:pPr eaLnBrk="1" hangingPunct="1"/>
            <a:r>
              <a:rPr lang="es-ES_tradnl" smtClean="0">
                <a:latin typeface="EHUSans" pitchFamily="50"/>
              </a:rPr>
              <a:t>· Grado comunicación Audiovisual</a:t>
            </a:r>
          </a:p>
          <a:p>
            <a:pPr eaLnBrk="1" hangingPunct="1"/>
            <a:r>
              <a:rPr lang="es-ES_tradnl" smtClean="0">
                <a:latin typeface="EHUSans" pitchFamily="50"/>
              </a:rPr>
              <a:t>· Grado en Periodismo</a:t>
            </a:r>
          </a:p>
          <a:p>
            <a:pPr eaLnBrk="1" hangingPunct="1"/>
            <a:r>
              <a:rPr lang="es-ES_tradnl" smtClean="0">
                <a:latin typeface="EHUSans" pitchFamily="50"/>
              </a:rPr>
              <a:t>· Grado en Publicidad y Relaciones Públicas</a:t>
            </a:r>
          </a:p>
          <a:p>
            <a:pPr eaLnBrk="1" hangingPunct="1"/>
            <a:r>
              <a:rPr lang="es-ES_tradnl" smtClean="0">
                <a:latin typeface="EHUSans" pitchFamily="50"/>
              </a:rPr>
              <a:t>· Grado Sociología</a:t>
            </a:r>
          </a:p>
          <a:p>
            <a:pPr eaLnBrk="1" hangingPunct="1"/>
            <a:r>
              <a:rPr lang="es-ES_tradnl" smtClean="0">
                <a:latin typeface="EHUSans" pitchFamily="50"/>
              </a:rPr>
              <a:t>· Grado en Ciencia Política y Gestión Pública</a:t>
            </a:r>
          </a:p>
          <a:p>
            <a:pPr eaLnBrk="1" hangingPunct="1"/>
            <a:r>
              <a:rPr lang="es-ES_tradnl" smtClean="0">
                <a:latin typeface="EHUSans" pitchFamily="50"/>
              </a:rPr>
              <a:t>· Ciencias y Tecnologías</a:t>
            </a:r>
          </a:p>
          <a:p>
            <a:pPr eaLnBrk="1" hangingPunct="1"/>
            <a:r>
              <a:rPr lang="es-ES_tradnl" smtClean="0">
                <a:latin typeface="EHUSans" pitchFamily="50"/>
              </a:rPr>
              <a:t>· Medicina</a:t>
            </a:r>
          </a:p>
          <a:p>
            <a:pPr eaLnBrk="1" hangingPunct="1"/>
            <a:r>
              <a:rPr lang="es-ES_tradnl" smtClean="0">
                <a:latin typeface="EHUSans" pitchFamily="50"/>
              </a:rPr>
              <a:t>· Enfermería</a:t>
            </a:r>
          </a:p>
          <a:p>
            <a:pPr eaLnBrk="1" hangingPunct="1"/>
            <a:r>
              <a:rPr lang="es-ES_tradnl" smtClean="0">
                <a:latin typeface="EHUSans" pitchFamily="50"/>
              </a:rPr>
              <a:t>· Grado comunicación Audiovisual</a:t>
            </a:r>
          </a:p>
          <a:p>
            <a:pPr eaLnBrk="1" hangingPunct="1"/>
            <a:r>
              <a:rPr lang="es-ES_tradnl" smtClean="0">
                <a:latin typeface="EHUSans" pitchFamily="50"/>
              </a:rPr>
              <a:t>· Grado en Periodismo</a:t>
            </a:r>
          </a:p>
          <a:p>
            <a:pPr eaLnBrk="1" hangingPunct="1"/>
            <a:r>
              <a:rPr lang="es-ES_tradnl" smtClean="0">
                <a:latin typeface="EHUSans" pitchFamily="50"/>
              </a:rPr>
              <a:t>· Grado en Publicidad y Relaciones Públicas</a:t>
            </a:r>
          </a:p>
          <a:p>
            <a:pPr eaLnBrk="1" hangingPunct="1"/>
            <a:r>
              <a:rPr lang="es-ES_tradnl" smtClean="0">
                <a:latin typeface="EHUSans" pitchFamily="50"/>
              </a:rPr>
              <a:t>· Grado Sociología</a:t>
            </a:r>
          </a:p>
          <a:p>
            <a:pPr eaLnBrk="1" hangingPunct="1"/>
            <a:r>
              <a:rPr lang="es-ES_tradnl" smtClean="0">
                <a:latin typeface="EHUSans" pitchFamily="50"/>
              </a:rPr>
              <a:t>· Grado en Ciencia Política y Gestión Pública</a:t>
            </a:r>
          </a:p>
          <a:p>
            <a:pPr eaLnBrk="1" hangingPunct="1"/>
            <a:endParaRPr lang="es-ES_tradnl" smtClean="0">
              <a:latin typeface="EHUSans" pitchFamily="50"/>
            </a:endParaRPr>
          </a:p>
          <a:p>
            <a:pPr eaLnBrk="1" hangingPunct="1"/>
            <a:endParaRPr lang="es-ES_tradnl" smtClean="0">
              <a:latin typeface="EHUSans" pitchFamily="50"/>
            </a:endParaRPr>
          </a:p>
          <a:p>
            <a:pPr eaLnBrk="1" hangingPunct="1"/>
            <a:endParaRPr lang="es-ES_tradnl" smtClean="0">
              <a:latin typeface="EHUSans" pitchFamily="50"/>
            </a:endParaRPr>
          </a:p>
        </p:txBody>
      </p:sp>
      <p:pic>
        <p:nvPicPr>
          <p:cNvPr id="26628" name="Picture Placeholder 6" descr="IMG_1577 (Copy).jpg"/>
          <p:cNvPicPr>
            <a:picLocks noGrp="1" noChangeAspect="1"/>
          </p:cNvPicPr>
          <p:nvPr>
            <p:ph type="pic" sz="quarter" idx="14"/>
          </p:nvPr>
        </p:nvPicPr>
        <p:blipFill>
          <a:blip r:embed="rId2" cstate="print"/>
          <a:srcRect l="19191" r="19191"/>
          <a:stretch>
            <a:fillRect/>
          </a:stretch>
        </p:blipFill>
        <p:spPr>
          <a:xfrm>
            <a:off x="4859338" y="1773238"/>
            <a:ext cx="3786187" cy="4608512"/>
          </a:xfrm>
        </p:spPr>
      </p:pic>
      <p:sp>
        <p:nvSpPr>
          <p:cNvPr id="26629" name="Slide Number Placeholder 5"/>
          <p:cNvSpPr>
            <a:spLocks noGrp="1"/>
          </p:cNvSpPr>
          <p:nvPr>
            <p:ph type="sldNum" sz="quarter" idx="16"/>
          </p:nvPr>
        </p:nvSpPr>
        <p:spPr bwMode="auto">
          <a:noFill/>
          <a:ln>
            <a:miter lim="800000"/>
            <a:headEnd/>
            <a:tailEnd/>
          </a:ln>
        </p:spPr>
        <p:txBody>
          <a:bodyPr/>
          <a:lstStyle/>
          <a:p>
            <a:fld id="{D1862687-0ACD-423E-A477-1FAAE904B251}" type="slidenum">
              <a:rPr lang="en-US"/>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1"/>
          <p:cNvSpPr>
            <a:spLocks noGrp="1"/>
          </p:cNvSpPr>
          <p:nvPr>
            <p:ph sz="half" idx="1"/>
          </p:nvPr>
        </p:nvSpPr>
        <p:spPr>
          <a:xfrm>
            <a:off x="457200" y="5516563"/>
            <a:ext cx="8218488" cy="792162"/>
          </a:xfrm>
        </p:spPr>
        <p:txBody>
          <a:bodyPr/>
          <a:lstStyle/>
          <a:p>
            <a:pPr marL="0" indent="0" eaLnBrk="1" hangingPunct="1"/>
            <a:r>
              <a:rPr lang="es-ES_tradnl" smtClean="0">
                <a:latin typeface="EHUSans" pitchFamily="50"/>
              </a:rPr>
              <a:t>T</a:t>
            </a:r>
            <a:r>
              <a:rPr lang="en-US" smtClean="0">
                <a:latin typeface="EHUSans" pitchFamily="50"/>
              </a:rPr>
              <a:t>í</a:t>
            </a:r>
            <a:r>
              <a:rPr lang="es-ES_tradnl" smtClean="0">
                <a:latin typeface="EHUSans" pitchFamily="50"/>
              </a:rPr>
              <a:t>tulo del apartado</a:t>
            </a:r>
          </a:p>
          <a:p>
            <a:pPr marL="0" indent="0" eaLnBrk="1" hangingPunct="1"/>
            <a:endParaRPr lang="es-ES_tradnl" smtClean="0">
              <a:latin typeface="EHUSans" pitchFamily="50"/>
            </a:endParaRPr>
          </a:p>
        </p:txBody>
      </p:sp>
      <p:pic>
        <p:nvPicPr>
          <p:cNvPr id="27650" name="Content Placeholder 4" descr="IMG_1577 (Copy).jpg"/>
          <p:cNvPicPr>
            <a:picLocks noGrp="1" noChangeAspect="1"/>
          </p:cNvPicPr>
          <p:nvPr>
            <p:ph sz="half" idx="2"/>
          </p:nvPr>
        </p:nvPicPr>
        <p:blipFill>
          <a:blip r:embed="rId2" cstate="print"/>
          <a:srcRect t="11874" b="11874"/>
          <a:stretch>
            <a:fillRect/>
          </a:stretch>
        </p:blipFill>
        <p:spPr>
          <a:xfrm>
            <a:off x="0" y="0"/>
            <a:ext cx="9144000" cy="5229225"/>
          </a:xfrm>
        </p:spPr>
      </p:pic>
      <p:sp>
        <p:nvSpPr>
          <p:cNvPr id="27651" name="Slide Number Placeholder 3"/>
          <p:cNvSpPr>
            <a:spLocks noGrp="1"/>
          </p:cNvSpPr>
          <p:nvPr>
            <p:ph type="sldNum" sz="quarter" idx="10"/>
          </p:nvPr>
        </p:nvSpPr>
        <p:spPr bwMode="auto">
          <a:noFill/>
          <a:ln>
            <a:miter lim="800000"/>
            <a:headEnd/>
            <a:tailEnd/>
          </a:ln>
        </p:spPr>
        <p:txBody>
          <a:bodyPr/>
          <a:lstStyle/>
          <a:p>
            <a:fld id="{93BF7448-0642-4A52-957E-39F557A94B3E}" type="slidenum">
              <a:rPr lang="en-US"/>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Content Placeholder 5" descr="IMG_1577 (Copy).jpg"/>
          <p:cNvPicPr>
            <a:picLocks noGrp="1" noChangeAspect="1"/>
          </p:cNvPicPr>
          <p:nvPr>
            <p:ph sz="half" idx="2"/>
          </p:nvPr>
        </p:nvPicPr>
        <p:blipFill>
          <a:blip r:embed="rId2" cstate="print"/>
          <a:srcRect l="22002" r="22002"/>
          <a:stretch>
            <a:fillRect/>
          </a:stretch>
        </p:blipFill>
        <p:spPr>
          <a:xfrm>
            <a:off x="468313" y="981075"/>
            <a:ext cx="4032250" cy="5400675"/>
          </a:xfrm>
        </p:spPr>
      </p:pic>
      <p:sp>
        <p:nvSpPr>
          <p:cNvPr id="28674" name="Footer Placeholder 2"/>
          <p:cNvSpPr>
            <a:spLocks noGrp="1"/>
          </p:cNvSpPr>
          <p:nvPr>
            <p:ph type="ftr"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s-ES_tradnl" smtClean="0">
              <a:latin typeface="EHUSans" pitchFamily="50"/>
              <a:ea typeface="MS PGothic" pitchFamily="34" charset="-128"/>
            </a:endParaRPr>
          </a:p>
        </p:txBody>
      </p:sp>
      <p:pic>
        <p:nvPicPr>
          <p:cNvPr id="28675" name="Content Placeholder 6" descr="IMG_1577 (Copy).jpg"/>
          <p:cNvPicPr>
            <a:picLocks noGrp="1" noChangeAspect="1"/>
          </p:cNvPicPr>
          <p:nvPr>
            <p:ph sz="half" idx="13"/>
          </p:nvPr>
        </p:nvPicPr>
        <p:blipFill>
          <a:blip r:embed="rId2" cstate="print"/>
          <a:srcRect l="22002" r="22002"/>
          <a:stretch>
            <a:fillRect/>
          </a:stretch>
        </p:blipFill>
        <p:spPr>
          <a:xfrm>
            <a:off x="4643438" y="981075"/>
            <a:ext cx="4032250" cy="5400675"/>
          </a:xfrm>
        </p:spPr>
      </p:pic>
      <p:sp>
        <p:nvSpPr>
          <p:cNvPr id="28676" name="Slide Number Placeholder 4"/>
          <p:cNvSpPr>
            <a:spLocks noGrp="1"/>
          </p:cNvSpPr>
          <p:nvPr>
            <p:ph type="sldNum" sz="quarter" idx="15"/>
          </p:nvPr>
        </p:nvSpPr>
        <p:spPr bwMode="auto">
          <a:noFill/>
          <a:ln>
            <a:miter lim="800000"/>
            <a:headEnd/>
            <a:tailEnd/>
          </a:ln>
        </p:spPr>
        <p:txBody>
          <a:bodyPr/>
          <a:lstStyle/>
          <a:p>
            <a:fld id="{73077BF6-4A30-4AAD-BE88-7B40956DFCD9}" type="slidenum">
              <a:rPr lang="en-US"/>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Content Placeholder 5" descr="IMG_1577 (Copy).jpg"/>
          <p:cNvPicPr>
            <a:picLocks noGrp="1" noChangeAspect="1"/>
          </p:cNvPicPr>
          <p:nvPr>
            <p:ph sz="half" idx="2"/>
          </p:nvPr>
        </p:nvPicPr>
        <p:blipFill>
          <a:blip r:embed="rId2" cstate="print"/>
          <a:srcRect/>
          <a:stretch>
            <a:fillRect/>
          </a:stretch>
        </p:blipFill>
        <p:spPr/>
      </p:pic>
      <p:sp>
        <p:nvSpPr>
          <p:cNvPr id="7" name="Rectangle 6"/>
          <p:cNvSpPr/>
          <p:nvPr/>
        </p:nvSpPr>
        <p:spPr>
          <a:xfrm>
            <a:off x="468313" y="5949950"/>
            <a:ext cx="4895850" cy="4603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29699" name="Slide Number Placeholder 3"/>
          <p:cNvSpPr>
            <a:spLocks noGrp="1"/>
          </p:cNvSpPr>
          <p:nvPr>
            <p:ph type="sldNum" sz="quarter" idx="15"/>
          </p:nvPr>
        </p:nvSpPr>
        <p:spPr bwMode="auto">
          <a:noFill/>
          <a:ln>
            <a:miter lim="800000"/>
            <a:headEnd/>
            <a:tailEnd/>
          </a:ln>
        </p:spPr>
        <p:txBody>
          <a:bodyPr/>
          <a:lstStyle/>
          <a:p>
            <a:fld id="{19A3967C-439B-4B09-8D5D-48BF0084DF0B}" type="slidenum">
              <a:rPr lang="en-US"/>
              <a:pPr/>
              <a:t>9</a:t>
            </a:fld>
            <a:endParaRPr lang="en-US"/>
          </a:p>
        </p:txBody>
      </p:sp>
      <p:sp>
        <p:nvSpPr>
          <p:cNvPr id="29700" name="Text Placeholder 4"/>
          <p:cNvSpPr>
            <a:spLocks noGrp="1"/>
          </p:cNvSpPr>
          <p:nvPr>
            <p:ph type="body" sz="quarter" idx="13"/>
          </p:nvPr>
        </p:nvSpPr>
        <p:spPr>
          <a:xfrm>
            <a:off x="684213" y="6059488"/>
            <a:ext cx="4608512" cy="358775"/>
          </a:xfrm>
        </p:spPr>
        <p:txBody>
          <a:bodyPr/>
          <a:lstStyle/>
          <a:p>
            <a:pPr eaLnBrk="1" hangingPunct="1"/>
            <a:r>
              <a:rPr lang="es-ES_tradnl" smtClean="0">
                <a:latin typeface="EHUSans" pitchFamily="50"/>
              </a:rPr>
              <a:t>Facultad de Ciencias de la actividad física del deporte</a:t>
            </a:r>
          </a:p>
        </p:txBody>
      </p:sp>
    </p:spTree>
  </p:cSld>
  <p:clrMapOvr>
    <a:masterClrMapping/>
  </p:clrMapOvr>
</p:sld>
</file>

<file path=ppt/theme/theme1.xml><?xml version="1.0" encoding="utf-8"?>
<a:theme xmlns:a="http://schemas.openxmlformats.org/drawingml/2006/main" name="movebranding_formatoplantill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movebranding_formatoplantilla1.potx</Template>
  <TotalTime>1148</TotalTime>
  <Words>602</Words>
  <Application>Microsoft Office PowerPoint</Application>
  <PresentationFormat>Presentación en pantalla (4:3)</PresentationFormat>
  <Paragraphs>82</Paragraphs>
  <Slides>10</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Calibri</vt:lpstr>
      <vt:lpstr>MS PGothic</vt:lpstr>
      <vt:lpstr>Arial</vt:lpstr>
      <vt:lpstr>EHUSans</vt:lpstr>
      <vt:lpstr>EHUSerif</vt:lpstr>
      <vt:lpstr>movebranding_formatoplantilla1</vt:lpstr>
      <vt:lpstr>TITULAR CON PALABRAS BASTANTE LARGAS DE EXTENSIÓN Y LÍNEAS</vt:lpstr>
      <vt:lpstr>Diapositiva 2</vt:lpstr>
      <vt:lpstr>01 TITULAR CON PALABRAS BASTANTE LARGAS DE EXTENSIÓN</vt:lpstr>
      <vt:lpstr>Texto destacado sobre el tema a tratar. La Universidad del País Vasco / Euskal Herriko Unibertsitatea es un microcosmos a pequeña escala, reflejo de la sociedad en la que se crea y se desarrolla.</vt:lpstr>
      <vt:lpstr>Título  del apartado</vt:lpstr>
      <vt:lpstr>Título  del apartado</vt:lpstr>
      <vt:lpstr>Diapositiva 7</vt:lpstr>
      <vt:lpstr>Diapositiva 8</vt:lpstr>
      <vt:lpstr>Diapositiva 9</vt:lpstr>
      <vt:lpstr>Diapositiva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Mora</dc:creator>
  <cp:lastModifiedBy>sczpecot</cp:lastModifiedBy>
  <cp:revision>46</cp:revision>
  <dcterms:created xsi:type="dcterms:W3CDTF">2012-11-06T08:54:48Z</dcterms:created>
  <dcterms:modified xsi:type="dcterms:W3CDTF">2016-11-15T11:57:37Z</dcterms:modified>
</cp:coreProperties>
</file>