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9AF5-0A07-4320-B8F9-392DE3237886}" type="datetimeFigureOut">
              <a:rPr lang="es-ES" smtClean="0"/>
              <a:t>09/10/2023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1C6F-802E-4D8E-B2DA-FF77228ED4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780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9AF5-0A07-4320-B8F9-392DE3237886}" type="datetimeFigureOut">
              <a:rPr lang="es-ES" smtClean="0"/>
              <a:t>09/10/2023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1C6F-802E-4D8E-B2DA-FF77228ED4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799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9AF5-0A07-4320-B8F9-392DE3237886}" type="datetimeFigureOut">
              <a:rPr lang="es-ES" smtClean="0"/>
              <a:t>09/10/2023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1C6F-802E-4D8E-B2DA-FF77228ED4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8213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9AF5-0A07-4320-B8F9-392DE3237886}" type="datetimeFigureOut">
              <a:rPr lang="es-ES" smtClean="0"/>
              <a:t>09/10/2023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1C6F-802E-4D8E-B2DA-FF77228ED4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20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9AF5-0A07-4320-B8F9-392DE3237886}" type="datetimeFigureOut">
              <a:rPr lang="es-ES" smtClean="0"/>
              <a:t>09/10/2023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1C6F-802E-4D8E-B2DA-FF77228ED4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696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9AF5-0A07-4320-B8F9-392DE3237886}" type="datetimeFigureOut">
              <a:rPr lang="es-ES" smtClean="0"/>
              <a:t>09/10/2023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1C6F-802E-4D8E-B2DA-FF77228ED4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439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9AF5-0A07-4320-B8F9-392DE3237886}" type="datetimeFigureOut">
              <a:rPr lang="es-ES" smtClean="0"/>
              <a:t>09/10/2023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1C6F-802E-4D8E-B2DA-FF77228ED4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246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9AF5-0A07-4320-B8F9-392DE3237886}" type="datetimeFigureOut">
              <a:rPr lang="es-ES" smtClean="0"/>
              <a:t>09/10/2023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1C6F-802E-4D8E-B2DA-FF77228ED4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54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9AF5-0A07-4320-B8F9-392DE3237886}" type="datetimeFigureOut">
              <a:rPr lang="es-ES" smtClean="0"/>
              <a:t>09/10/2023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1C6F-802E-4D8E-B2DA-FF77228ED4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077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9AF5-0A07-4320-B8F9-392DE3237886}" type="datetimeFigureOut">
              <a:rPr lang="es-ES" smtClean="0"/>
              <a:t>09/10/2023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1C6F-802E-4D8E-B2DA-FF77228ED4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931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9AF5-0A07-4320-B8F9-392DE3237886}" type="datetimeFigureOut">
              <a:rPr lang="es-ES" smtClean="0"/>
              <a:t>09/10/2023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1C6F-802E-4D8E-B2DA-FF77228ED4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237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79AF5-0A07-4320-B8F9-392DE3237886}" type="datetimeFigureOut">
              <a:rPr lang="es-ES" smtClean="0"/>
              <a:t>09/10/2023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21C6F-802E-4D8E-B2DA-FF77228ED4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509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forms.gle/thufKsHn9wkcV1mf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780" y="0"/>
            <a:ext cx="12359780" cy="71377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427" y="0"/>
            <a:ext cx="2325352" cy="1297696"/>
          </a:xfrm>
          <a:prstGeom prst="rect">
            <a:avLst/>
          </a:prstGeom>
        </p:spPr>
      </p:pic>
      <p:pic>
        <p:nvPicPr>
          <p:cNvPr id="7" name="Imagen 6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740" y="3243348"/>
            <a:ext cx="2143299" cy="2143299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9606740" y="2693323"/>
            <a:ext cx="2143299" cy="5500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Inscríbete aquí</a:t>
            </a:r>
          </a:p>
        </p:txBody>
      </p:sp>
      <p:sp>
        <p:nvSpPr>
          <p:cNvPr id="9" name="Rectángulo 8"/>
          <p:cNvSpPr/>
          <p:nvPr/>
        </p:nvSpPr>
        <p:spPr>
          <a:xfrm>
            <a:off x="9606740" y="5386647"/>
            <a:ext cx="2143299" cy="5500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bg1">
                    <a:lumMod val="50000"/>
                  </a:schemeClr>
                </a:solidFill>
              </a:rPr>
              <a:t>Idatzi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dirty="0" err="1">
                <a:solidFill>
                  <a:schemeClr val="bg1">
                    <a:lumMod val="50000"/>
                  </a:schemeClr>
                </a:solidFill>
              </a:rPr>
              <a:t>hemen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9470272" y="6019799"/>
            <a:ext cx="2416233" cy="7315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rgbClr val="FF0000"/>
                </a:solidFill>
                <a:latin typeface="EHUSerif" panose="02000503050000020004" pitchFamily="50"/>
              </a:rPr>
              <a:t>Aukera</a:t>
            </a:r>
            <a:r>
              <a:rPr lang="es-ES" dirty="0">
                <a:solidFill>
                  <a:srgbClr val="FF0000"/>
                </a:solidFill>
                <a:latin typeface="EHUSerif" panose="02000503050000020004" pitchFamily="50"/>
              </a:rPr>
              <a:t> </a:t>
            </a:r>
            <a:r>
              <a:rPr lang="es-ES" dirty="0" err="1">
                <a:solidFill>
                  <a:srgbClr val="FF0000"/>
                </a:solidFill>
                <a:latin typeface="EHUSerif" panose="02000503050000020004" pitchFamily="50"/>
              </a:rPr>
              <a:t>askeko</a:t>
            </a:r>
            <a:r>
              <a:rPr lang="es-ES" dirty="0">
                <a:solidFill>
                  <a:srgbClr val="FF0000"/>
                </a:solidFill>
                <a:latin typeface="EHUSerif" panose="02000503050000020004" pitchFamily="50"/>
              </a:rPr>
              <a:t> </a:t>
            </a:r>
            <a:r>
              <a:rPr lang="es-ES" dirty="0" err="1">
                <a:solidFill>
                  <a:srgbClr val="FF0000"/>
                </a:solidFill>
                <a:latin typeface="EHUSerif" panose="02000503050000020004" pitchFamily="50"/>
              </a:rPr>
              <a:t>kreditua</a:t>
            </a:r>
            <a:r>
              <a:rPr lang="es-ES" dirty="0">
                <a:solidFill>
                  <a:srgbClr val="FF0000"/>
                </a:solidFill>
                <a:latin typeface="EHUSerif" panose="02000503050000020004" pitchFamily="50"/>
              </a:rPr>
              <a:t> </a:t>
            </a:r>
            <a:r>
              <a:rPr lang="es-ES" dirty="0" err="1">
                <a:solidFill>
                  <a:srgbClr val="FF0000"/>
                </a:solidFill>
                <a:latin typeface="EHUSerif" panose="02000503050000020004" pitchFamily="50"/>
              </a:rPr>
              <a:t>lortzen</a:t>
            </a:r>
            <a:r>
              <a:rPr lang="es-ES" dirty="0">
                <a:solidFill>
                  <a:srgbClr val="FF0000"/>
                </a:solidFill>
                <a:latin typeface="EHUSerif" panose="02000503050000020004" pitchFamily="50"/>
              </a:rPr>
              <a:t> du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9470271" y="1914004"/>
            <a:ext cx="2416233" cy="7315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FF0000"/>
                </a:solidFill>
                <a:latin typeface="EHUSans" panose="02000503050000020004" pitchFamily="50"/>
              </a:rPr>
              <a:t>Consigue un crédito de libre elección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EDDE503-8DD1-4AE9-BAC0-34F14E4821DA}"/>
              </a:ext>
            </a:extLst>
          </p:cNvPr>
          <p:cNvSpPr txBox="1"/>
          <p:nvPr/>
        </p:nvSpPr>
        <p:spPr>
          <a:xfrm>
            <a:off x="5500643" y="1285217"/>
            <a:ext cx="6691357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Fecha de inicio:  </a:t>
            </a:r>
            <a:r>
              <a:rPr lang="es-ES" dirty="0">
                <a:solidFill>
                  <a:schemeClr val="bg1"/>
                </a:solidFill>
              </a:rPr>
              <a:t>O</a:t>
            </a:r>
            <a:r>
              <a:rPr lang="es-ES" dirty="0" smtClean="0">
                <a:solidFill>
                  <a:schemeClr val="bg1"/>
                </a:solidFill>
              </a:rPr>
              <a:t>ctubre</a:t>
            </a:r>
            <a:r>
              <a:rPr lang="es-ES" dirty="0">
                <a:solidFill>
                  <a:schemeClr val="bg1"/>
                </a:solidFill>
              </a:rPr>
              <a:t>		</a:t>
            </a:r>
            <a:r>
              <a:rPr lang="es-ES" dirty="0" smtClean="0">
                <a:solidFill>
                  <a:schemeClr val="bg1"/>
                </a:solidFill>
              </a:rPr>
              <a:t>Curso 2023/2024 </a:t>
            </a:r>
            <a:endParaRPr lang="es-ES" dirty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Fecha fin: </a:t>
            </a:r>
            <a:r>
              <a:rPr lang="es-ES" dirty="0">
                <a:solidFill>
                  <a:schemeClr val="bg1"/>
                </a:solidFill>
              </a:rPr>
              <a:t>D</a:t>
            </a:r>
            <a:r>
              <a:rPr lang="es-ES" dirty="0" smtClean="0">
                <a:solidFill>
                  <a:schemeClr val="bg1"/>
                </a:solidFill>
              </a:rPr>
              <a:t>iciembre       </a:t>
            </a:r>
            <a:r>
              <a:rPr lang="es-ES" dirty="0" smtClean="0">
                <a:solidFill>
                  <a:schemeClr val="bg1"/>
                </a:solidFill>
              </a:rPr>
              <a:t>Fecha límite para apuntarse: </a:t>
            </a:r>
            <a:r>
              <a:rPr lang="es-ES" dirty="0" smtClean="0">
                <a:solidFill>
                  <a:schemeClr val="bg1"/>
                </a:solidFill>
              </a:rPr>
              <a:t>16 </a:t>
            </a:r>
            <a:r>
              <a:rPr lang="es-ES" dirty="0" smtClean="0">
                <a:solidFill>
                  <a:schemeClr val="bg1"/>
                </a:solidFill>
              </a:rPr>
              <a:t>octubre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EDDE503-8DD1-4AE9-BAC0-34F14E4821DA}"/>
              </a:ext>
            </a:extLst>
          </p:cNvPr>
          <p:cNvSpPr txBox="1"/>
          <p:nvPr/>
        </p:nvSpPr>
        <p:spPr>
          <a:xfrm>
            <a:off x="625410" y="6062393"/>
            <a:ext cx="6691357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bg1"/>
                </a:solidFill>
              </a:rPr>
              <a:t>Hasteko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epea</a:t>
            </a:r>
            <a:r>
              <a:rPr lang="es-ES" dirty="0">
                <a:solidFill>
                  <a:schemeClr val="bg1"/>
                </a:solidFill>
              </a:rPr>
              <a:t>: </a:t>
            </a:r>
            <a:r>
              <a:rPr lang="es-ES" dirty="0" err="1" smtClean="0">
                <a:solidFill>
                  <a:schemeClr val="bg1"/>
                </a:solidFill>
              </a:rPr>
              <a:t>Urria</a:t>
            </a:r>
            <a:r>
              <a:rPr lang="es-ES" dirty="0">
                <a:solidFill>
                  <a:schemeClr val="bg1"/>
                </a:solidFill>
              </a:rPr>
              <a:t>		2023/2024 </a:t>
            </a:r>
            <a:r>
              <a:rPr lang="es-ES" dirty="0" err="1">
                <a:solidFill>
                  <a:schemeClr val="bg1"/>
                </a:solidFill>
              </a:rPr>
              <a:t>ikastaroa</a:t>
            </a:r>
            <a:endParaRPr lang="es-ES" dirty="0">
              <a:solidFill>
                <a:schemeClr val="bg1"/>
              </a:solidFill>
            </a:endParaRPr>
          </a:p>
          <a:p>
            <a:r>
              <a:rPr lang="es-ES" dirty="0" err="1">
                <a:solidFill>
                  <a:schemeClr val="bg1"/>
                </a:solidFill>
              </a:rPr>
              <a:t>Bukatzeko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epea</a:t>
            </a:r>
            <a:r>
              <a:rPr lang="es-ES" dirty="0">
                <a:solidFill>
                  <a:schemeClr val="bg1"/>
                </a:solidFill>
              </a:rPr>
              <a:t>: </a:t>
            </a:r>
            <a:r>
              <a:rPr lang="es-ES" dirty="0" err="1" smtClean="0">
                <a:solidFill>
                  <a:schemeClr val="bg1"/>
                </a:solidFill>
              </a:rPr>
              <a:t>Abendua</a:t>
            </a:r>
            <a:r>
              <a:rPr lang="es-ES" dirty="0" smtClean="0">
                <a:solidFill>
                  <a:schemeClr val="bg1"/>
                </a:solidFill>
              </a:rPr>
              <a:t>      </a:t>
            </a:r>
            <a:r>
              <a:rPr lang="es-ES" dirty="0" err="1">
                <a:solidFill>
                  <a:schemeClr val="bg1"/>
                </a:solidFill>
              </a:rPr>
              <a:t>Izena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emateko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epea</a:t>
            </a:r>
            <a:r>
              <a:rPr lang="es-ES" dirty="0">
                <a:solidFill>
                  <a:schemeClr val="bg1"/>
                </a:solidFill>
              </a:rPr>
              <a:t>: </a:t>
            </a:r>
            <a:r>
              <a:rPr lang="es-ES" dirty="0" err="1">
                <a:solidFill>
                  <a:schemeClr val="bg1"/>
                </a:solidFill>
              </a:rPr>
              <a:t>Urriaren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16a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089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53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EHUSans</vt:lpstr>
      <vt:lpstr>EHUSerif</vt:lpstr>
      <vt:lpstr>Tema de Office</vt:lpstr>
      <vt:lpstr>Presentación de PowerPoint</vt:lpstr>
    </vt:vector>
  </TitlesOfParts>
  <Company>UPV/EHU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CATALAN</dc:creator>
  <cp:lastModifiedBy>Javier CORRAL</cp:lastModifiedBy>
  <cp:revision>20</cp:revision>
  <dcterms:created xsi:type="dcterms:W3CDTF">2023-03-09T09:21:33Z</dcterms:created>
  <dcterms:modified xsi:type="dcterms:W3CDTF">2023-10-09T15:41:34Z</dcterms:modified>
</cp:coreProperties>
</file>