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99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4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2020-06-17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pUuy5JxPj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123728" y="4797152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952228" y="488808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006666"/>
                </a:solidFill>
                <a:latin typeface="Inder" pitchFamily="34" charset="0"/>
              </a:rPr>
              <a:t>Onintza</a:t>
            </a:r>
            <a:r>
              <a:rPr lang="es-ES" sz="1600" dirty="0" smtClean="0">
                <a:solidFill>
                  <a:srgbClr val="006666"/>
                </a:solidFill>
                <a:latin typeface="Inder" pitchFamily="34" charset="0"/>
              </a:rPr>
              <a:t> Odriozola </a:t>
            </a:r>
            <a:r>
              <a:rPr lang="es-ES" sz="1600" dirty="0" err="1" smtClean="0">
                <a:solidFill>
                  <a:srgbClr val="006666"/>
                </a:solidFill>
                <a:latin typeface="Inder" pitchFamily="34" charset="0"/>
              </a:rPr>
              <a:t>Irizar</a:t>
            </a:r>
            <a:r>
              <a:rPr lang="es-ES" sz="1600" dirty="0" smtClean="0">
                <a:solidFill>
                  <a:srgbClr val="006666"/>
                </a:solidFill>
                <a:latin typeface="Inder" pitchFamily="34" charset="0"/>
              </a:rPr>
              <a:t>: </a:t>
            </a:r>
            <a:r>
              <a:rPr lang="es-ES" sz="1600" u="sng" dirty="0" smtClean="0">
                <a:solidFill>
                  <a:srgbClr val="006666"/>
                </a:solidFill>
                <a:latin typeface="Inder" pitchFamily="34" charset="0"/>
              </a:rPr>
              <a:t>onintza.odriozola@ehu.eus</a:t>
            </a:r>
            <a:endParaRPr lang="es-ES" sz="1600" u="sng" dirty="0">
              <a:solidFill>
                <a:srgbClr val="006666"/>
              </a:solidFill>
              <a:latin typeface="Ind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hera gezia 4">
            <a:hlinkClick r:id="rId3"/>
          </p:cNvPr>
          <p:cNvSpPr/>
          <p:nvPr/>
        </p:nvSpPr>
        <p:spPr>
          <a:xfrm>
            <a:off x="1619672" y="5877272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Presentación en pantalla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Diapositiba 1</dc:title>
  <dc:creator>GORKA ORMAZURI</dc:creator>
  <cp:lastModifiedBy>Onintza </cp:lastModifiedBy>
  <cp:revision>3</cp:revision>
  <dcterms:created xsi:type="dcterms:W3CDTF">2019-03-18T12:30:14Z</dcterms:created>
  <dcterms:modified xsi:type="dcterms:W3CDTF">2020-06-17T16:50:26Z</dcterms:modified>
</cp:coreProperties>
</file>