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63" r:id="rId6"/>
    <p:sldId id="259" r:id="rId7"/>
    <p:sldId id="260" r:id="rId8"/>
    <p:sldId id="262" r:id="rId9"/>
    <p:sldId id="261" r:id="rId10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6A10D87-819E-4ED4-90EB-E60B93BD52AF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B308920-691D-4B52-8DD0-ADF8293F26A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GRADO EN </a:t>
            </a:r>
            <a:br>
              <a:rPr lang="es-ES" dirty="0" smtClean="0"/>
            </a:br>
            <a:r>
              <a:rPr lang="es-ES" dirty="0" smtClean="0"/>
              <a:t>ANTROPOLOGÍA SOCIAL</a:t>
            </a:r>
            <a:br>
              <a:rPr lang="es-ES" dirty="0" smtClean="0"/>
            </a:br>
            <a:r>
              <a:rPr lang="es-ES" dirty="0" smtClean="0"/>
              <a:t>PRACTICUM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smtClean="0"/>
              <a:t>2021-22</a:t>
            </a:r>
            <a:endParaRPr lang="es-ES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/>
              <a:t>Vincular los aspectos más significativos de los contenidos previos para el análisis de la acción práctica, ahondando en las habilidades profesionales del Antropólogo o de la Antropóloga.</a:t>
            </a:r>
          </a:p>
          <a:p>
            <a:pPr algn="just"/>
            <a:r>
              <a:rPr lang="es-ES" sz="2800" dirty="0" smtClean="0"/>
              <a:t>Familiarizar al alumnado con el rol profesional mediante la observación, la reflexión y la práctica en colaboración con personas profesionales.</a:t>
            </a:r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DISTRIBUCIÓN, Nº CRÉDITOS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endParaRPr lang="es-ES" sz="2800" dirty="0" smtClean="0"/>
          </a:p>
          <a:p>
            <a:pPr algn="ctr">
              <a:buNone/>
            </a:pPr>
            <a:r>
              <a:rPr lang="es-ES" sz="2800" dirty="0" smtClean="0"/>
              <a:t>18 CRÉDITOS ECTS        450 HORAS</a:t>
            </a:r>
          </a:p>
          <a:p>
            <a:pPr algn="ctr">
              <a:buNone/>
            </a:pPr>
            <a:r>
              <a:rPr lang="es-ES" sz="2800" dirty="0" smtClean="0"/>
              <a:t>(360 presenciales y 90 no presenciales)</a:t>
            </a:r>
          </a:p>
          <a:p>
            <a:pPr>
              <a:buNone/>
            </a:pP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55576" y="1844824"/>
          <a:ext cx="756084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7921"/>
                <a:gridCol w="3252919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PRACTICUM  GRADO EN ANTROPOLOGIA</a:t>
                      </a:r>
                      <a:r>
                        <a:rPr lang="es-ES" sz="2400" baseline="0" dirty="0" smtClean="0"/>
                        <a:t> SOCIAL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1er CUATRIMESTRE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4º CURSO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5148064" y="3501008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>
            <a:normAutofit/>
          </a:bodyPr>
          <a:lstStyle/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pPr fontAlgn="t"/>
            <a:endParaRPr lang="es-ES" b="1" dirty="0" smtClean="0"/>
          </a:p>
          <a:p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971600" y="620688"/>
            <a:ext cx="7272808" cy="249857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s-ES" sz="2400" b="1" dirty="0" smtClean="0"/>
              <a:t>BLOQUE I : EN LA FACULTAD </a:t>
            </a:r>
          </a:p>
          <a:p>
            <a:pPr algn="ctr" fontAlgn="t"/>
            <a:r>
              <a:rPr lang="es-ES" sz="2400" b="1" dirty="0" smtClean="0"/>
              <a:t> (semana del </a:t>
            </a:r>
            <a:r>
              <a:rPr lang="es-ES" sz="2400" b="1" dirty="0" smtClean="0"/>
              <a:t>13 </a:t>
            </a:r>
            <a:r>
              <a:rPr lang="es-ES" sz="2400" b="1" dirty="0" smtClean="0"/>
              <a:t>de septiembre)</a:t>
            </a:r>
          </a:p>
          <a:p>
            <a:pPr fontAlgn="t"/>
            <a:endParaRPr lang="es-ES" sz="2400" dirty="0" smtClean="0"/>
          </a:p>
          <a:p>
            <a:pPr algn="ctr" fontAlgn="t"/>
            <a:r>
              <a:rPr lang="es-ES" sz="2400" b="1" dirty="0" smtClean="0"/>
              <a:t>20 h PRESENCIALES</a:t>
            </a:r>
            <a:endParaRPr lang="es-ES" sz="2400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971600" y="3789040"/>
            <a:ext cx="7272808" cy="244827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t"/>
            <a:r>
              <a:rPr lang="es-ES" sz="2400" b="1" dirty="0" smtClean="0"/>
              <a:t>BLOQUE II : EN LOS CENTROS DE PRÁCTICAS</a:t>
            </a:r>
          </a:p>
          <a:p>
            <a:pPr algn="ctr" fontAlgn="t"/>
            <a:r>
              <a:rPr lang="es-ES" sz="2400" b="1" dirty="0" smtClean="0"/>
              <a:t> (Del </a:t>
            </a:r>
            <a:r>
              <a:rPr lang="es-ES" sz="2400" b="1" dirty="0" smtClean="0"/>
              <a:t>20</a:t>
            </a:r>
            <a:r>
              <a:rPr lang="es-ES" sz="2400" b="1" dirty="0" smtClean="0"/>
              <a:t> </a:t>
            </a:r>
            <a:r>
              <a:rPr lang="es-ES" sz="2400" b="1" dirty="0" smtClean="0"/>
              <a:t>de septiembre al </a:t>
            </a:r>
            <a:r>
              <a:rPr lang="es-ES" sz="2400" b="1" dirty="0" smtClean="0"/>
              <a:t>22</a:t>
            </a:r>
            <a:r>
              <a:rPr lang="es-ES" sz="2400" b="1" dirty="0" smtClean="0"/>
              <a:t> </a:t>
            </a:r>
            <a:r>
              <a:rPr lang="es-ES" sz="2400" b="1" dirty="0" smtClean="0"/>
              <a:t>de diciembre)</a:t>
            </a:r>
          </a:p>
          <a:p>
            <a:pPr algn="ctr" fontAlgn="t"/>
            <a:r>
              <a:rPr lang="es-ES" sz="2400" dirty="0" smtClean="0"/>
              <a:t> </a:t>
            </a:r>
          </a:p>
          <a:p>
            <a:pPr algn="ctr" fontAlgn="t"/>
            <a:endParaRPr lang="es-ES" sz="2400" dirty="0" smtClean="0"/>
          </a:p>
          <a:p>
            <a:pPr algn="ctr" fontAlgn="t"/>
            <a:r>
              <a:rPr lang="es-ES" sz="2400" b="1" dirty="0" smtClean="0"/>
              <a:t>340 h PRESENCIALES</a:t>
            </a:r>
            <a:endParaRPr lang="es-ES" sz="2400" dirty="0" smtClean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DÍAS/HORAS/SEMANA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2132856"/>
          <a:ext cx="77768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1005"/>
                <a:gridCol w="334585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PRACTICUM GRADO EN ANTROPOLOGÍA</a:t>
                      </a:r>
                      <a:r>
                        <a:rPr lang="es-ES" sz="2400" baseline="0" dirty="0" smtClean="0"/>
                        <a:t> SOCIAL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aseline="0" dirty="0" smtClean="0"/>
                    </a:p>
                    <a:p>
                      <a:pPr algn="ctr"/>
                      <a:r>
                        <a:rPr lang="es-ES" baseline="0" dirty="0" smtClean="0"/>
                        <a:t> 3 DÍAS / SEMANA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baseline="0" smtClean="0"/>
                        <a:t>   24</a:t>
                      </a:r>
                      <a:r>
                        <a:rPr lang="es-ES" smtClean="0"/>
                        <a:t> </a:t>
                      </a:r>
                      <a:r>
                        <a:rPr lang="es-ES" dirty="0" smtClean="0"/>
                        <a:t>HORAS/ SEMANA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rgbClr val="92D050"/>
                </a:solidFill>
              </a:rPr>
              <a:t>METODOLOGÍA</a:t>
            </a:r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BLOQUE I: en la facultad</a:t>
            </a:r>
          </a:p>
          <a:p>
            <a:pPr algn="ctr">
              <a:buNone/>
            </a:pPr>
            <a:endParaRPr lang="es-ES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s-ES_tradnl" sz="3600" dirty="0" smtClean="0"/>
              <a:t>Presentación y ubicación en el Practicum.</a:t>
            </a:r>
            <a:endParaRPr lang="es-ES" sz="3600" dirty="0" smtClean="0"/>
          </a:p>
          <a:p>
            <a:pPr lvl="0"/>
            <a:r>
              <a:rPr lang="es-ES_tradnl" sz="3600" dirty="0" smtClean="0"/>
              <a:t>Reflexión compartida en torno a las competencias académicas desarrolladas.</a:t>
            </a:r>
            <a:endParaRPr lang="es-ES" sz="3600" dirty="0" smtClean="0"/>
          </a:p>
          <a:p>
            <a:r>
              <a:rPr lang="es-ES_tradnl" sz="3600" dirty="0" smtClean="0"/>
              <a:t>Habilidades profesionales, de relación y deontología profesional.</a:t>
            </a:r>
            <a:endParaRPr lang="es-ES" sz="3600" dirty="0" smtClean="0"/>
          </a:p>
          <a:p>
            <a:pPr lvl="0"/>
            <a:r>
              <a:rPr lang="es-ES_tradnl" sz="3600" dirty="0" smtClean="0"/>
              <a:t>Reconstrucción de herramientas metodológicas adaptadas al Practicum.</a:t>
            </a:r>
            <a:endParaRPr lang="es-ES" sz="3600" dirty="0" smtClean="0"/>
          </a:p>
          <a:p>
            <a:pPr lvl="0"/>
            <a:r>
              <a:rPr lang="es-ES_tradnl" sz="3600" dirty="0" smtClean="0"/>
              <a:t>Presentación de diversos ámbitos profesionales.</a:t>
            </a:r>
            <a:endParaRPr lang="es-ES" sz="36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rgbClr val="92D050"/>
                </a:solidFill>
              </a:rPr>
              <a:t>METODOLOGÍA</a:t>
            </a:r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BLOQUE II: en los centros de prácticas</a:t>
            </a:r>
          </a:p>
          <a:p>
            <a:pPr algn="just"/>
            <a:r>
              <a:rPr lang="es-ES" sz="3600" dirty="0" smtClean="0"/>
              <a:t>Prácticas en centros, servicios, instituciones y entidades.</a:t>
            </a:r>
          </a:p>
          <a:p>
            <a:pPr algn="just"/>
            <a:r>
              <a:rPr lang="es-ES" sz="3600" dirty="0" smtClean="0"/>
              <a:t>Seminarios de seguimiento y </a:t>
            </a:r>
            <a:r>
              <a:rPr lang="es-ES_tradnl" sz="3600" dirty="0" smtClean="0"/>
              <a:t>elaboración teórico-práctica en la facultad.</a:t>
            </a:r>
            <a:endParaRPr lang="es-ES" sz="36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chemeClr val="accent1"/>
                </a:solidFill>
              </a:rPr>
              <a:t>MEMORIA FINAL</a:t>
            </a:r>
          </a:p>
          <a:p>
            <a:pPr algn="ctr">
              <a:buNone/>
            </a:pPr>
            <a:endParaRPr lang="es-ES" sz="4000" dirty="0" smtClean="0"/>
          </a:p>
          <a:p>
            <a:pPr lvl="0"/>
            <a:r>
              <a:rPr lang="es-ES" sz="2600" dirty="0" smtClean="0"/>
              <a:t>Datos personales.</a:t>
            </a:r>
          </a:p>
          <a:p>
            <a:pPr lvl="0"/>
            <a:r>
              <a:rPr lang="es-ES_tradnl" sz="2600" dirty="0" smtClean="0"/>
              <a:t>Identificación y análisis del contexto del centro de prácticas. </a:t>
            </a:r>
          </a:p>
          <a:p>
            <a:r>
              <a:rPr lang="es-ES_tradnl" sz="2600" dirty="0" smtClean="0"/>
              <a:t>Proceso de prácticas.</a:t>
            </a:r>
          </a:p>
          <a:p>
            <a:r>
              <a:rPr lang="es-ES_tradnl" sz="2800" dirty="0" smtClean="0"/>
              <a:t>Análisis y reflexión personal sobre el trabajo realizado .</a:t>
            </a:r>
            <a:endParaRPr lang="es-ES" sz="2800" dirty="0" smtClean="0"/>
          </a:p>
          <a:p>
            <a:endParaRPr lang="es-ES" sz="2600" dirty="0" smtClean="0"/>
          </a:p>
          <a:p>
            <a:pPr lvl="0"/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EVALUACIÓN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Instructor/a del centro de prácticas: 50%</a:t>
            </a:r>
          </a:p>
          <a:p>
            <a:r>
              <a:rPr lang="es-ES" dirty="0" smtClean="0"/>
              <a:t>Tutor/a de la facultad: 50%</a:t>
            </a:r>
          </a:p>
          <a:p>
            <a:r>
              <a:rPr lang="es-ES" dirty="0"/>
              <a:t>I</a:t>
            </a:r>
            <a:r>
              <a:rPr lang="es-ES" dirty="0" smtClean="0"/>
              <a:t>mprescindible aprobar las </a:t>
            </a:r>
            <a:r>
              <a:rPr lang="es-ES" b="1" dirty="0" smtClean="0"/>
              <a:t>dos</a:t>
            </a:r>
            <a:r>
              <a:rPr lang="es-ES" dirty="0" smtClean="0"/>
              <a:t> partes</a:t>
            </a:r>
          </a:p>
          <a:p>
            <a:r>
              <a:rPr lang="es-ES" dirty="0"/>
              <a:t>I</a:t>
            </a:r>
            <a:r>
              <a:rPr lang="es-ES" dirty="0" smtClean="0"/>
              <a:t>mprescindible acudir a </a:t>
            </a:r>
            <a:r>
              <a:rPr lang="es-ES" b="1" dirty="0" smtClean="0"/>
              <a:t>todas</a:t>
            </a:r>
            <a:r>
              <a:rPr lang="es-ES" dirty="0" smtClean="0"/>
              <a:t> las actividades programadas en </a:t>
            </a:r>
            <a:r>
              <a:rPr lang="es-ES" smtClean="0"/>
              <a:t>la facultad</a:t>
            </a:r>
            <a:endParaRPr lang="es-E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275</Words>
  <Application>Microsoft Office PowerPoint</Application>
  <PresentationFormat>Presentación en pantalla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Brío</vt:lpstr>
      <vt:lpstr>GRADO EN  ANTROPOLOGÍA SOCIAL PRACTICUM </vt:lpstr>
      <vt:lpstr>OBJETIVOS</vt:lpstr>
      <vt:lpstr>DISTRIBUCIÓN, Nº CRÉDITOS</vt:lpstr>
      <vt:lpstr>Diapositiva 4</vt:lpstr>
      <vt:lpstr>DÍAS/HORAS/SEMANA</vt:lpstr>
      <vt:lpstr>         </vt:lpstr>
      <vt:lpstr>         </vt:lpstr>
      <vt:lpstr>         </vt:lpstr>
      <vt:lpstr>EVALUACIÓN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GRADO EN PEDAGOGIA PRACTICUM I</dc:title>
  <dc:creator>Usuario PDI</dc:creator>
  <cp:lastModifiedBy>MertxeTorres</cp:lastModifiedBy>
  <cp:revision>63</cp:revision>
  <dcterms:created xsi:type="dcterms:W3CDTF">2012-02-28T08:45:34Z</dcterms:created>
  <dcterms:modified xsi:type="dcterms:W3CDTF">2021-03-15T13:57:07Z</dcterms:modified>
</cp:coreProperties>
</file>