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7" r:id="rId4"/>
    <p:sldId id="268" r:id="rId5"/>
    <p:sldId id="269" r:id="rId6"/>
    <p:sldId id="258" r:id="rId7"/>
    <p:sldId id="265" r:id="rId8"/>
    <p:sldId id="263" r:id="rId9"/>
    <p:sldId id="259" r:id="rId10"/>
    <p:sldId id="260" r:id="rId11"/>
    <p:sldId id="262" r:id="rId12"/>
    <p:sldId id="261" r:id="rId13"/>
    <p:sldId id="264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F648-6F3B-4503-A02A-6B447630588D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59B7-CE97-4104-BEDA-BCEF029C15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GRADO EN PEDAGOGÍA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PRACTICUM I Y II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2021-22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METODOLOGÍA</a:t>
            </a: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s-ES" sz="3600" dirty="0" smtClean="0"/>
              <a:t>Prácticas en centros, servicios, instituciones y entidades.</a:t>
            </a:r>
          </a:p>
          <a:p>
            <a:pPr algn="just">
              <a:buNone/>
            </a:pPr>
            <a:endParaRPr lang="es-ES" sz="3600" dirty="0" smtClean="0"/>
          </a:p>
          <a:p>
            <a:pPr algn="just"/>
            <a:r>
              <a:rPr lang="es-ES" sz="3600" dirty="0" smtClean="0"/>
              <a:t>Seminarios de seguimiento </a:t>
            </a:r>
            <a:r>
              <a:rPr lang="es-ES_tradnl" sz="3600" dirty="0" smtClean="0"/>
              <a:t>y elaboración teórico-práctica</a:t>
            </a:r>
            <a:r>
              <a:rPr lang="es-ES_tradnl" sz="3600" b="1" dirty="0" smtClean="0"/>
              <a:t> </a:t>
            </a:r>
            <a:r>
              <a:rPr lang="es-ES" sz="3600" dirty="0" smtClean="0"/>
              <a:t>en la facultad.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800" dirty="0" smtClean="0"/>
              <a:t>Datos personales.</a:t>
            </a:r>
          </a:p>
          <a:p>
            <a:pPr lvl="0"/>
            <a:r>
              <a:rPr lang="es-ES_tradnl" sz="2800" dirty="0" smtClean="0"/>
              <a:t>Identificación y análisis del contexto del centro de prácticas.</a:t>
            </a:r>
          </a:p>
          <a:p>
            <a:r>
              <a:rPr lang="es-ES_tradnl" sz="2800" dirty="0" smtClean="0"/>
              <a:t>Proceso de prácticas.</a:t>
            </a:r>
          </a:p>
          <a:p>
            <a:r>
              <a:rPr lang="es-ES_tradnl" sz="2800" dirty="0" smtClean="0"/>
              <a:t>Análisis y reflexión del trabajo realizado.</a:t>
            </a:r>
          </a:p>
          <a:p>
            <a:r>
              <a:rPr lang="es-ES_tradnl" sz="2800" dirty="0" smtClean="0"/>
              <a:t>Análisis y estudio de diferentes proyectos/programas  y/o actividades de intervención .</a:t>
            </a:r>
          </a:p>
          <a:p>
            <a:pPr>
              <a:buNone/>
            </a:pP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/>
          <a:lstStyle/>
          <a:p>
            <a:r>
              <a:rPr lang="es-ES" dirty="0" smtClean="0"/>
              <a:t>Instructor/a del centro de practicas: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</a:t>
            </a:r>
            <a:r>
              <a:rPr lang="es-ES" b="1" dirty="0" smtClean="0"/>
              <a:t>dos</a:t>
            </a:r>
            <a:r>
              <a:rPr lang="es-ES" dirty="0" smtClean="0"/>
              <a:t> partes.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la </a:t>
            </a:r>
            <a:r>
              <a:rPr lang="es-ES" smtClean="0"/>
              <a:t>facultad.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Elección del centro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ES" dirty="0" smtClean="0"/>
          </a:p>
          <a:p>
            <a:r>
              <a:rPr lang="es-ES" dirty="0" smtClean="0"/>
              <a:t>Seminario de intercambio y orientación</a:t>
            </a:r>
          </a:p>
          <a:p>
            <a:pPr lvl="1"/>
            <a:r>
              <a:rPr lang="es-ES" dirty="0" smtClean="0"/>
              <a:t>Experiencias del alumnado.</a:t>
            </a:r>
          </a:p>
          <a:p>
            <a:pPr lvl="1"/>
            <a:r>
              <a:rPr lang="es-ES" dirty="0" smtClean="0"/>
              <a:t>Funciones y tareas realizadas en los centros.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800" dirty="0" smtClean="0"/>
              <a:t>Vincular los aspectos más significativos de los contenidos previos para el análisis de la acción práctica, ahondando en las habilidades profesionales del Pedagogo/a.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Familiarizar al alumnado con el rol profesional mediante la observación, la reflexión y la práctica en colaboración con otros profesionales.</a:t>
            </a:r>
          </a:p>
          <a:p>
            <a:pPr algn="just">
              <a:buNone/>
            </a:pPr>
            <a:endParaRPr lang="es-ES" sz="2800" dirty="0" smtClean="0"/>
          </a:p>
          <a:p>
            <a:pPr algn="just"/>
            <a:r>
              <a:rPr lang="es-ES_tradnl" sz="2800" dirty="0" smtClean="0"/>
              <a:t>Situar al alumnado en el Practicum de cuarto curso, orientar su posible imbricación en las actividades y tareas formativas de este periodo formativo y contribuir a la concreción de herramientas de aprendizaje adecuadas para la ubicación y el análisis de su proceso de prácticas. (PRACTICUM II)</a:t>
            </a:r>
          </a:p>
          <a:p>
            <a:pPr algn="just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PRACTICUM I:DISTRIBUCIÓN,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6 CRÉDITOS ECTS        150 HORAS</a:t>
            </a:r>
          </a:p>
          <a:p>
            <a:pPr algn="ctr">
              <a:buNone/>
            </a:pPr>
            <a:r>
              <a:rPr lang="es-ES" sz="2800" dirty="0" smtClean="0"/>
              <a:t>(100 presenciales y 50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47664" y="1844824"/>
          <a:ext cx="6264696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5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2º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3º CURSO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04048" y="35730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19672" y="1124744"/>
          <a:ext cx="5832648" cy="177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</a:t>
                      </a:r>
                      <a:r>
                        <a:rPr lang="es-ES" baseline="0" dirty="0" smtClean="0"/>
                        <a:t> EN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</a:t>
                      </a:r>
                      <a:r>
                        <a:rPr lang="es-ES" baseline="0" dirty="0" smtClean="0"/>
                        <a:t>24 </a:t>
                      </a:r>
                      <a:r>
                        <a:rPr lang="es-ES" baseline="0" dirty="0" smtClean="0"/>
                        <a:t>de enero al  </a:t>
                      </a:r>
                      <a:r>
                        <a:rPr lang="es-ES" baseline="0" dirty="0" smtClean="0"/>
                        <a:t>28 </a:t>
                      </a:r>
                      <a:r>
                        <a:rPr lang="es-ES" baseline="0" dirty="0" smtClean="0"/>
                        <a:t>de enero de </a:t>
                      </a:r>
                      <a:r>
                        <a:rPr lang="es-ES" baseline="0" dirty="0" smtClean="0"/>
                        <a:t>2022)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50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</a:t>
                      </a:r>
                      <a:r>
                        <a:rPr lang="es-ES" baseline="0" dirty="0" smtClean="0"/>
                        <a:t> h</a:t>
                      </a:r>
                      <a:r>
                        <a:rPr lang="es-ES" dirty="0" smtClean="0"/>
                        <a:t> PRESENCIALES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3789040"/>
          <a:ext cx="590465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6682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 EN</a:t>
                      </a:r>
                      <a:r>
                        <a:rPr lang="es-ES" baseline="0" dirty="0" smtClean="0"/>
                        <a:t> LOS CENTROS DE PRÁCTICAS</a:t>
                      </a:r>
                    </a:p>
                    <a:p>
                      <a:pPr algn="ctr"/>
                      <a:r>
                        <a:rPr lang="es-ES" baseline="0" dirty="0" smtClean="0"/>
                        <a:t>(Del </a:t>
                      </a:r>
                      <a:r>
                        <a:rPr lang="es-ES" baseline="0" dirty="0" smtClean="0"/>
                        <a:t>31 </a:t>
                      </a:r>
                      <a:r>
                        <a:rPr lang="es-ES" baseline="0" dirty="0" smtClean="0"/>
                        <a:t>de </a:t>
                      </a:r>
                      <a:r>
                        <a:rPr lang="es-ES" baseline="0" dirty="0" smtClean="0"/>
                        <a:t>enero </a:t>
                      </a:r>
                      <a:r>
                        <a:rPr lang="es-ES" baseline="0" dirty="0" smtClean="0"/>
                        <a:t>al  </a:t>
                      </a:r>
                      <a:r>
                        <a:rPr lang="es-ES" baseline="0" dirty="0" smtClean="0"/>
                        <a:t> 13 de </a:t>
                      </a:r>
                      <a:r>
                        <a:rPr lang="es-ES" baseline="0" dirty="0" smtClean="0"/>
                        <a:t>mayo de 2021)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366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83 h 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smtClean="0"/>
                        <a:t>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1 DÍA 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7 HORAS/ SEMANA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PRACTICUM II: 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24 CRÉDITOS ECTS        600 HORAS</a:t>
            </a:r>
          </a:p>
          <a:p>
            <a:pPr algn="ctr">
              <a:buNone/>
            </a:pPr>
            <a:r>
              <a:rPr lang="es-ES" sz="2800" dirty="0" smtClean="0"/>
              <a:t>(404 presenciales y 196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31640" y="2132856"/>
          <a:ext cx="6264696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5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5192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 GRADO EN PEDAGOGIA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1er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220072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91680" y="1844824"/>
          <a:ext cx="5832648" cy="123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511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</a:t>
                      </a:r>
                      <a:r>
                        <a:rPr lang="es-ES" baseline="0" dirty="0" smtClean="0"/>
                        <a:t> EN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</a:t>
                      </a:r>
                      <a:r>
                        <a:rPr lang="es-ES" baseline="0" dirty="0" smtClean="0"/>
                        <a:t>13 </a:t>
                      </a:r>
                      <a:r>
                        <a:rPr lang="es-ES" baseline="0" dirty="0" smtClean="0"/>
                        <a:t>al </a:t>
                      </a:r>
                      <a:r>
                        <a:rPr lang="es-ES" baseline="0" dirty="0" smtClean="0"/>
                        <a:t>17 </a:t>
                      </a:r>
                      <a:r>
                        <a:rPr lang="es-ES" baseline="0" dirty="0" smtClean="0"/>
                        <a:t>de septiembre)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3001"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34 h</a:t>
                      </a:r>
                      <a:r>
                        <a:rPr lang="es-ES" dirty="0" smtClean="0"/>
                        <a:t> Presenciales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3501008"/>
          <a:ext cx="5904657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9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5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</a:t>
                      </a:r>
                      <a:r>
                        <a:rPr lang="es-ES" baseline="0" dirty="0" smtClean="0"/>
                        <a:t> EN EL CENTRO DE PRÁCTICAS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(Del </a:t>
                      </a:r>
                      <a:r>
                        <a:rPr lang="es-ES" dirty="0" smtClean="0"/>
                        <a:t>20 </a:t>
                      </a:r>
                      <a:r>
                        <a:rPr lang="es-ES" dirty="0" smtClean="0"/>
                        <a:t>de septiembre al </a:t>
                      </a:r>
                      <a:r>
                        <a:rPr lang="es-ES" dirty="0" smtClean="0"/>
                        <a:t>22 </a:t>
                      </a:r>
                      <a:r>
                        <a:rPr lang="es-ES" dirty="0" smtClean="0"/>
                        <a:t>de diciembre</a:t>
                      </a:r>
                      <a:r>
                        <a:rPr lang="es-ES" baseline="0" dirty="0" smtClean="0"/>
                        <a:t> de 2020)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s-ES" dirty="0" smtClean="0"/>
                        <a:t>370 h Presenciales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h</a:t>
                      </a:r>
                      <a:r>
                        <a:rPr lang="es-ES" baseline="0" dirty="0" smtClean="0"/>
                        <a:t> No presenciales</a:t>
                      </a:r>
                      <a:endParaRPr lang="es-E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 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3 DÍAS + 1 MAÑANA/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26</a:t>
                      </a:r>
                      <a:r>
                        <a:rPr lang="es-ES" dirty="0" smtClean="0"/>
                        <a:t>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METODOLOGÍA</a:t>
            </a: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s-ES_tradnl" sz="3300" dirty="0" smtClean="0"/>
              <a:t>Presentación y ubicación en el Practicum .</a:t>
            </a:r>
          </a:p>
          <a:p>
            <a:pPr lvl="0">
              <a:buNone/>
            </a:pPr>
            <a:endParaRPr lang="es-ES" sz="3300" dirty="0" smtClean="0"/>
          </a:p>
          <a:p>
            <a:pPr lvl="0"/>
            <a:r>
              <a:rPr lang="es-ES_tradnl" sz="3300" dirty="0" smtClean="0"/>
              <a:t>Reflexión compartida en torno a las competencias académicas desarrolladas.</a:t>
            </a:r>
          </a:p>
          <a:p>
            <a:pPr lvl="0">
              <a:buNone/>
            </a:pPr>
            <a:endParaRPr lang="es-ES_tradnl" sz="3300" dirty="0" smtClean="0"/>
          </a:p>
          <a:p>
            <a:pPr lvl="0"/>
            <a:r>
              <a:rPr lang="es-ES_tradnl" sz="3300" dirty="0" smtClean="0"/>
              <a:t>Habilidades y destrezas profesionales implicadas en el centro de prácticas.</a:t>
            </a:r>
            <a:endParaRPr lang="es-ES" sz="3300" dirty="0" smtClean="0"/>
          </a:p>
          <a:p>
            <a:pPr lvl="0">
              <a:buNone/>
            </a:pPr>
            <a:endParaRPr lang="es-ES" sz="33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277</TotalTime>
  <Words>442</Words>
  <Application>Microsoft Office PowerPoint</Application>
  <PresentationFormat>Presentación en pantalla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GRADO EN PEDAGOGÍA PRACTICUM I Y II</vt:lpstr>
      <vt:lpstr>OBJETIVOS</vt:lpstr>
      <vt:lpstr>PRACTICUM I:DISTRIBUCIÓN, Nº CRÉDITOS</vt:lpstr>
      <vt:lpstr>Diapositiva 4</vt:lpstr>
      <vt:lpstr>DÍAS/HORAS/SEMANA</vt:lpstr>
      <vt:lpstr>PRACTICUM II: DISTRIBUCIÓN, Nº CRÉDITOS</vt:lpstr>
      <vt:lpstr>DISTRIBUCIÓN, Nº CRÉDITOS</vt:lpstr>
      <vt:lpstr>DÍAS/HORAS/SEMANA</vt:lpstr>
      <vt:lpstr>         </vt:lpstr>
      <vt:lpstr>         </vt:lpstr>
      <vt:lpstr>         </vt:lpstr>
      <vt:lpstr>EVALUACIÓN</vt:lpstr>
      <vt:lpstr>Elección del centro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52</cp:revision>
  <dcterms:created xsi:type="dcterms:W3CDTF">2012-02-28T08:45:34Z</dcterms:created>
  <dcterms:modified xsi:type="dcterms:W3CDTF">2021-03-15T14:07:29Z</dcterms:modified>
</cp:coreProperties>
</file>