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0" r:id="rId6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8E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20/07/2018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20/07/2018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20/07/2018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20/07/2018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20/07/2018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20/07/2018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20/07/2018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20/07/2018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20/07/2018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20/07/2018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E12-F0DE-43BE-8A98-F8A659492398}" type="datetimeFigureOut">
              <a:rPr lang="es-ES" smtClean="0"/>
              <a:pPr/>
              <a:t>20/07/2018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2E12-F0DE-43BE-8A98-F8A659492398}" type="datetimeFigureOut">
              <a:rPr lang="es-ES" smtClean="0"/>
              <a:pPr/>
              <a:t>20/07/2018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F9711-D86E-48B7-896A-CF0575CA52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547664" y="1484784"/>
            <a:ext cx="579466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2018-2019 </a:t>
            </a:r>
            <a:r>
              <a:rPr lang="es-E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ikasturtearen</a:t>
            </a:r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s-ES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aurkezpena</a:t>
            </a:r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1804" y="104557"/>
            <a:ext cx="8280920" cy="948179"/>
          </a:xfrm>
        </p:spPr>
        <p:txBody>
          <a:bodyPr>
            <a:normAutofit/>
          </a:bodyPr>
          <a:lstStyle/>
          <a:p>
            <a:r>
              <a:rPr lang="es-ES" sz="3600" b="1" dirty="0" err="1" smtClean="0">
                <a:solidFill>
                  <a:schemeClr val="tx2">
                    <a:lumMod val="75000"/>
                  </a:schemeClr>
                </a:solidFill>
              </a:rPr>
              <a:t>Ikasleen</a:t>
            </a:r>
            <a:r>
              <a:rPr lang="es-ES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3600" b="1" dirty="0" err="1" smtClean="0">
                <a:solidFill>
                  <a:schemeClr val="tx2">
                    <a:lumMod val="75000"/>
                  </a:schemeClr>
                </a:solidFill>
              </a:rPr>
              <a:t>abegia</a:t>
            </a:r>
            <a:r>
              <a:rPr lang="es-ES" sz="3600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3600" b="1" dirty="0" smtClean="0">
                <a:solidFill>
                  <a:srgbClr val="FF0000"/>
                </a:solidFill>
              </a:rPr>
              <a:t>1. MAILA</a:t>
            </a:r>
            <a:endParaRPr lang="es-E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5014944"/>
              </p:ext>
            </p:extLst>
          </p:nvPr>
        </p:nvGraphicFramePr>
        <p:xfrm>
          <a:off x="634430" y="1761759"/>
          <a:ext cx="8006023" cy="3765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316"/>
                <a:gridCol w="2101552"/>
                <a:gridCol w="1983992"/>
                <a:gridCol w="2289163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400" dirty="0" err="1" smtClean="0"/>
                        <a:t>Irailaren</a:t>
                      </a:r>
                      <a:r>
                        <a:rPr lang="es-ES" sz="1400" baseline="0" dirty="0" smtClean="0"/>
                        <a:t> 5ean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2.5. </a:t>
                      </a:r>
                      <a:r>
                        <a:rPr lang="es-ES" sz="1400" dirty="0" err="1" smtClean="0"/>
                        <a:t>gela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2.6 </a:t>
                      </a:r>
                      <a:r>
                        <a:rPr lang="es-ES" sz="1400" dirty="0" err="1" smtClean="0"/>
                        <a:t>gela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Aula</a:t>
                      </a:r>
                      <a:r>
                        <a:rPr lang="es-ES" sz="1400" baseline="0" dirty="0" smtClean="0"/>
                        <a:t> 3.4</a:t>
                      </a:r>
                      <a:endParaRPr lang="es-ES" sz="1400" dirty="0"/>
                    </a:p>
                  </a:txBody>
                  <a:tcPr/>
                </a:tc>
              </a:tr>
              <a:tr h="86435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10:00-11:00</a:t>
                      </a:r>
                      <a:endParaRPr lang="es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mailako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HAUR HEZKUNTZA 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(Anabel)</a:t>
                      </a: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mailako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LEHEN HEZKUNTZA  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(Pablo/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Igot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s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1º de EDUCACIÓN INFANTIL 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ArantzaRo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s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11:00-11:45</a:t>
                      </a:r>
                      <a:endParaRPr lang="es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mailako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HAUR HEZKUNTZA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Berdinen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arteko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tutoretza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plana)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Igor  Camino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ES" sz="14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mailako</a:t>
                      </a:r>
                      <a:r>
                        <a:rPr lang="es-ES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LEHEN HEZKUNTZA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s-ES" sz="14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Berdinen</a:t>
                      </a:r>
                      <a:r>
                        <a:rPr lang="es-ES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arteko</a:t>
                      </a:r>
                      <a:r>
                        <a:rPr lang="es-ES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tutoretza</a:t>
                      </a:r>
                      <a:r>
                        <a:rPr lang="es-ES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plana)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NORK????</a:t>
                      </a:r>
                      <a:endParaRPr lang="es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1º EDUCACIÓN INFANTIL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(presentación del módulo) Profesorado del K1</a:t>
                      </a: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11:45-12:30</a:t>
                      </a:r>
                      <a:endParaRPr lang="es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mailako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HAUR HEZKUNTZA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moduluaren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aurkezpena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 K1eko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irakasleak</a:t>
                      </a: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mailako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LEHEN HEZKUNTZA (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moduluaren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aurkezpena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K1eko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irakasleak</a:t>
                      </a: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s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1º curso EDUCACIÓN INFANTIL (Plan de tutoría entre iguales)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Igor Camino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431540" y="958315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" b="1" dirty="0" err="1" smtClean="0"/>
              <a:t>mailaren</a:t>
            </a:r>
            <a:r>
              <a:rPr lang="es-ES" b="1" dirty="0" smtClean="0"/>
              <a:t> </a:t>
            </a:r>
            <a:r>
              <a:rPr lang="es-ES" b="1" dirty="0" err="1" smtClean="0"/>
              <a:t>aurkezpena</a:t>
            </a:r>
            <a:r>
              <a:rPr lang="es-ES" b="1" dirty="0" smtClean="0"/>
              <a:t>: </a:t>
            </a:r>
            <a:r>
              <a:rPr lang="es-ES" b="1" dirty="0" err="1" smtClean="0"/>
              <a:t>irailaren</a:t>
            </a:r>
            <a:r>
              <a:rPr lang="es-ES" b="1" dirty="0" smtClean="0"/>
              <a:t> 5an, </a:t>
            </a:r>
            <a:r>
              <a:rPr lang="es-ES" b="1" dirty="0" err="1" smtClean="0"/>
              <a:t>goizeko</a:t>
            </a:r>
            <a:r>
              <a:rPr lang="es-ES" b="1" dirty="0" smtClean="0"/>
              <a:t> 10:00etan</a:t>
            </a:r>
          </a:p>
          <a:p>
            <a:r>
              <a:rPr lang="es-ES" dirty="0" smtClean="0"/>
              <a:t>Presentación de 1er curso: 5 de septiembre, a las 10:00 de la mañana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719572" y="6021288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 smtClean="0">
                <a:solidFill>
                  <a:srgbClr val="FF0000"/>
                </a:solidFill>
              </a:rPr>
              <a:t>Irailaren</a:t>
            </a:r>
            <a:r>
              <a:rPr lang="es-ES" b="1" dirty="0" smtClean="0">
                <a:solidFill>
                  <a:srgbClr val="FF0000"/>
                </a:solidFill>
              </a:rPr>
              <a:t> 7an, </a:t>
            </a:r>
            <a:r>
              <a:rPr lang="es-ES" b="1" dirty="0" err="1" smtClean="0">
                <a:solidFill>
                  <a:srgbClr val="FF0000"/>
                </a:solidFill>
              </a:rPr>
              <a:t>eskoletako</a:t>
            </a:r>
            <a:r>
              <a:rPr lang="es-ES" b="1" dirty="0" smtClean="0">
                <a:solidFill>
                  <a:srgbClr val="FF0000"/>
                </a:solidFill>
              </a:rPr>
              <a:t> </a:t>
            </a:r>
            <a:r>
              <a:rPr lang="es-ES" b="1" dirty="0" err="1" smtClean="0">
                <a:solidFill>
                  <a:srgbClr val="FF0000"/>
                </a:solidFill>
              </a:rPr>
              <a:t>hasiera</a:t>
            </a:r>
            <a:endParaRPr lang="es-ES" b="1" dirty="0" smtClean="0">
              <a:solidFill>
                <a:srgbClr val="FF0000"/>
              </a:solidFill>
            </a:endParaRPr>
          </a:p>
          <a:p>
            <a:pPr algn="ctr"/>
            <a:r>
              <a:rPr lang="es-ES" dirty="0" smtClean="0">
                <a:solidFill>
                  <a:srgbClr val="FF0000"/>
                </a:solidFill>
              </a:rPr>
              <a:t>7 de septiembre inicio de clases</a:t>
            </a: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00128445"/>
              </p:ext>
            </p:extLst>
          </p:nvPr>
        </p:nvGraphicFramePr>
        <p:xfrm>
          <a:off x="465187" y="2348880"/>
          <a:ext cx="7851233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776"/>
                <a:gridCol w="2275989"/>
                <a:gridCol w="2232249"/>
                <a:gridCol w="1944219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400" dirty="0" err="1" smtClean="0"/>
                        <a:t>Irailaren</a:t>
                      </a:r>
                      <a:r>
                        <a:rPr lang="es-ES" sz="1400" baseline="0" dirty="0" smtClean="0"/>
                        <a:t> 6an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2.6. </a:t>
                      </a:r>
                      <a:r>
                        <a:rPr lang="es-ES" sz="1400" dirty="0" err="1" smtClean="0"/>
                        <a:t>gela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2.5. </a:t>
                      </a:r>
                      <a:r>
                        <a:rPr lang="es-ES" sz="1400" dirty="0" err="1" smtClean="0"/>
                        <a:t>gela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3.4</a:t>
                      </a:r>
                      <a:r>
                        <a:rPr lang="es-ES" sz="1400" baseline="0" dirty="0" smtClean="0"/>
                        <a:t> aula</a:t>
                      </a:r>
                      <a:endParaRPr lang="es-ES" sz="1400" dirty="0"/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9:00 -10:00</a:t>
                      </a:r>
                      <a:endParaRPr lang="es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mailako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HAUR HEZKUNTZA eta LEHEN HEZKUNTZA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(Igor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eta Pablo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2º curso EDUCACIÓN INFANTIL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Arantza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Rodríguez eta 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Anabel)</a:t>
                      </a: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10:00 – 10:30</a:t>
                      </a:r>
                      <a:endParaRPr lang="es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mailako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HAUR HEZKUNTZA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moduluaren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aurkezpena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K3ko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irakasleak</a:t>
                      </a: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mailako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LEHEN HEZKUNTZA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moduluaren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aurkezpena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K3ko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irakasleak</a:t>
                      </a: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2º curso de EDUCACIÓN INFANTIL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(presentación del módulo) Profesorado del K3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395536" y="260648"/>
            <a:ext cx="828092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Ikasleen</a:t>
            </a:r>
            <a:r>
              <a:rPr kumimoji="0" lang="es-E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abegia</a:t>
            </a:r>
            <a:r>
              <a:rPr kumimoji="0" lang="es-E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</a:t>
            </a:r>
            <a:r>
              <a:rPr lang="es-E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</a:t>
            </a:r>
            <a:r>
              <a:rPr kumimoji="0" lang="es-E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MAILA</a:t>
            </a:r>
            <a:endParaRPr kumimoji="0" lang="es-E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55576" y="155679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2. </a:t>
            </a:r>
            <a:r>
              <a:rPr lang="es-ES" b="1" dirty="0" err="1" smtClean="0"/>
              <a:t>mailaren</a:t>
            </a:r>
            <a:r>
              <a:rPr lang="es-ES" b="1" dirty="0" smtClean="0"/>
              <a:t> </a:t>
            </a:r>
            <a:r>
              <a:rPr lang="es-ES" b="1" dirty="0" err="1" smtClean="0"/>
              <a:t>aurkezpena</a:t>
            </a:r>
            <a:r>
              <a:rPr lang="es-ES" b="1" dirty="0" smtClean="0"/>
              <a:t>: </a:t>
            </a:r>
            <a:r>
              <a:rPr lang="es-ES" b="1" dirty="0" err="1" smtClean="0"/>
              <a:t>irailaren</a:t>
            </a:r>
            <a:r>
              <a:rPr lang="es-ES" b="1" dirty="0" smtClean="0"/>
              <a:t> 6an, </a:t>
            </a:r>
            <a:r>
              <a:rPr lang="es-ES" b="1" dirty="0" err="1" smtClean="0"/>
              <a:t>goizeko</a:t>
            </a:r>
            <a:r>
              <a:rPr lang="es-ES" b="1" dirty="0" smtClean="0"/>
              <a:t> </a:t>
            </a:r>
            <a:r>
              <a:rPr lang="es-ES" b="1" dirty="0"/>
              <a:t>9</a:t>
            </a:r>
            <a:r>
              <a:rPr lang="es-ES" b="1" dirty="0" smtClean="0"/>
              <a:t>:00etan</a:t>
            </a:r>
          </a:p>
          <a:p>
            <a:r>
              <a:rPr lang="es-ES" dirty="0" smtClean="0"/>
              <a:t>Presentación de 2º curso: el 6 de septiembre a las </a:t>
            </a:r>
            <a:r>
              <a:rPr lang="es-ES" dirty="0"/>
              <a:t>9</a:t>
            </a:r>
            <a:r>
              <a:rPr lang="es-ES" dirty="0" smtClean="0"/>
              <a:t>:00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719572" y="6021288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 smtClean="0">
                <a:solidFill>
                  <a:srgbClr val="FF0000"/>
                </a:solidFill>
              </a:rPr>
              <a:t>Irailaren</a:t>
            </a:r>
            <a:r>
              <a:rPr lang="es-ES" b="1" dirty="0" smtClean="0">
                <a:solidFill>
                  <a:srgbClr val="FF0000"/>
                </a:solidFill>
              </a:rPr>
              <a:t> 7an, </a:t>
            </a:r>
            <a:r>
              <a:rPr lang="es-ES" b="1" dirty="0" err="1" smtClean="0">
                <a:solidFill>
                  <a:srgbClr val="FF0000"/>
                </a:solidFill>
              </a:rPr>
              <a:t>eskoletako</a:t>
            </a:r>
            <a:r>
              <a:rPr lang="es-ES" b="1" dirty="0" smtClean="0">
                <a:solidFill>
                  <a:srgbClr val="FF0000"/>
                </a:solidFill>
              </a:rPr>
              <a:t> </a:t>
            </a:r>
            <a:r>
              <a:rPr lang="es-ES" b="1" dirty="0" err="1" smtClean="0">
                <a:solidFill>
                  <a:srgbClr val="FF0000"/>
                </a:solidFill>
              </a:rPr>
              <a:t>hasiera</a:t>
            </a:r>
            <a:endParaRPr lang="es-ES" b="1" dirty="0" smtClean="0">
              <a:solidFill>
                <a:srgbClr val="FF0000"/>
              </a:solidFill>
            </a:endParaRPr>
          </a:p>
          <a:p>
            <a:pPr algn="ctr"/>
            <a:r>
              <a:rPr lang="es-ES" dirty="0" smtClean="0">
                <a:solidFill>
                  <a:srgbClr val="FF0000"/>
                </a:solidFill>
              </a:rPr>
              <a:t>7 de septiembre inicio de clases</a:t>
            </a: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85539165"/>
              </p:ext>
            </p:extLst>
          </p:nvPr>
        </p:nvGraphicFramePr>
        <p:xfrm>
          <a:off x="1259632" y="2492896"/>
          <a:ext cx="5652628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626"/>
                <a:gridCol w="1884209"/>
                <a:gridCol w="2226793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400" baseline="0" dirty="0" err="1" smtClean="0"/>
                        <a:t>Urriaren</a:t>
                      </a:r>
                      <a:r>
                        <a:rPr lang="es-ES" sz="1400" baseline="0" dirty="0" smtClean="0"/>
                        <a:t> 1a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2.6 </a:t>
                      </a:r>
                      <a:r>
                        <a:rPr lang="es-ES" sz="1400" dirty="0" err="1" smtClean="0"/>
                        <a:t>gela</a:t>
                      </a:r>
                      <a:endParaRPr lang="es-E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2.5 </a:t>
                      </a:r>
                      <a:r>
                        <a:rPr lang="es-ES" sz="1400" dirty="0" err="1" smtClean="0"/>
                        <a:t>gela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10:00 -11:00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3. </a:t>
                      </a:r>
                      <a:r>
                        <a:rPr lang="es-ES" sz="1400" dirty="0" err="1" smtClean="0"/>
                        <a:t>mailako</a:t>
                      </a:r>
                      <a:r>
                        <a:rPr lang="es-ES" sz="1400" dirty="0" smtClean="0"/>
                        <a:t>  LEHEN ETA HAUR HEZKUNTZA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(</a:t>
                      </a:r>
                      <a:r>
                        <a:rPr lang="es-ES" sz="1400" dirty="0" err="1" smtClean="0"/>
                        <a:t>dekanotza</a:t>
                      </a:r>
                      <a:r>
                        <a:rPr lang="es-ES" sz="1400" dirty="0" smtClean="0"/>
                        <a:t>- </a:t>
                      </a:r>
                      <a:r>
                        <a:rPr lang="es-ES" sz="1400" dirty="0" err="1" smtClean="0"/>
                        <a:t>guztiok</a:t>
                      </a:r>
                      <a:r>
                        <a:rPr lang="es-ES" sz="1400" dirty="0" smtClean="0"/>
                        <a:t>) </a:t>
                      </a:r>
                      <a:endParaRPr lang="es-ES" sz="14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11:00 – 11:30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mailako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LEHEN HEZKUNTZA (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moduluaren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aurkezpena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K5ko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irakasleak</a:t>
                      </a: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3. </a:t>
                      </a:r>
                      <a:r>
                        <a:rPr lang="es-ES" sz="1400" dirty="0" err="1" smtClean="0"/>
                        <a:t>mailako</a:t>
                      </a:r>
                      <a:r>
                        <a:rPr lang="es-ES" sz="1400" dirty="0" smtClean="0"/>
                        <a:t> HAUR HEZKUNTZA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(</a:t>
                      </a:r>
                      <a:r>
                        <a:rPr lang="es-ES" sz="1400" dirty="0" err="1" smtClean="0"/>
                        <a:t>moduluaren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aurkezpena</a:t>
                      </a:r>
                      <a:r>
                        <a:rPr lang="es-ES" sz="1400" dirty="0" smtClean="0"/>
                        <a:t>) </a:t>
                      </a:r>
                      <a:r>
                        <a:rPr lang="es-ES" sz="1400" baseline="0" dirty="0" smtClean="0"/>
                        <a:t>K5ko </a:t>
                      </a:r>
                      <a:r>
                        <a:rPr lang="es-ES" sz="1400" baseline="0" dirty="0" err="1" smtClean="0"/>
                        <a:t>irakasleak</a:t>
                      </a:r>
                      <a:endParaRPr lang="es-ES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395536" y="260648"/>
            <a:ext cx="828092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Ikasleen</a:t>
            </a:r>
            <a:r>
              <a:rPr kumimoji="0" lang="es-E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abegia</a:t>
            </a:r>
            <a:r>
              <a:rPr kumimoji="0" lang="es-E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</a:t>
            </a:r>
            <a:r>
              <a:rPr lang="es-ES" sz="4400" b="1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3</a:t>
            </a:r>
            <a:r>
              <a:rPr kumimoji="0" lang="es-E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MAILA</a:t>
            </a:r>
            <a:endParaRPr kumimoji="0" lang="es-E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79120" y="1536553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3</a:t>
            </a:r>
            <a:r>
              <a:rPr lang="es-ES" b="1" dirty="0" smtClean="0"/>
              <a:t>. </a:t>
            </a:r>
            <a:r>
              <a:rPr lang="es-ES" b="1" dirty="0" err="1" smtClean="0"/>
              <a:t>mailaren</a:t>
            </a:r>
            <a:r>
              <a:rPr lang="es-ES" b="1" dirty="0" smtClean="0"/>
              <a:t> </a:t>
            </a:r>
            <a:r>
              <a:rPr lang="es-ES" b="1" dirty="0" err="1" smtClean="0"/>
              <a:t>aurkezpena</a:t>
            </a:r>
            <a:r>
              <a:rPr lang="es-ES" b="1" dirty="0" smtClean="0"/>
              <a:t>: </a:t>
            </a:r>
            <a:r>
              <a:rPr lang="es-ES" b="1" dirty="0" err="1" smtClean="0"/>
              <a:t>urriaren</a:t>
            </a:r>
            <a:r>
              <a:rPr lang="es-ES" b="1" dirty="0" smtClean="0"/>
              <a:t> 1ean, 10:00etan</a:t>
            </a:r>
          </a:p>
        </p:txBody>
      </p:sp>
    </p:spTree>
    <p:extLst>
      <p:ext uri="{BB962C8B-B14F-4D97-AF65-F5344CB8AC3E}">
        <p14:creationId xmlns:p14="http://schemas.microsoft.com/office/powerpoint/2010/main" xmlns="" val="1411591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3698045"/>
              </p:ext>
            </p:extLst>
          </p:nvPr>
        </p:nvGraphicFramePr>
        <p:xfrm>
          <a:off x="827582" y="2182884"/>
          <a:ext cx="7632849" cy="3480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172"/>
                <a:gridCol w="1173902"/>
                <a:gridCol w="1479312"/>
                <a:gridCol w="1224136"/>
                <a:gridCol w="1339857"/>
                <a:gridCol w="1612470"/>
              </a:tblGrid>
              <a:tr h="523512">
                <a:tc>
                  <a:txBody>
                    <a:bodyPr/>
                    <a:lstStyle/>
                    <a:p>
                      <a:r>
                        <a:rPr lang="es-ES" sz="1400" dirty="0" err="1" smtClean="0"/>
                        <a:t>Irailaren</a:t>
                      </a:r>
                      <a:r>
                        <a:rPr lang="es-ES" sz="1400" baseline="0" dirty="0" smtClean="0"/>
                        <a:t> 6an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2.6</a:t>
                      </a:r>
                      <a:r>
                        <a:rPr lang="es-ES" sz="1400" baseline="0" dirty="0" smtClean="0"/>
                        <a:t> GELA</a:t>
                      </a:r>
                      <a:endParaRPr lang="es-ES" sz="1400" dirty="0"/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2.5. GELA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3.1. GELA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3.2. GELA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3.3. GELA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11:00- </a:t>
                      </a:r>
                    </a:p>
                    <a:p>
                      <a:pPr algn="ctr"/>
                      <a:r>
                        <a:rPr lang="es-ES" sz="1400" dirty="0" smtClean="0"/>
                        <a:t>12:00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4.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baseline="0" dirty="0" err="1" smtClean="0"/>
                        <a:t>mailako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b="1" baseline="0" dirty="0" smtClean="0"/>
                        <a:t>MINOR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b="1" baseline="0" dirty="0" smtClean="0"/>
                        <a:t>GUZTIAK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aseline="0" dirty="0" smtClean="0"/>
                        <a:t>(</a:t>
                      </a:r>
                      <a:r>
                        <a:rPr lang="es-ES" sz="1400" baseline="0" dirty="0" err="1" smtClean="0"/>
                        <a:t>Dekanotza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baseline="0" dirty="0" err="1" smtClean="0"/>
                        <a:t>taldea</a:t>
                      </a:r>
                      <a:r>
                        <a:rPr lang="es-ES" sz="1400" baseline="0" dirty="0" smtClean="0"/>
                        <a:t>- </a:t>
                      </a:r>
                      <a:r>
                        <a:rPr lang="es-ES" sz="1400" baseline="0" dirty="0" err="1" smtClean="0"/>
                        <a:t>guztiok</a:t>
                      </a:r>
                      <a:r>
                        <a:rPr lang="es-ES" sz="1400" baseline="0" dirty="0" smtClean="0"/>
                        <a:t>)</a:t>
                      </a:r>
                      <a:endParaRPr lang="es-ES" sz="1400" dirty="0" smtClean="0"/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dirty="0" smtClean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12:00 - 12:30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4. </a:t>
                      </a:r>
                      <a:r>
                        <a:rPr lang="es-ES" sz="1400" dirty="0" err="1" smtClean="0"/>
                        <a:t>Mailako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b="1" baseline="0" dirty="0" smtClean="0"/>
                        <a:t>GORPUTZ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b="1" baseline="0" dirty="0" smtClean="0"/>
                        <a:t>HEZKUNTZA</a:t>
                      </a:r>
                      <a:endParaRPr lang="es-ES" sz="1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(</a:t>
                      </a:r>
                      <a:r>
                        <a:rPr lang="es-ES" sz="1400" dirty="0" err="1" smtClean="0"/>
                        <a:t>moduluaren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aurkezpena</a:t>
                      </a:r>
                      <a:r>
                        <a:rPr lang="es-ES" sz="1400" dirty="0" smtClean="0"/>
                        <a:t>) </a:t>
                      </a:r>
                      <a:r>
                        <a:rPr lang="es-ES" sz="1400" baseline="0" dirty="0" smtClean="0"/>
                        <a:t>K6ko </a:t>
                      </a:r>
                      <a:r>
                        <a:rPr lang="es-ES" sz="1400" baseline="0" dirty="0" err="1" smtClean="0"/>
                        <a:t>irakasleak</a:t>
                      </a:r>
                      <a:endParaRPr lang="es-ES" sz="1400" dirty="0" smtClean="0"/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Mailako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s-E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DRAMATIZAZIOA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moduluaren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aurkezpena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Keko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irakasleak</a:t>
                      </a: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dirty="0" smtClean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4. </a:t>
                      </a:r>
                      <a:r>
                        <a:rPr lang="es-ES" sz="1400" dirty="0" err="1" smtClean="0"/>
                        <a:t>Mailako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b="1" dirty="0" smtClean="0"/>
                        <a:t>IRAKURZALE-TASUNA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(</a:t>
                      </a:r>
                      <a:r>
                        <a:rPr lang="es-ES" sz="1400" dirty="0" err="1" smtClean="0"/>
                        <a:t>moduluaren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aurkezpen</a:t>
                      </a:r>
                      <a:r>
                        <a:rPr lang="es-ES" sz="1400" dirty="0" smtClean="0"/>
                        <a:t>) </a:t>
                      </a:r>
                      <a:r>
                        <a:rPr lang="es-ES" sz="1400" baseline="0" dirty="0" smtClean="0"/>
                        <a:t>K6ko </a:t>
                      </a:r>
                      <a:r>
                        <a:rPr lang="es-ES" sz="1400" baseline="0" dirty="0" err="1" smtClean="0"/>
                        <a:t>irakasleak</a:t>
                      </a:r>
                      <a:endParaRPr lang="es-E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4. </a:t>
                      </a:r>
                      <a:r>
                        <a:rPr lang="es-ES" sz="1400" dirty="0" err="1" smtClean="0"/>
                        <a:t>Mailako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b="1" baseline="0" dirty="0" smtClean="0"/>
                        <a:t>KULTURARTE-KOTASUNA</a:t>
                      </a:r>
                      <a:endParaRPr lang="es-ES" sz="1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(</a:t>
                      </a:r>
                      <a:r>
                        <a:rPr lang="es-ES" sz="1400" dirty="0" err="1" smtClean="0"/>
                        <a:t>moduluaren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aurkezpena</a:t>
                      </a:r>
                      <a:r>
                        <a:rPr lang="es-ES" sz="1400" dirty="0" smtClean="0"/>
                        <a:t>) </a:t>
                      </a:r>
                      <a:r>
                        <a:rPr lang="es-ES" sz="1400" baseline="0" dirty="0" smtClean="0"/>
                        <a:t>K6ko </a:t>
                      </a:r>
                      <a:r>
                        <a:rPr lang="es-ES" sz="1400" baseline="0" dirty="0" err="1" smtClean="0"/>
                        <a:t>irakasleak</a:t>
                      </a:r>
                      <a:endParaRPr lang="es-ES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4. </a:t>
                      </a:r>
                      <a:r>
                        <a:rPr lang="es-ES" sz="1400" dirty="0" err="1" smtClean="0"/>
                        <a:t>Mailako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b="1" baseline="0" dirty="0" smtClean="0"/>
                        <a:t>HIZKUNTZEN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b="1" baseline="0" dirty="0" smtClean="0"/>
                        <a:t>TRATAERA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b="1" baseline="0" dirty="0" smtClean="0"/>
                        <a:t>BATERATUA</a:t>
                      </a:r>
                      <a:endParaRPr lang="es-ES" sz="1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(</a:t>
                      </a:r>
                      <a:r>
                        <a:rPr lang="es-ES" sz="1400" dirty="0" err="1" smtClean="0"/>
                        <a:t>moduluaren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aurkezpena</a:t>
                      </a:r>
                      <a:r>
                        <a:rPr lang="es-ES" sz="1400" dirty="0" smtClean="0"/>
                        <a:t>) </a:t>
                      </a:r>
                      <a:r>
                        <a:rPr lang="es-ES" sz="1400" baseline="0" dirty="0" smtClean="0"/>
                        <a:t>K6ko </a:t>
                      </a:r>
                      <a:r>
                        <a:rPr lang="es-ES" sz="1400" baseline="0" dirty="0" err="1" smtClean="0"/>
                        <a:t>irakasleak</a:t>
                      </a:r>
                      <a:endParaRPr lang="es-ES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395536" y="260648"/>
            <a:ext cx="828092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Ikasleen</a:t>
            </a:r>
            <a:r>
              <a:rPr kumimoji="0" lang="es-E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abegia</a:t>
            </a:r>
            <a:r>
              <a:rPr kumimoji="0" lang="es-E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</a:t>
            </a:r>
            <a:r>
              <a:rPr lang="es-ES" sz="4400" b="1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4</a:t>
            </a:r>
            <a:r>
              <a:rPr kumimoji="0" lang="es-E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MAILA</a:t>
            </a:r>
            <a:endParaRPr kumimoji="0" lang="es-E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79120" y="1536553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4. </a:t>
            </a:r>
            <a:r>
              <a:rPr lang="es-ES" b="1" dirty="0" err="1" smtClean="0"/>
              <a:t>mailaren</a:t>
            </a:r>
            <a:r>
              <a:rPr lang="es-ES" b="1" dirty="0" smtClean="0"/>
              <a:t> </a:t>
            </a:r>
            <a:r>
              <a:rPr lang="es-ES" b="1" dirty="0" err="1" smtClean="0"/>
              <a:t>aurkezpena</a:t>
            </a:r>
            <a:r>
              <a:rPr lang="es-ES" b="1" dirty="0" smtClean="0"/>
              <a:t>: </a:t>
            </a:r>
            <a:r>
              <a:rPr lang="es-ES" b="1" dirty="0" err="1" smtClean="0"/>
              <a:t>irailaren</a:t>
            </a:r>
            <a:r>
              <a:rPr lang="es-ES" b="1" dirty="0" smtClean="0"/>
              <a:t> 6an, </a:t>
            </a:r>
            <a:r>
              <a:rPr lang="es-ES" b="1" dirty="0" err="1" smtClean="0"/>
              <a:t>goizeko</a:t>
            </a:r>
            <a:r>
              <a:rPr lang="es-ES" b="1" dirty="0" smtClean="0"/>
              <a:t> 11:00etan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719572" y="6021288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 smtClean="0">
                <a:solidFill>
                  <a:srgbClr val="FF0000"/>
                </a:solidFill>
              </a:rPr>
              <a:t>Irailaren</a:t>
            </a:r>
            <a:r>
              <a:rPr lang="es-ES" b="1" dirty="0" smtClean="0">
                <a:solidFill>
                  <a:srgbClr val="FF0000"/>
                </a:solidFill>
              </a:rPr>
              <a:t> 7an, </a:t>
            </a:r>
            <a:r>
              <a:rPr lang="es-ES" b="1" dirty="0" err="1" smtClean="0">
                <a:solidFill>
                  <a:srgbClr val="FF0000"/>
                </a:solidFill>
              </a:rPr>
              <a:t>eskoletako</a:t>
            </a:r>
            <a:r>
              <a:rPr lang="es-ES" b="1" dirty="0" smtClean="0">
                <a:solidFill>
                  <a:srgbClr val="FF0000"/>
                </a:solidFill>
              </a:rPr>
              <a:t> </a:t>
            </a:r>
            <a:r>
              <a:rPr lang="es-ES" b="1" dirty="0" err="1" smtClean="0">
                <a:solidFill>
                  <a:srgbClr val="FF0000"/>
                </a:solidFill>
              </a:rPr>
              <a:t>hasiera</a:t>
            </a:r>
            <a:endParaRPr lang="es-ES" b="1" dirty="0" smtClean="0">
              <a:solidFill>
                <a:srgbClr val="FF0000"/>
              </a:solidFill>
            </a:endParaRPr>
          </a:p>
          <a:p>
            <a:pPr algn="ctr"/>
            <a:r>
              <a:rPr lang="es-ES" dirty="0" smtClean="0">
                <a:solidFill>
                  <a:srgbClr val="FF0000"/>
                </a:solidFill>
              </a:rPr>
              <a:t>7 de septiembre inicio de clases</a:t>
            </a: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434</Words>
  <Application>Microsoft Office PowerPoint</Application>
  <PresentationFormat>Presentación en pantalla (4:3)</PresentationFormat>
  <Paragraphs>89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Ikasleen abegia: 1. MAILA</vt:lpstr>
      <vt:lpstr>Diapositiva 3</vt:lpstr>
      <vt:lpstr>Diapositiva 4</vt:lpstr>
      <vt:lpstr>Diapositiva 5</vt:lpstr>
    </vt:vector>
  </TitlesOfParts>
  <Company>UPV-EHU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</dc:title>
  <dc:creator>tmpvimot</dc:creator>
  <cp:lastModifiedBy>Instalaciones</cp:lastModifiedBy>
  <cp:revision>53</cp:revision>
  <dcterms:created xsi:type="dcterms:W3CDTF">2014-06-30T09:49:08Z</dcterms:created>
  <dcterms:modified xsi:type="dcterms:W3CDTF">2018-07-20T10:04:46Z</dcterms:modified>
</cp:coreProperties>
</file>