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83E977-882E-462D-8122-B9E3AAD5933C}" v="12" dt="2023-09-22T09:07:40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-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5" Type="http://schemas.microsoft.com/office/2016/11/relationships/changesInfo" Target="changesInfos/changesInfo1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Lopez Orbe" userId="ec57996b-2ae4-4e7e-b3b5-41577a83a4a5" providerId="ADAL" clId="{53D1CC32-E6EC-4793-AE8D-372B8E7B0513}"/>
    <pc:docChg chg="custSel delSld modSld">
      <pc:chgData name="IGOR Lopez Orbe" userId="ec57996b-2ae4-4e7e-b3b5-41577a83a4a5" providerId="ADAL" clId="{53D1CC32-E6EC-4793-AE8D-372B8E7B0513}" dt="2023-09-22T09:44:56.997" v="13" actId="47"/>
      <pc:docMkLst>
        <pc:docMk/>
      </pc:docMkLst>
      <pc:sldChg chg="modSp mod">
        <pc:chgData name="IGOR Lopez Orbe" userId="ec57996b-2ae4-4e7e-b3b5-41577a83a4a5" providerId="ADAL" clId="{53D1CC32-E6EC-4793-AE8D-372B8E7B0513}" dt="2023-09-22T09:44:49.655" v="12" actId="20577"/>
        <pc:sldMkLst>
          <pc:docMk/>
          <pc:sldMk cId="1082845237" sldId="264"/>
        </pc:sldMkLst>
        <pc:spChg chg="mod">
          <ac:chgData name="IGOR Lopez Orbe" userId="ec57996b-2ae4-4e7e-b3b5-41577a83a4a5" providerId="ADAL" clId="{53D1CC32-E6EC-4793-AE8D-372B8E7B0513}" dt="2023-09-22T09:44:49.655" v="12" actId="20577"/>
          <ac:spMkLst>
            <pc:docMk/>
            <pc:sldMk cId="1082845237" sldId="264"/>
            <ac:spMk id="2" creationId="{00000000-0000-0000-0000-000000000000}"/>
          </ac:spMkLst>
        </pc:spChg>
      </pc:sldChg>
      <pc:sldChg chg="del">
        <pc:chgData name="IGOR Lopez Orbe" userId="ec57996b-2ae4-4e7e-b3b5-41577a83a4a5" providerId="ADAL" clId="{53D1CC32-E6EC-4793-AE8D-372B8E7B0513}" dt="2023-09-22T09:44:56.997" v="13" actId="47"/>
        <pc:sldMkLst>
          <pc:docMk/>
          <pc:sldMk cId="4168345749" sldId="267"/>
        </pc:sldMkLst>
      </pc:sldChg>
      <pc:sldChg chg="del">
        <pc:chgData name="IGOR Lopez Orbe" userId="ec57996b-2ae4-4e7e-b3b5-41577a83a4a5" providerId="ADAL" clId="{53D1CC32-E6EC-4793-AE8D-372B8E7B0513}" dt="2023-09-22T09:44:56.997" v="13" actId="47"/>
        <pc:sldMkLst>
          <pc:docMk/>
          <pc:sldMk cId="4038617994" sldId="2147476882"/>
        </pc:sldMkLst>
      </pc:sldChg>
      <pc:sldChg chg="del">
        <pc:chgData name="IGOR Lopez Orbe" userId="ec57996b-2ae4-4e7e-b3b5-41577a83a4a5" providerId="ADAL" clId="{53D1CC32-E6EC-4793-AE8D-372B8E7B0513}" dt="2023-09-22T09:44:56.997" v="13" actId="47"/>
        <pc:sldMkLst>
          <pc:docMk/>
          <pc:sldMk cId="3062153782" sldId="2147476891"/>
        </pc:sldMkLst>
      </pc:sldChg>
      <pc:sldChg chg="del">
        <pc:chgData name="IGOR Lopez Orbe" userId="ec57996b-2ae4-4e7e-b3b5-41577a83a4a5" providerId="ADAL" clId="{53D1CC32-E6EC-4793-AE8D-372B8E7B0513}" dt="2023-09-22T09:44:56.997" v="13" actId="47"/>
        <pc:sldMkLst>
          <pc:docMk/>
          <pc:sldMk cId="1668770404" sldId="2147476892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3A746-244B-463F-826A-056AEBAADDC2}" type="datetimeFigureOut">
              <a:rPr lang="es-ES" smtClean="0"/>
              <a:t>25/09/2023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26418-B3D6-4862-869C-EB1C74EF00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44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30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30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35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f.net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7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.bin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f.net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2.jpeg"/><Relationship Id="rId2" Type="http://schemas.openxmlformats.org/officeDocument/2006/relationships/hyperlink" Target="http://www.caf.net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591064" y="365125"/>
            <a:ext cx="10762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s-ES" dirty="0"/>
              <a:t>PATRÓN PPT CAF.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590550" y="1779588"/>
            <a:ext cx="10763250" cy="4473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200"/>
            </a:lvl2pPr>
          </a:lstStyle>
          <a:p>
            <a:pPr lvl="0"/>
            <a:r>
              <a:rPr lang="es-ES" dirty="0"/>
              <a:t>Tipografía:  RUBIK</a:t>
            </a:r>
          </a:p>
          <a:p>
            <a:pPr lvl="0"/>
            <a:r>
              <a:rPr lang="es-ES" dirty="0"/>
              <a:t>Paletas de Colores: </a:t>
            </a:r>
          </a:p>
          <a:p>
            <a:pPr lvl="1"/>
            <a:r>
              <a:rPr lang="es-ES" dirty="0"/>
              <a:t>CAF Colores primarios (ya configurado)</a:t>
            </a:r>
          </a:p>
          <a:p>
            <a:pPr lvl="1"/>
            <a:r>
              <a:rPr lang="es-ES" dirty="0"/>
              <a:t>CAF Colores secundarios (Vista -&gt; Patrón diapositivas -&gt; Colores -&gt; CAF Colores Secundarios)</a:t>
            </a:r>
          </a:p>
          <a:p>
            <a:pPr lvl="0"/>
            <a:r>
              <a:rPr lang="es-ES" sz="2400" dirty="0"/>
              <a:t>Iconos: disponibles en carpeta separada</a:t>
            </a:r>
          </a:p>
          <a:p>
            <a:pPr lvl="1"/>
            <a:r>
              <a:rPr lang="es-ES" sz="1400" dirty="0"/>
              <a:t>BEA/APLICACIONES/MARKETING/BRAND BOOD/MASTERS/PPT</a:t>
            </a:r>
          </a:p>
          <a:p>
            <a:pPr lvl="1"/>
            <a:endParaRPr lang="es-ES" sz="1400" dirty="0"/>
          </a:p>
          <a:p>
            <a:pPr lvl="0"/>
            <a:r>
              <a:rPr lang="es-ES" sz="2400" dirty="0"/>
              <a:t>Fotos: disponibles en carpeta separada</a:t>
            </a:r>
          </a:p>
          <a:p>
            <a:pPr lvl="1"/>
            <a:r>
              <a:rPr lang="es-ES" sz="1400" dirty="0"/>
              <a:t>BEA/APLICACIONES/MARKETING/FOTOS</a:t>
            </a:r>
          </a:p>
          <a:p>
            <a:pPr lvl="1"/>
            <a:endParaRPr lang="es-ES" sz="1400" dirty="0"/>
          </a:p>
          <a:p>
            <a:pPr lvl="0"/>
            <a:r>
              <a:rPr lang="es-ES" sz="2400" dirty="0"/>
              <a:t>Dudas: Consultar BRAND BOOK en BEA/APLICACIONES/MARKETING</a:t>
            </a:r>
          </a:p>
        </p:txBody>
      </p:sp>
    </p:spTree>
    <p:extLst>
      <p:ext uri="{BB962C8B-B14F-4D97-AF65-F5344CB8AC3E}">
        <p14:creationId xmlns:p14="http://schemas.microsoft.com/office/powerpoint/2010/main" val="1049466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Google Shape;110;p3" descr="Google Shape;110;p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39" y="746975"/>
            <a:ext cx="11281893" cy="567958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arcador de texto 5"/>
          <p:cNvSpPr>
            <a:spLocks noGrp="1"/>
          </p:cNvSpPr>
          <p:nvPr>
            <p:ph type="body" sz="quarter" idx="14" hasCustomPrompt="1"/>
          </p:nvPr>
        </p:nvSpPr>
        <p:spPr>
          <a:xfrm>
            <a:off x="2498725" y="2151242"/>
            <a:ext cx="4919506" cy="849246"/>
          </a:xfrm>
        </p:spPr>
        <p:txBody>
          <a:bodyPr>
            <a:normAutofit/>
          </a:bodyPr>
          <a:lstStyle>
            <a:lvl1pPr marL="0" indent="0">
              <a:buNone/>
              <a:defRPr sz="5500">
                <a:solidFill>
                  <a:schemeClr val="bg1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1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1890132" y="3000375"/>
            <a:ext cx="5528099" cy="1777687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TITULAR SEPARATA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6" hasCustomPrompt="1"/>
          </p:nvPr>
        </p:nvSpPr>
        <p:spPr>
          <a:xfrm>
            <a:off x="1890713" y="4957763"/>
            <a:ext cx="3582987" cy="8255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ubik Regular" pitchFamily="2" charset="-79"/>
                <a:cs typeface="Rubik Regular" pitchFamily="2" charset="-79"/>
              </a:defRPr>
            </a:lvl1pPr>
          </a:lstStyle>
          <a:p>
            <a:pPr lvl="0"/>
            <a:r>
              <a:rPr lang="es-ES" dirty="0"/>
              <a:t>SUBAPARTADO 1</a:t>
            </a:r>
          </a:p>
          <a:p>
            <a:pPr lvl="0"/>
            <a:r>
              <a:rPr lang="es-ES" dirty="0"/>
              <a:t>SUBAPARTADO 2</a:t>
            </a:r>
          </a:p>
          <a:p>
            <a:pPr lvl="0"/>
            <a:r>
              <a:rPr lang="es-ES" dirty="0"/>
              <a:t>SUBAPARTADO 3 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415" y="1962150"/>
            <a:ext cx="1109568" cy="1362074"/>
          </a:xfrm>
          <a:prstGeom prst="rect">
            <a:avLst/>
          </a:prstGeom>
        </p:spPr>
      </p:pic>
      <p:sp>
        <p:nvSpPr>
          <p:cNvPr id="15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645" y="6525541"/>
            <a:ext cx="1001869" cy="228420"/>
          </a:xfrm>
        </p:spPr>
        <p:txBody>
          <a:bodyPr>
            <a:normAutofit/>
          </a:bodyPr>
          <a:lstStyle>
            <a:lvl1pPr marL="0" indent="0">
              <a:buNone/>
              <a:defRPr sz="1100" b="0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CAPÍTULO / </a:t>
            </a:r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8" hasCustomPrompt="1"/>
          </p:nvPr>
        </p:nvSpPr>
        <p:spPr>
          <a:xfrm>
            <a:off x="1291798" y="6525541"/>
            <a:ext cx="8774839" cy="228420"/>
          </a:xfrm>
        </p:spPr>
        <p:txBody>
          <a:bodyPr>
            <a:normAutofit/>
          </a:bodyPr>
          <a:lstStyle>
            <a:lvl1pPr marL="0" indent="0">
              <a:buNone/>
              <a:defRPr sz="1100" b="1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1. CAPÍTULO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2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 userDrawn="1"/>
        </p:nvSpPr>
        <p:spPr>
          <a:xfrm>
            <a:off x="463639" y="746975"/>
            <a:ext cx="11281893" cy="567958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4" hasCustomPrompt="1"/>
          </p:nvPr>
        </p:nvSpPr>
        <p:spPr>
          <a:xfrm>
            <a:off x="2498725" y="2151242"/>
            <a:ext cx="4919506" cy="849246"/>
          </a:xfrm>
        </p:spPr>
        <p:txBody>
          <a:bodyPr>
            <a:normAutofit/>
          </a:bodyPr>
          <a:lstStyle>
            <a:lvl1pPr marL="0" indent="0">
              <a:buNone/>
              <a:defRPr sz="5500">
                <a:solidFill>
                  <a:schemeClr val="bg1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1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1890132" y="3000375"/>
            <a:ext cx="5528099" cy="1777687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TITULAR SEPARATA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6" hasCustomPrompt="1"/>
          </p:nvPr>
        </p:nvSpPr>
        <p:spPr>
          <a:xfrm>
            <a:off x="1890713" y="4957763"/>
            <a:ext cx="3582987" cy="8255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ubik Regular" pitchFamily="2" charset="-79"/>
                <a:cs typeface="Rubik Regular" pitchFamily="2" charset="-79"/>
              </a:defRPr>
            </a:lvl1pPr>
          </a:lstStyle>
          <a:p>
            <a:pPr lvl="0"/>
            <a:r>
              <a:rPr lang="es-ES" dirty="0"/>
              <a:t>SUBAPARTADO 1</a:t>
            </a:r>
          </a:p>
          <a:p>
            <a:pPr lvl="0"/>
            <a:r>
              <a:rPr lang="es-ES" dirty="0"/>
              <a:t>SUBAPARTADO 2</a:t>
            </a:r>
          </a:p>
          <a:p>
            <a:pPr lvl="0"/>
            <a:r>
              <a:rPr lang="es-ES" dirty="0"/>
              <a:t>SUBAPARTADO 3 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415" y="1962150"/>
            <a:ext cx="1109568" cy="1362074"/>
          </a:xfrm>
          <a:prstGeom prst="rect">
            <a:avLst/>
          </a:prstGeom>
        </p:spPr>
      </p:pic>
      <p:sp>
        <p:nvSpPr>
          <p:cNvPr id="17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645" y="6525541"/>
            <a:ext cx="1001869" cy="228420"/>
          </a:xfrm>
        </p:spPr>
        <p:txBody>
          <a:bodyPr>
            <a:normAutofit/>
          </a:bodyPr>
          <a:lstStyle>
            <a:lvl1pPr marL="0" indent="0">
              <a:buNone/>
              <a:defRPr sz="1100" b="0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CAPÍTULO / </a:t>
            </a:r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8" hasCustomPrompt="1"/>
          </p:nvPr>
        </p:nvSpPr>
        <p:spPr>
          <a:xfrm>
            <a:off x="1291798" y="6525541"/>
            <a:ext cx="8774839" cy="228420"/>
          </a:xfrm>
        </p:spPr>
        <p:txBody>
          <a:bodyPr>
            <a:normAutofit/>
          </a:bodyPr>
          <a:lstStyle>
            <a:lvl1pPr marL="0" indent="0">
              <a:buNone/>
              <a:defRPr sz="1100" b="1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1. CAPÍTULO</a:t>
            </a: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78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39" y="746975"/>
            <a:ext cx="11281893" cy="567958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4" hasCustomPrompt="1"/>
          </p:nvPr>
        </p:nvSpPr>
        <p:spPr>
          <a:xfrm>
            <a:off x="2498725" y="2151242"/>
            <a:ext cx="4919506" cy="849246"/>
          </a:xfrm>
        </p:spPr>
        <p:txBody>
          <a:bodyPr>
            <a:normAutofit/>
          </a:bodyPr>
          <a:lstStyle>
            <a:lvl1pPr marL="0" indent="0">
              <a:buNone/>
              <a:defRPr sz="5500">
                <a:solidFill>
                  <a:schemeClr val="bg1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1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1890132" y="3000375"/>
            <a:ext cx="5528099" cy="1777687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TITULAR SEPARATA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6" hasCustomPrompt="1"/>
          </p:nvPr>
        </p:nvSpPr>
        <p:spPr>
          <a:xfrm>
            <a:off x="1890713" y="4957763"/>
            <a:ext cx="3582987" cy="8255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ubik Regular" pitchFamily="2" charset="-79"/>
                <a:cs typeface="Rubik Regular" pitchFamily="2" charset="-79"/>
              </a:defRPr>
            </a:lvl1pPr>
          </a:lstStyle>
          <a:p>
            <a:pPr lvl="0"/>
            <a:r>
              <a:rPr lang="es-ES" dirty="0"/>
              <a:t>SUBAPARTADO 1</a:t>
            </a:r>
          </a:p>
          <a:p>
            <a:pPr lvl="0"/>
            <a:r>
              <a:rPr lang="es-ES" dirty="0"/>
              <a:t>SUBAPARTADO 2</a:t>
            </a:r>
          </a:p>
          <a:p>
            <a:pPr lvl="0"/>
            <a:r>
              <a:rPr lang="es-ES" dirty="0"/>
              <a:t>SUBAPARTADO 3 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415" y="1962150"/>
            <a:ext cx="1109568" cy="1362074"/>
          </a:xfrm>
          <a:prstGeom prst="rect">
            <a:avLst/>
          </a:prstGeom>
        </p:spPr>
      </p:pic>
      <p:sp>
        <p:nvSpPr>
          <p:cNvPr id="17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645" y="6525541"/>
            <a:ext cx="1001869" cy="228420"/>
          </a:xfrm>
        </p:spPr>
        <p:txBody>
          <a:bodyPr>
            <a:normAutofit/>
          </a:bodyPr>
          <a:lstStyle>
            <a:lvl1pPr marL="0" indent="0">
              <a:buNone/>
              <a:defRPr sz="1100" b="0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CAPÍTULO / </a:t>
            </a:r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8" hasCustomPrompt="1"/>
          </p:nvPr>
        </p:nvSpPr>
        <p:spPr>
          <a:xfrm>
            <a:off x="1291798" y="6525541"/>
            <a:ext cx="8774839" cy="228420"/>
          </a:xfrm>
        </p:spPr>
        <p:txBody>
          <a:bodyPr>
            <a:normAutofit/>
          </a:bodyPr>
          <a:lstStyle>
            <a:lvl1pPr marL="0" indent="0">
              <a:buNone/>
              <a:defRPr sz="1100" b="1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1. CAPÍTULO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77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6" descr="Imagen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38" y="746975"/>
            <a:ext cx="11281894" cy="567958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4" hasCustomPrompt="1"/>
          </p:nvPr>
        </p:nvSpPr>
        <p:spPr>
          <a:xfrm>
            <a:off x="2498725" y="2151242"/>
            <a:ext cx="4919506" cy="849246"/>
          </a:xfrm>
        </p:spPr>
        <p:txBody>
          <a:bodyPr>
            <a:normAutofit/>
          </a:bodyPr>
          <a:lstStyle>
            <a:lvl1pPr marL="0" indent="0">
              <a:buNone/>
              <a:defRPr sz="5500">
                <a:solidFill>
                  <a:schemeClr val="bg1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1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1890132" y="3000375"/>
            <a:ext cx="5528099" cy="1777687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TITULAR SEPARATA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6" hasCustomPrompt="1"/>
          </p:nvPr>
        </p:nvSpPr>
        <p:spPr>
          <a:xfrm>
            <a:off x="1890713" y="4957763"/>
            <a:ext cx="3582987" cy="8255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ubik Regular" pitchFamily="2" charset="-79"/>
                <a:cs typeface="Rubik Regular" pitchFamily="2" charset="-79"/>
              </a:defRPr>
            </a:lvl1pPr>
          </a:lstStyle>
          <a:p>
            <a:pPr lvl="0"/>
            <a:r>
              <a:rPr lang="es-ES" dirty="0"/>
              <a:t>SUBAPARTADO 1</a:t>
            </a:r>
          </a:p>
          <a:p>
            <a:pPr lvl="0"/>
            <a:r>
              <a:rPr lang="es-ES" dirty="0"/>
              <a:t>SUBAPARTADO 2</a:t>
            </a:r>
          </a:p>
          <a:p>
            <a:pPr lvl="0"/>
            <a:r>
              <a:rPr lang="es-ES" dirty="0"/>
              <a:t>SUBAPARTADO 3 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415" y="1962150"/>
            <a:ext cx="1109568" cy="1362074"/>
          </a:xfrm>
          <a:prstGeom prst="rect">
            <a:avLst/>
          </a:prstGeom>
        </p:spPr>
      </p:pic>
      <p:sp>
        <p:nvSpPr>
          <p:cNvPr id="17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645" y="6525541"/>
            <a:ext cx="1001869" cy="228420"/>
          </a:xfrm>
        </p:spPr>
        <p:txBody>
          <a:bodyPr>
            <a:normAutofit/>
          </a:bodyPr>
          <a:lstStyle>
            <a:lvl1pPr marL="0" indent="0">
              <a:buNone/>
              <a:defRPr sz="1100" b="0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CAPÍTULO / </a:t>
            </a:r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8" hasCustomPrompt="1"/>
          </p:nvPr>
        </p:nvSpPr>
        <p:spPr>
          <a:xfrm>
            <a:off x="1291798" y="6525541"/>
            <a:ext cx="8774839" cy="228420"/>
          </a:xfrm>
        </p:spPr>
        <p:txBody>
          <a:bodyPr>
            <a:normAutofit/>
          </a:bodyPr>
          <a:lstStyle>
            <a:lvl1pPr marL="0" indent="0">
              <a:buNone/>
              <a:defRPr sz="1100" b="1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1. CAPÍTULO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6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463639" y="746975"/>
            <a:ext cx="11281894" cy="567958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4" hasCustomPrompt="1"/>
          </p:nvPr>
        </p:nvSpPr>
        <p:spPr>
          <a:xfrm>
            <a:off x="2498725" y="2151242"/>
            <a:ext cx="4919506" cy="849246"/>
          </a:xfrm>
        </p:spPr>
        <p:txBody>
          <a:bodyPr>
            <a:normAutofit/>
          </a:bodyPr>
          <a:lstStyle>
            <a:lvl1pPr marL="0" indent="0">
              <a:buNone/>
              <a:defRPr sz="5500">
                <a:solidFill>
                  <a:schemeClr val="bg1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1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1890132" y="3000375"/>
            <a:ext cx="5528099" cy="1777687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TITULAR SEPARATA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6" hasCustomPrompt="1"/>
          </p:nvPr>
        </p:nvSpPr>
        <p:spPr>
          <a:xfrm>
            <a:off x="1890713" y="4957763"/>
            <a:ext cx="3582987" cy="8255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ubik Regular" pitchFamily="2" charset="-79"/>
                <a:cs typeface="Rubik Regular" pitchFamily="2" charset="-79"/>
              </a:defRPr>
            </a:lvl1pPr>
          </a:lstStyle>
          <a:p>
            <a:pPr lvl="0"/>
            <a:r>
              <a:rPr lang="es-ES" dirty="0"/>
              <a:t>SUBAPARTADO 1</a:t>
            </a:r>
          </a:p>
          <a:p>
            <a:pPr lvl="0"/>
            <a:r>
              <a:rPr lang="es-ES" dirty="0"/>
              <a:t>SUBAPARTADO 2</a:t>
            </a:r>
          </a:p>
          <a:p>
            <a:pPr lvl="0"/>
            <a:r>
              <a:rPr lang="es-ES" dirty="0"/>
              <a:t>SUBAPARTADO 3 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415" y="1962150"/>
            <a:ext cx="1109568" cy="1362074"/>
          </a:xfrm>
          <a:prstGeom prst="rect">
            <a:avLst/>
          </a:prstGeom>
        </p:spPr>
      </p:pic>
      <p:sp>
        <p:nvSpPr>
          <p:cNvPr id="17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645" y="6525541"/>
            <a:ext cx="1001869" cy="228420"/>
          </a:xfrm>
        </p:spPr>
        <p:txBody>
          <a:bodyPr>
            <a:normAutofit/>
          </a:bodyPr>
          <a:lstStyle>
            <a:lvl1pPr marL="0" indent="0">
              <a:buNone/>
              <a:defRPr sz="1100" b="0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CAPÍTULO / </a:t>
            </a:r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8" hasCustomPrompt="1"/>
          </p:nvPr>
        </p:nvSpPr>
        <p:spPr>
          <a:xfrm>
            <a:off x="1291798" y="6525541"/>
            <a:ext cx="8774839" cy="228420"/>
          </a:xfrm>
        </p:spPr>
        <p:txBody>
          <a:bodyPr>
            <a:normAutofit/>
          </a:bodyPr>
          <a:lstStyle>
            <a:lvl1pPr marL="0" indent="0">
              <a:buNone/>
              <a:defRPr sz="1100" b="1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1. CAPÍTULO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11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6" descr="Imagen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3638" y="746975"/>
            <a:ext cx="11281893" cy="568491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ángulo 10"/>
          <p:cNvSpPr/>
          <p:nvPr userDrawn="1"/>
        </p:nvSpPr>
        <p:spPr>
          <a:xfrm>
            <a:off x="463639" y="746975"/>
            <a:ext cx="11281892" cy="5684918"/>
          </a:xfrm>
          <a:prstGeom prst="rect">
            <a:avLst/>
          </a:prstGeom>
          <a:gradFill>
            <a:gsLst>
              <a:gs pos="9000">
                <a:srgbClr val="000000">
                  <a:alpha val="51000"/>
                </a:srgbClr>
              </a:gs>
              <a:gs pos="100000">
                <a:srgbClr val="E2E2E2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4" hasCustomPrompt="1"/>
          </p:nvPr>
        </p:nvSpPr>
        <p:spPr>
          <a:xfrm>
            <a:off x="2498725" y="2151242"/>
            <a:ext cx="4919506" cy="849246"/>
          </a:xfrm>
        </p:spPr>
        <p:txBody>
          <a:bodyPr>
            <a:normAutofit/>
          </a:bodyPr>
          <a:lstStyle>
            <a:lvl1pPr marL="0" indent="0">
              <a:buNone/>
              <a:defRPr sz="5500">
                <a:solidFill>
                  <a:schemeClr val="bg1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1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1890132" y="3000375"/>
            <a:ext cx="5528099" cy="1777687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TITULAR SEPARATA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6" hasCustomPrompt="1"/>
          </p:nvPr>
        </p:nvSpPr>
        <p:spPr>
          <a:xfrm>
            <a:off x="1890713" y="4957763"/>
            <a:ext cx="3582987" cy="8255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ubik Regular" pitchFamily="2" charset="-79"/>
                <a:cs typeface="Rubik Regular" pitchFamily="2" charset="-79"/>
              </a:defRPr>
            </a:lvl1pPr>
          </a:lstStyle>
          <a:p>
            <a:pPr lvl="0"/>
            <a:r>
              <a:rPr lang="es-ES" dirty="0"/>
              <a:t>SUBAPARTADO 1</a:t>
            </a:r>
          </a:p>
          <a:p>
            <a:pPr lvl="0"/>
            <a:r>
              <a:rPr lang="es-ES" dirty="0"/>
              <a:t>SUBAPARTADO 2</a:t>
            </a:r>
          </a:p>
          <a:p>
            <a:pPr lvl="0"/>
            <a:r>
              <a:rPr lang="es-ES" dirty="0"/>
              <a:t>SUBAPARTADO 3 </a:t>
            </a: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415" y="1962150"/>
            <a:ext cx="1109568" cy="1362074"/>
          </a:xfrm>
          <a:prstGeom prst="rect">
            <a:avLst/>
          </a:prstGeom>
        </p:spPr>
      </p:pic>
      <p:sp>
        <p:nvSpPr>
          <p:cNvPr id="19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645" y="6525541"/>
            <a:ext cx="1001869" cy="228420"/>
          </a:xfrm>
        </p:spPr>
        <p:txBody>
          <a:bodyPr>
            <a:normAutofit/>
          </a:bodyPr>
          <a:lstStyle>
            <a:lvl1pPr marL="0" indent="0">
              <a:buNone/>
              <a:defRPr sz="1100" b="0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CAPÍTULO / </a:t>
            </a:r>
          </a:p>
        </p:txBody>
      </p:sp>
      <p:sp>
        <p:nvSpPr>
          <p:cNvPr id="20" name="Marcador de texto 5"/>
          <p:cNvSpPr>
            <a:spLocks noGrp="1"/>
          </p:cNvSpPr>
          <p:nvPr>
            <p:ph type="body" sz="quarter" idx="18" hasCustomPrompt="1"/>
          </p:nvPr>
        </p:nvSpPr>
        <p:spPr>
          <a:xfrm>
            <a:off x="1291798" y="6525541"/>
            <a:ext cx="8774839" cy="228420"/>
          </a:xfrm>
        </p:spPr>
        <p:txBody>
          <a:bodyPr>
            <a:normAutofit/>
          </a:bodyPr>
          <a:lstStyle>
            <a:lvl1pPr marL="0" indent="0">
              <a:buNone/>
              <a:defRPr sz="1100" b="1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1. CAPÍTULO</a:t>
            </a: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72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8" name="Marcador de texto 24"/>
          <p:cNvSpPr>
            <a:spLocks noGrp="1"/>
          </p:cNvSpPr>
          <p:nvPr>
            <p:ph type="body" sz="quarter" idx="16" hasCustomPrompt="1"/>
          </p:nvPr>
        </p:nvSpPr>
        <p:spPr>
          <a:xfrm>
            <a:off x="3834884" y="1364624"/>
            <a:ext cx="1587122" cy="1314182"/>
          </a:xfrm>
        </p:spPr>
        <p:txBody>
          <a:bodyPr lIns="108000" bIns="46800"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300">
                <a:latin typeface="Rubik Light" pitchFamily="2" charset="-79"/>
                <a:cs typeface="Rubik Light" pitchFamily="2" charset="-79"/>
              </a:defRPr>
            </a:lvl1pPr>
          </a:lstStyle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endParaRPr lang="es-ES" dirty="0"/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5" y="332214"/>
            <a:ext cx="10380366" cy="482600"/>
          </a:xfrm>
        </p:spPr>
        <p:txBody>
          <a:bodyPr>
            <a:noAutofit/>
          </a:bodyPr>
          <a:lstStyle>
            <a:lvl1pPr marL="0" indent="0">
              <a:buNone/>
              <a:defRPr sz="3000" baseline="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1. CAF TÍTULO</a:t>
            </a:r>
          </a:p>
        </p:txBody>
      </p:sp>
      <p:sp>
        <p:nvSpPr>
          <p:cNvPr id="13" name="Marcador de texto 24"/>
          <p:cNvSpPr>
            <a:spLocks noGrp="1"/>
          </p:cNvSpPr>
          <p:nvPr>
            <p:ph type="body" sz="quarter" idx="18" hasCustomPrompt="1"/>
          </p:nvPr>
        </p:nvSpPr>
        <p:spPr>
          <a:xfrm>
            <a:off x="8515960" y="1364624"/>
            <a:ext cx="1587122" cy="1314182"/>
          </a:xfrm>
        </p:spPr>
        <p:txBody>
          <a:bodyPr lIns="108000" bIns="46800"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300">
                <a:latin typeface="Rubik Light" pitchFamily="2" charset="-79"/>
                <a:cs typeface="Rubik Light" pitchFamily="2" charset="-79"/>
              </a:defRPr>
            </a:lvl1pPr>
          </a:lstStyle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endParaRPr lang="es-ES" dirty="0"/>
          </a:p>
        </p:txBody>
      </p:sp>
      <p:sp>
        <p:nvSpPr>
          <p:cNvPr id="14" name="Marcador de texto 24"/>
          <p:cNvSpPr>
            <a:spLocks noGrp="1"/>
          </p:cNvSpPr>
          <p:nvPr>
            <p:ph type="body" sz="quarter" idx="19" hasCustomPrompt="1"/>
          </p:nvPr>
        </p:nvSpPr>
        <p:spPr>
          <a:xfrm>
            <a:off x="6175422" y="1364624"/>
            <a:ext cx="1587122" cy="1314182"/>
          </a:xfrm>
        </p:spPr>
        <p:txBody>
          <a:bodyPr lIns="108000" bIns="46800"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300">
                <a:latin typeface="Rubik Light" pitchFamily="2" charset="-79"/>
                <a:cs typeface="Rubik Light" pitchFamily="2" charset="-79"/>
              </a:defRPr>
            </a:lvl1pPr>
          </a:lstStyle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endParaRPr lang="es-ES" dirty="0"/>
          </a:p>
        </p:txBody>
      </p:sp>
      <p:pic>
        <p:nvPicPr>
          <p:cNvPr id="15" name="object 3" descr="objec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667" y="2916324"/>
            <a:ext cx="9584865" cy="3134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object 4" descr="object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645" y="2886064"/>
            <a:ext cx="4656156" cy="350828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Marcador de texto 24"/>
          <p:cNvSpPr>
            <a:spLocks noGrp="1"/>
          </p:cNvSpPr>
          <p:nvPr>
            <p:ph type="body" sz="quarter" idx="13" hasCustomPrompt="1"/>
          </p:nvPr>
        </p:nvSpPr>
        <p:spPr>
          <a:xfrm>
            <a:off x="463644" y="1047885"/>
            <a:ext cx="2833347" cy="3167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1.1 TITULAR </a:t>
            </a:r>
          </a:p>
        </p:txBody>
      </p:sp>
      <p:sp>
        <p:nvSpPr>
          <p:cNvPr id="19" name="Marcador de texto 24"/>
          <p:cNvSpPr>
            <a:spLocks noGrp="1"/>
          </p:cNvSpPr>
          <p:nvPr>
            <p:ph type="body" sz="quarter" idx="14" hasCustomPrompt="1"/>
          </p:nvPr>
        </p:nvSpPr>
        <p:spPr>
          <a:xfrm>
            <a:off x="463644" y="1364624"/>
            <a:ext cx="2833347" cy="1390249"/>
          </a:xfrm>
        </p:spPr>
        <p:txBody>
          <a:bodyPr lIns="108000" bIns="46800">
            <a:normAutofit/>
          </a:bodyPr>
          <a:lstStyle>
            <a:lvl1pPr marL="0" indent="0">
              <a:buNone/>
              <a:defRPr sz="1200" baseline="0">
                <a:latin typeface="Rubik Light" pitchFamily="2" charset="-79"/>
                <a:cs typeface="Rubik Light" pitchFamily="2" charset="-79"/>
              </a:defRPr>
            </a:lvl1pPr>
            <a:lvl2pPr>
              <a:defRPr sz="1300" baseline="0">
                <a:latin typeface="Rubik Light" pitchFamily="2" charset="-79"/>
                <a:cs typeface="Rubik Light" pitchFamily="2" charset="-79"/>
              </a:defRPr>
            </a:lvl2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…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  <p:sp>
        <p:nvSpPr>
          <p:cNvPr id="22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645" y="6525541"/>
            <a:ext cx="1001869" cy="228420"/>
          </a:xfrm>
        </p:spPr>
        <p:txBody>
          <a:bodyPr>
            <a:normAutofit/>
          </a:bodyPr>
          <a:lstStyle>
            <a:lvl1pPr marL="0" indent="0">
              <a:buNone/>
              <a:defRPr sz="1100" b="0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CAPÍTULO / </a:t>
            </a:r>
          </a:p>
        </p:txBody>
      </p:sp>
      <p:sp>
        <p:nvSpPr>
          <p:cNvPr id="23" name="Marcador de texto 5"/>
          <p:cNvSpPr>
            <a:spLocks noGrp="1"/>
          </p:cNvSpPr>
          <p:nvPr>
            <p:ph type="body" sz="quarter" idx="20" hasCustomPrompt="1"/>
          </p:nvPr>
        </p:nvSpPr>
        <p:spPr>
          <a:xfrm>
            <a:off x="1291798" y="6525541"/>
            <a:ext cx="8774839" cy="228420"/>
          </a:xfrm>
        </p:spPr>
        <p:txBody>
          <a:bodyPr>
            <a:normAutofit/>
          </a:bodyPr>
          <a:lstStyle>
            <a:lvl1pPr marL="0" indent="0">
              <a:buNone/>
              <a:defRPr sz="1100" b="1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1. CAPÍTULO</a:t>
            </a: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51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imágen +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13" hasCustomPrompt="1"/>
          </p:nvPr>
        </p:nvSpPr>
        <p:spPr>
          <a:xfrm>
            <a:off x="463644" y="1047885"/>
            <a:ext cx="2833347" cy="3167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2.1 TITULAR 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5" y="332214"/>
            <a:ext cx="10380366" cy="482600"/>
          </a:xfrm>
        </p:spPr>
        <p:txBody>
          <a:bodyPr>
            <a:noAutofit/>
          </a:bodyPr>
          <a:lstStyle>
            <a:lvl1pPr marL="0" indent="0">
              <a:buNone/>
              <a:defRPr sz="3000" baseline="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2. CAF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20"/>
          </p:nvPr>
        </p:nvSpPr>
        <p:spPr>
          <a:xfrm>
            <a:off x="463550" y="2897188"/>
            <a:ext cx="4957763" cy="33623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8" name="Marcador de texto 24"/>
          <p:cNvSpPr>
            <a:spLocks noGrp="1"/>
          </p:cNvSpPr>
          <p:nvPr>
            <p:ph type="body" sz="quarter" idx="14" hasCustomPrompt="1"/>
          </p:nvPr>
        </p:nvSpPr>
        <p:spPr>
          <a:xfrm>
            <a:off x="463644" y="1364624"/>
            <a:ext cx="2833347" cy="1390249"/>
          </a:xfrm>
        </p:spPr>
        <p:txBody>
          <a:bodyPr lIns="108000" bIns="46800">
            <a:normAutofit/>
          </a:bodyPr>
          <a:lstStyle>
            <a:lvl1pPr marL="0" indent="0">
              <a:buNone/>
              <a:defRPr sz="1200" baseline="0">
                <a:latin typeface="Rubik Light" pitchFamily="2" charset="-79"/>
                <a:cs typeface="Rubik Light" pitchFamily="2" charset="-79"/>
              </a:defRPr>
            </a:lvl1pPr>
            <a:lvl2pPr>
              <a:defRPr sz="1300" baseline="0">
                <a:latin typeface="Rubik Light" pitchFamily="2" charset="-79"/>
                <a:cs typeface="Rubik Light" pitchFamily="2" charset="-79"/>
              </a:defRPr>
            </a:lvl2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…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  <p:sp>
        <p:nvSpPr>
          <p:cNvPr id="5" name="Marcador de gráfico 4"/>
          <p:cNvSpPr>
            <a:spLocks noGrp="1"/>
          </p:cNvSpPr>
          <p:nvPr>
            <p:ph type="chart" sz="quarter" idx="21"/>
          </p:nvPr>
        </p:nvSpPr>
        <p:spPr>
          <a:xfrm>
            <a:off x="5511800" y="2897188"/>
            <a:ext cx="6234113" cy="33623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s-ES"/>
              <a:t>Haga clic en el icono para agregar un gráfico</a:t>
            </a:r>
          </a:p>
        </p:txBody>
      </p:sp>
      <p:sp>
        <p:nvSpPr>
          <p:cNvPr id="19" name="Marcador de texto 24"/>
          <p:cNvSpPr>
            <a:spLocks noGrp="1"/>
          </p:cNvSpPr>
          <p:nvPr>
            <p:ph type="body" sz="quarter" idx="22" hasCustomPrompt="1"/>
          </p:nvPr>
        </p:nvSpPr>
        <p:spPr>
          <a:xfrm>
            <a:off x="6797903" y="1364623"/>
            <a:ext cx="4046108" cy="1390249"/>
          </a:xfrm>
        </p:spPr>
        <p:txBody>
          <a:bodyPr lIns="108000" bIns="46800">
            <a:normAutofit/>
          </a:bodyPr>
          <a:lstStyle>
            <a:lvl1pPr marL="0" indent="0" algn="ctr">
              <a:buNone/>
              <a:defRPr sz="1200" baseline="0">
                <a:latin typeface="Rubik Light" pitchFamily="2" charset="-79"/>
                <a:cs typeface="Rubik Light" pitchFamily="2" charset="-79"/>
              </a:defRPr>
            </a:lvl1pPr>
            <a:lvl2pPr>
              <a:defRPr sz="1300" baseline="0">
                <a:latin typeface="Rubik Light" pitchFamily="2" charset="-79"/>
                <a:cs typeface="Rubik Light" pitchFamily="2" charset="-79"/>
              </a:defRPr>
            </a:lvl2pPr>
          </a:lstStyle>
          <a:p>
            <a:pPr lvl="0"/>
            <a:r>
              <a:rPr lang="es-ES" dirty="0"/>
              <a:t>Cometarios destacados</a:t>
            </a:r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lvl="0"/>
            <a:r>
              <a:rPr lang="es-ES" dirty="0"/>
              <a:t>Comentarios destacados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  <p:cxnSp>
        <p:nvCxnSpPr>
          <p:cNvPr id="7" name="Conector recto 6"/>
          <p:cNvCxnSpPr/>
          <p:nvPr userDrawn="1"/>
        </p:nvCxnSpPr>
        <p:spPr>
          <a:xfrm flipV="1">
            <a:off x="7508383" y="1970468"/>
            <a:ext cx="2807594" cy="128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645" y="6525541"/>
            <a:ext cx="1001869" cy="228420"/>
          </a:xfrm>
        </p:spPr>
        <p:txBody>
          <a:bodyPr>
            <a:normAutofit/>
          </a:bodyPr>
          <a:lstStyle>
            <a:lvl1pPr marL="0" indent="0">
              <a:buNone/>
              <a:defRPr sz="1100" b="0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CAPÍTULO / </a:t>
            </a:r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8" hasCustomPrompt="1"/>
          </p:nvPr>
        </p:nvSpPr>
        <p:spPr>
          <a:xfrm>
            <a:off x="1291798" y="6525541"/>
            <a:ext cx="8774839" cy="228420"/>
          </a:xfrm>
        </p:spPr>
        <p:txBody>
          <a:bodyPr>
            <a:normAutofit/>
          </a:bodyPr>
          <a:lstStyle>
            <a:lvl1pPr marL="0" indent="0">
              <a:buNone/>
              <a:defRPr sz="1100" b="1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2. CAPÍTULO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93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13" hasCustomPrompt="1"/>
          </p:nvPr>
        </p:nvSpPr>
        <p:spPr>
          <a:xfrm>
            <a:off x="463644" y="1047885"/>
            <a:ext cx="2833347" cy="316739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2.2 MAPA EDITABLE 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5" y="332214"/>
            <a:ext cx="10380366" cy="482600"/>
          </a:xfrm>
        </p:spPr>
        <p:txBody>
          <a:bodyPr>
            <a:noAutofit/>
          </a:bodyPr>
          <a:lstStyle>
            <a:lvl1pPr marL="0" indent="0">
              <a:buNone/>
              <a:defRPr sz="3000" baseline="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2. CAF TÍTULO</a:t>
            </a:r>
          </a:p>
        </p:txBody>
      </p:sp>
      <p:sp>
        <p:nvSpPr>
          <p:cNvPr id="18" name="Marcador de texto 24"/>
          <p:cNvSpPr>
            <a:spLocks noGrp="1"/>
          </p:cNvSpPr>
          <p:nvPr>
            <p:ph type="body" sz="quarter" idx="14" hasCustomPrompt="1"/>
          </p:nvPr>
        </p:nvSpPr>
        <p:spPr>
          <a:xfrm>
            <a:off x="463644" y="1364625"/>
            <a:ext cx="5048156" cy="618722"/>
          </a:xfrm>
        </p:spPr>
        <p:txBody>
          <a:bodyPr lIns="108000" bIns="46800">
            <a:normAutofit/>
          </a:bodyPr>
          <a:lstStyle>
            <a:lvl1pPr marL="0" indent="0">
              <a:buNone/>
              <a:defRPr sz="1200" baseline="0">
                <a:latin typeface="Rubik Light" pitchFamily="2" charset="-79"/>
                <a:cs typeface="Rubik Light" pitchFamily="2" charset="-79"/>
              </a:defRPr>
            </a:lvl1pPr>
            <a:lvl2pPr>
              <a:defRPr sz="1300" baseline="0">
                <a:latin typeface="Rubik Light" pitchFamily="2" charset="-79"/>
                <a:cs typeface="Rubik Light" pitchFamily="2" charset="-79"/>
              </a:defRPr>
            </a:lvl2pPr>
          </a:lstStyle>
          <a:p>
            <a:pPr lvl="0"/>
            <a:r>
              <a:rPr lang="es-ES" dirty="0"/>
              <a:t>Editar mapa disponible en la carpeta de Masters e insertar aquí.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645" y="6525541"/>
            <a:ext cx="1001869" cy="228420"/>
          </a:xfrm>
        </p:spPr>
        <p:txBody>
          <a:bodyPr>
            <a:normAutofit/>
          </a:bodyPr>
          <a:lstStyle>
            <a:lvl1pPr marL="0" indent="0">
              <a:buNone/>
              <a:defRPr sz="1100" b="0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CAPÍTULO / </a:t>
            </a:r>
          </a:p>
        </p:txBody>
      </p:sp>
      <p:sp>
        <p:nvSpPr>
          <p:cNvPr id="13" name="Marcador de texto 5"/>
          <p:cNvSpPr>
            <a:spLocks noGrp="1"/>
          </p:cNvSpPr>
          <p:nvPr>
            <p:ph type="body" sz="quarter" idx="18" hasCustomPrompt="1"/>
          </p:nvPr>
        </p:nvSpPr>
        <p:spPr>
          <a:xfrm>
            <a:off x="1291798" y="6525541"/>
            <a:ext cx="8774839" cy="228420"/>
          </a:xfrm>
        </p:spPr>
        <p:txBody>
          <a:bodyPr>
            <a:normAutofit/>
          </a:bodyPr>
          <a:lstStyle>
            <a:lvl1pPr marL="0" indent="0">
              <a:buNone/>
              <a:defRPr sz="1100" b="1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2. CAPÍTULO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00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/Gráfico /SmartART /Imagen /Link /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13" hasCustomPrompt="1"/>
          </p:nvPr>
        </p:nvSpPr>
        <p:spPr>
          <a:xfrm>
            <a:off x="463644" y="1047885"/>
            <a:ext cx="4816694" cy="316739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3.1 TITULAR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5" y="332214"/>
            <a:ext cx="10380366" cy="482600"/>
          </a:xfrm>
        </p:spPr>
        <p:txBody>
          <a:bodyPr>
            <a:noAutofit/>
          </a:bodyPr>
          <a:lstStyle>
            <a:lvl1pPr marL="0" indent="0">
              <a:buNone/>
              <a:defRPr sz="3000" baseline="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3. CAF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8" hasCustomPrompt="1"/>
          </p:nvPr>
        </p:nvSpPr>
        <p:spPr>
          <a:xfrm>
            <a:off x="1144588" y="1968500"/>
            <a:ext cx="8624887" cy="3856038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</a:lstStyle>
          <a:p>
            <a:pPr lvl="0"/>
            <a:r>
              <a:rPr lang="es-ES" dirty="0"/>
              <a:t>INSERTAR =&gt;  contenido</a:t>
            </a:r>
          </a:p>
          <a:p>
            <a:pPr lvl="1"/>
            <a:r>
              <a:rPr lang="es-ES" dirty="0"/>
              <a:t>Tabla</a:t>
            </a:r>
          </a:p>
          <a:p>
            <a:pPr lvl="1"/>
            <a:r>
              <a:rPr lang="es-ES" dirty="0"/>
              <a:t>Gráfico</a:t>
            </a:r>
          </a:p>
          <a:p>
            <a:pPr lvl="1"/>
            <a:r>
              <a:rPr lang="es-ES" dirty="0"/>
              <a:t>SmartArt</a:t>
            </a:r>
          </a:p>
          <a:p>
            <a:pPr lvl="1"/>
            <a:r>
              <a:rPr lang="es-ES" dirty="0"/>
              <a:t>Imagen</a:t>
            </a:r>
          </a:p>
          <a:p>
            <a:pPr lvl="1"/>
            <a:r>
              <a:rPr lang="es-ES" dirty="0"/>
              <a:t>Link web</a:t>
            </a:r>
          </a:p>
          <a:p>
            <a:pPr lvl="1"/>
            <a:r>
              <a:rPr lang="es-ES" dirty="0"/>
              <a:t>Vídeo</a:t>
            </a:r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645" y="6525541"/>
            <a:ext cx="1001869" cy="228420"/>
          </a:xfrm>
        </p:spPr>
        <p:txBody>
          <a:bodyPr>
            <a:normAutofit/>
          </a:bodyPr>
          <a:lstStyle>
            <a:lvl1pPr marL="0" indent="0">
              <a:buNone/>
              <a:defRPr sz="1100" b="0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CAPÍTULO / </a:t>
            </a:r>
          </a:p>
        </p:txBody>
      </p:sp>
      <p:sp>
        <p:nvSpPr>
          <p:cNvPr id="13" name="Marcador de texto 5"/>
          <p:cNvSpPr>
            <a:spLocks noGrp="1"/>
          </p:cNvSpPr>
          <p:nvPr>
            <p:ph type="body" sz="quarter" idx="19" hasCustomPrompt="1"/>
          </p:nvPr>
        </p:nvSpPr>
        <p:spPr>
          <a:xfrm>
            <a:off x="1291798" y="6525541"/>
            <a:ext cx="8774839" cy="228420"/>
          </a:xfrm>
        </p:spPr>
        <p:txBody>
          <a:bodyPr>
            <a:normAutofit/>
          </a:bodyPr>
          <a:lstStyle>
            <a:lvl1pPr marL="0" indent="0">
              <a:buNone/>
              <a:defRPr sz="1100" b="1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3. CAPÍTULO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truc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91064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546C-7291-4B80-8780-14CE34EA4570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591064" y="365125"/>
            <a:ext cx="10762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590550" y="1779588"/>
            <a:ext cx="10763250" cy="4473575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s-ES" sz="24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Como incluir número de diapositiva o número de página</a:t>
            </a:r>
          </a:p>
          <a:p>
            <a:pPr lvl="1"/>
            <a:r>
              <a:rPr lang="es-ES" sz="1400" dirty="0"/>
              <a:t>Insertar / Número de Diapositiva /Seleccionar # </a:t>
            </a:r>
            <a:r>
              <a:rPr lang="es-ES" sz="1400" dirty="0" err="1"/>
              <a:t>diapo</a:t>
            </a:r>
            <a:r>
              <a:rPr lang="es-ES" sz="1400" dirty="0"/>
              <a:t> /Aplicar a todo (opción de poner o no # a portada)</a:t>
            </a:r>
          </a:p>
          <a:p>
            <a:pPr lvl="1"/>
            <a:endParaRPr lang="es-ES" sz="1400" dirty="0"/>
          </a:p>
          <a:p>
            <a:r>
              <a:rPr lang="es-ES" sz="2400" dirty="0"/>
              <a:t>Posibilidad de incluir índice a lo largo de la presentación </a:t>
            </a:r>
          </a:p>
          <a:p>
            <a:pPr lvl="1"/>
            <a:r>
              <a:rPr lang="es-ES" sz="1400" dirty="0"/>
              <a:t>Como pie de página</a:t>
            </a:r>
          </a:p>
          <a:p>
            <a:pPr lvl="1"/>
            <a:endParaRPr lang="es-ES" sz="1400" dirty="0"/>
          </a:p>
          <a:p>
            <a:pPr lvl="1"/>
            <a:endParaRPr lang="es-ES" sz="1400" dirty="0"/>
          </a:p>
          <a:p>
            <a:pPr lvl="1"/>
            <a:endParaRPr lang="es-ES" sz="1400" dirty="0"/>
          </a:p>
          <a:p>
            <a:pPr lvl="1"/>
            <a:endParaRPr lang="es-ES" sz="1400" dirty="0"/>
          </a:p>
          <a:p>
            <a:pPr marL="0" indent="0" algn="ctr">
              <a:buNone/>
            </a:pPr>
            <a:r>
              <a:rPr lang="es-ES" sz="2400" b="1" dirty="0"/>
              <a:t>Para empezar =&gt;  INICIO  /  NUEVA DIAPOSITIVA</a:t>
            </a:r>
          </a:p>
          <a:p>
            <a:endParaRPr lang="es-ES" sz="2400" dirty="0"/>
          </a:p>
          <a:p>
            <a:pPr lvl="1"/>
            <a:endParaRPr lang="es-ES" sz="1400" dirty="0"/>
          </a:p>
          <a:p>
            <a:pPr lvl="1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640816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13" hasCustomPrompt="1"/>
          </p:nvPr>
        </p:nvSpPr>
        <p:spPr>
          <a:xfrm>
            <a:off x="927282" y="1207144"/>
            <a:ext cx="4816694" cy="316739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4.1 TITULAR CON ICONO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5" y="332214"/>
            <a:ext cx="10380366" cy="482600"/>
          </a:xfrm>
        </p:spPr>
        <p:txBody>
          <a:bodyPr>
            <a:noAutofit/>
          </a:bodyPr>
          <a:lstStyle>
            <a:lvl1pPr marL="0" indent="0">
              <a:buNone/>
              <a:defRPr sz="3000" baseline="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4. CAF TÍTULO</a:t>
            </a:r>
          </a:p>
        </p:txBody>
      </p:sp>
      <p:sp>
        <p:nvSpPr>
          <p:cNvPr id="9" name="Google Shape;1572;g172c9b3c809_0_1497"/>
          <p:cNvSpPr/>
          <p:nvPr userDrawn="1"/>
        </p:nvSpPr>
        <p:spPr>
          <a:xfrm>
            <a:off x="298505" y="2042699"/>
            <a:ext cx="2213400" cy="3521102"/>
          </a:xfrm>
          <a:prstGeom prst="rect">
            <a:avLst/>
          </a:prstGeom>
          <a:solidFill>
            <a:srgbClr val="E4E9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Google Shape;1582;g172c9b3c809_0_1497"/>
          <p:cNvSpPr/>
          <p:nvPr userDrawn="1"/>
        </p:nvSpPr>
        <p:spPr>
          <a:xfrm>
            <a:off x="457382" y="2829509"/>
            <a:ext cx="1899451" cy="1704001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" name="Marcador de texto 24"/>
          <p:cNvSpPr>
            <a:spLocks noGrp="1"/>
          </p:cNvSpPr>
          <p:nvPr>
            <p:ph type="body" sz="quarter" idx="20" hasCustomPrompt="1"/>
          </p:nvPr>
        </p:nvSpPr>
        <p:spPr>
          <a:xfrm>
            <a:off x="625142" y="2134644"/>
            <a:ext cx="1680175" cy="234075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TITULAR</a:t>
            </a:r>
          </a:p>
        </p:txBody>
      </p:sp>
      <p:sp>
        <p:nvSpPr>
          <p:cNvPr id="36" name="Marcador de texto 24"/>
          <p:cNvSpPr>
            <a:spLocks noGrp="1"/>
          </p:cNvSpPr>
          <p:nvPr>
            <p:ph type="body" sz="quarter" idx="31" hasCustomPrompt="1"/>
          </p:nvPr>
        </p:nvSpPr>
        <p:spPr>
          <a:xfrm>
            <a:off x="730966" y="3317579"/>
            <a:ext cx="1381169" cy="829417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Texto / número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57382" y="4814201"/>
            <a:ext cx="1899451" cy="4762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Rubik Light" pitchFamily="2" charset="-79"/>
                <a:cs typeface="Rubik Light" pitchFamily="2" charset="-79"/>
              </a:defRPr>
            </a:lvl1pPr>
            <a:lvl2pPr>
              <a:defRPr sz="1200">
                <a:latin typeface="Rubik Light" pitchFamily="2" charset="-79"/>
                <a:cs typeface="Rubik Light" pitchFamily="2" charset="-79"/>
              </a:defRPr>
            </a:lvl2pPr>
            <a:lvl3pPr>
              <a:defRPr sz="1200">
                <a:latin typeface="Rubik Light" pitchFamily="2" charset="-79"/>
                <a:cs typeface="Rubik Light" pitchFamily="2" charset="-79"/>
              </a:defRPr>
            </a:lvl3pPr>
            <a:lvl4pPr>
              <a:defRPr sz="1200">
                <a:latin typeface="Rubik Light" pitchFamily="2" charset="-79"/>
                <a:cs typeface="Rubik Light" pitchFamily="2" charset="-79"/>
              </a:defRPr>
            </a:lvl4pPr>
            <a:lvl5pPr>
              <a:defRPr sz="1200">
                <a:latin typeface="Rubik Light" pitchFamily="2" charset="-79"/>
                <a:cs typeface="Rubik Light" pitchFamily="2" charset="-79"/>
              </a:defRPr>
            </a:lvl5pPr>
          </a:lstStyle>
          <a:p>
            <a:pPr lvl="0"/>
            <a:r>
              <a:rPr lang="es-ES" dirty="0"/>
              <a:t>Opcional: texto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82" y="2087845"/>
            <a:ext cx="323116" cy="377985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29" y="1115778"/>
            <a:ext cx="488825" cy="571833"/>
          </a:xfrm>
          <a:prstGeom prst="rect">
            <a:avLst/>
          </a:prstGeom>
        </p:spPr>
      </p:pic>
      <p:sp>
        <p:nvSpPr>
          <p:cNvPr id="70" name="Google Shape;1572;g172c9b3c809_0_1497"/>
          <p:cNvSpPr/>
          <p:nvPr userDrawn="1"/>
        </p:nvSpPr>
        <p:spPr>
          <a:xfrm>
            <a:off x="2645024" y="2042699"/>
            <a:ext cx="2213400" cy="3521102"/>
          </a:xfrm>
          <a:prstGeom prst="rect">
            <a:avLst/>
          </a:prstGeom>
          <a:solidFill>
            <a:srgbClr val="E4E9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" name="Google Shape;1582;g172c9b3c809_0_1497"/>
          <p:cNvSpPr/>
          <p:nvPr userDrawn="1"/>
        </p:nvSpPr>
        <p:spPr>
          <a:xfrm>
            <a:off x="2803901" y="2829509"/>
            <a:ext cx="1899451" cy="1704001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2" name="Marcador de texto 24"/>
          <p:cNvSpPr>
            <a:spLocks noGrp="1"/>
          </p:cNvSpPr>
          <p:nvPr>
            <p:ph type="body" sz="quarter" idx="37" hasCustomPrompt="1"/>
          </p:nvPr>
        </p:nvSpPr>
        <p:spPr>
          <a:xfrm>
            <a:off x="2971661" y="2134644"/>
            <a:ext cx="1680175" cy="234075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TITULAR</a:t>
            </a:r>
          </a:p>
        </p:txBody>
      </p:sp>
      <p:sp>
        <p:nvSpPr>
          <p:cNvPr id="73" name="Marcador de texto 24"/>
          <p:cNvSpPr>
            <a:spLocks noGrp="1"/>
          </p:cNvSpPr>
          <p:nvPr>
            <p:ph type="body" sz="quarter" idx="38" hasCustomPrompt="1"/>
          </p:nvPr>
        </p:nvSpPr>
        <p:spPr>
          <a:xfrm>
            <a:off x="3077485" y="3317579"/>
            <a:ext cx="1381169" cy="829417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Texto / número</a:t>
            </a:r>
          </a:p>
        </p:txBody>
      </p:sp>
      <p:sp>
        <p:nvSpPr>
          <p:cNvPr id="74" name="Marcador de texto 5"/>
          <p:cNvSpPr>
            <a:spLocks noGrp="1"/>
          </p:cNvSpPr>
          <p:nvPr>
            <p:ph type="body" sz="quarter" idx="39" hasCustomPrompt="1"/>
          </p:nvPr>
        </p:nvSpPr>
        <p:spPr>
          <a:xfrm>
            <a:off x="2803901" y="4814201"/>
            <a:ext cx="1899451" cy="4762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Rubik Light" pitchFamily="2" charset="-79"/>
                <a:cs typeface="Rubik Light" pitchFamily="2" charset="-79"/>
              </a:defRPr>
            </a:lvl1pPr>
            <a:lvl2pPr>
              <a:defRPr sz="1200">
                <a:latin typeface="Rubik Light" pitchFamily="2" charset="-79"/>
                <a:cs typeface="Rubik Light" pitchFamily="2" charset="-79"/>
              </a:defRPr>
            </a:lvl2pPr>
            <a:lvl3pPr>
              <a:defRPr sz="1200">
                <a:latin typeface="Rubik Light" pitchFamily="2" charset="-79"/>
                <a:cs typeface="Rubik Light" pitchFamily="2" charset="-79"/>
              </a:defRPr>
            </a:lvl3pPr>
            <a:lvl4pPr>
              <a:defRPr sz="1200">
                <a:latin typeface="Rubik Light" pitchFamily="2" charset="-79"/>
                <a:cs typeface="Rubik Light" pitchFamily="2" charset="-79"/>
              </a:defRPr>
            </a:lvl4pPr>
            <a:lvl5pPr>
              <a:defRPr sz="1200">
                <a:latin typeface="Rubik Light" pitchFamily="2" charset="-79"/>
                <a:cs typeface="Rubik Light" pitchFamily="2" charset="-79"/>
              </a:defRPr>
            </a:lvl5pPr>
          </a:lstStyle>
          <a:p>
            <a:pPr lvl="0"/>
            <a:r>
              <a:rPr lang="es-ES" dirty="0"/>
              <a:t>Opcional: texto</a:t>
            </a:r>
          </a:p>
        </p:txBody>
      </p:sp>
      <p:pic>
        <p:nvPicPr>
          <p:cNvPr id="75" name="Imagen 7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101" y="2087845"/>
            <a:ext cx="323116" cy="377985"/>
          </a:xfrm>
          <a:prstGeom prst="rect">
            <a:avLst/>
          </a:prstGeom>
        </p:spPr>
      </p:pic>
      <p:sp>
        <p:nvSpPr>
          <p:cNvPr id="76" name="Google Shape;1572;g172c9b3c809_0_1497"/>
          <p:cNvSpPr/>
          <p:nvPr userDrawn="1"/>
        </p:nvSpPr>
        <p:spPr>
          <a:xfrm>
            <a:off x="4995670" y="2042699"/>
            <a:ext cx="2213400" cy="3521102"/>
          </a:xfrm>
          <a:prstGeom prst="rect">
            <a:avLst/>
          </a:prstGeom>
          <a:solidFill>
            <a:srgbClr val="E4E9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7" name="Google Shape;1582;g172c9b3c809_0_1497"/>
          <p:cNvSpPr/>
          <p:nvPr userDrawn="1"/>
        </p:nvSpPr>
        <p:spPr>
          <a:xfrm>
            <a:off x="5154547" y="2829509"/>
            <a:ext cx="1899451" cy="1704001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8" name="Marcador de texto 24"/>
          <p:cNvSpPr>
            <a:spLocks noGrp="1"/>
          </p:cNvSpPr>
          <p:nvPr>
            <p:ph type="body" sz="quarter" idx="40" hasCustomPrompt="1"/>
          </p:nvPr>
        </p:nvSpPr>
        <p:spPr>
          <a:xfrm>
            <a:off x="5322307" y="2134644"/>
            <a:ext cx="1680175" cy="234075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TITULAR</a:t>
            </a:r>
          </a:p>
        </p:txBody>
      </p:sp>
      <p:sp>
        <p:nvSpPr>
          <p:cNvPr id="79" name="Marcador de texto 24"/>
          <p:cNvSpPr>
            <a:spLocks noGrp="1"/>
          </p:cNvSpPr>
          <p:nvPr>
            <p:ph type="body" sz="quarter" idx="41" hasCustomPrompt="1"/>
          </p:nvPr>
        </p:nvSpPr>
        <p:spPr>
          <a:xfrm>
            <a:off x="5428131" y="3317579"/>
            <a:ext cx="1381169" cy="829417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Texto / número</a:t>
            </a:r>
          </a:p>
        </p:txBody>
      </p:sp>
      <p:sp>
        <p:nvSpPr>
          <p:cNvPr id="80" name="Marcador de texto 5"/>
          <p:cNvSpPr>
            <a:spLocks noGrp="1"/>
          </p:cNvSpPr>
          <p:nvPr>
            <p:ph type="body" sz="quarter" idx="42" hasCustomPrompt="1"/>
          </p:nvPr>
        </p:nvSpPr>
        <p:spPr>
          <a:xfrm>
            <a:off x="5154547" y="4814201"/>
            <a:ext cx="1899451" cy="4762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Rubik Light" pitchFamily="2" charset="-79"/>
                <a:cs typeface="Rubik Light" pitchFamily="2" charset="-79"/>
              </a:defRPr>
            </a:lvl1pPr>
            <a:lvl2pPr>
              <a:defRPr sz="1200">
                <a:latin typeface="Rubik Light" pitchFamily="2" charset="-79"/>
                <a:cs typeface="Rubik Light" pitchFamily="2" charset="-79"/>
              </a:defRPr>
            </a:lvl2pPr>
            <a:lvl3pPr>
              <a:defRPr sz="1200">
                <a:latin typeface="Rubik Light" pitchFamily="2" charset="-79"/>
                <a:cs typeface="Rubik Light" pitchFamily="2" charset="-79"/>
              </a:defRPr>
            </a:lvl3pPr>
            <a:lvl4pPr>
              <a:defRPr sz="1200">
                <a:latin typeface="Rubik Light" pitchFamily="2" charset="-79"/>
                <a:cs typeface="Rubik Light" pitchFamily="2" charset="-79"/>
              </a:defRPr>
            </a:lvl4pPr>
            <a:lvl5pPr>
              <a:defRPr sz="1200">
                <a:latin typeface="Rubik Light" pitchFamily="2" charset="-79"/>
                <a:cs typeface="Rubik Light" pitchFamily="2" charset="-79"/>
              </a:defRPr>
            </a:lvl5pPr>
          </a:lstStyle>
          <a:p>
            <a:pPr lvl="0"/>
            <a:r>
              <a:rPr lang="es-ES" dirty="0"/>
              <a:t>Opcional: texto</a:t>
            </a:r>
          </a:p>
        </p:txBody>
      </p:sp>
      <p:pic>
        <p:nvPicPr>
          <p:cNvPr id="81" name="Imagen 8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747" y="2087845"/>
            <a:ext cx="323116" cy="377985"/>
          </a:xfrm>
          <a:prstGeom prst="rect">
            <a:avLst/>
          </a:prstGeom>
        </p:spPr>
      </p:pic>
      <p:sp>
        <p:nvSpPr>
          <p:cNvPr id="82" name="Google Shape;1572;g172c9b3c809_0_1497"/>
          <p:cNvSpPr/>
          <p:nvPr userDrawn="1"/>
        </p:nvSpPr>
        <p:spPr>
          <a:xfrm>
            <a:off x="7346316" y="2042699"/>
            <a:ext cx="2213400" cy="3521102"/>
          </a:xfrm>
          <a:prstGeom prst="rect">
            <a:avLst/>
          </a:prstGeom>
          <a:solidFill>
            <a:srgbClr val="E4E9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Google Shape;1582;g172c9b3c809_0_1497"/>
          <p:cNvSpPr/>
          <p:nvPr userDrawn="1"/>
        </p:nvSpPr>
        <p:spPr>
          <a:xfrm>
            <a:off x="7505193" y="2829509"/>
            <a:ext cx="1899451" cy="1704001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4" name="Marcador de texto 24"/>
          <p:cNvSpPr>
            <a:spLocks noGrp="1"/>
          </p:cNvSpPr>
          <p:nvPr>
            <p:ph type="body" sz="quarter" idx="43" hasCustomPrompt="1"/>
          </p:nvPr>
        </p:nvSpPr>
        <p:spPr>
          <a:xfrm>
            <a:off x="7672953" y="2134644"/>
            <a:ext cx="1680175" cy="234075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TITULAR</a:t>
            </a:r>
          </a:p>
        </p:txBody>
      </p:sp>
      <p:sp>
        <p:nvSpPr>
          <p:cNvPr id="85" name="Marcador de texto 24"/>
          <p:cNvSpPr>
            <a:spLocks noGrp="1"/>
          </p:cNvSpPr>
          <p:nvPr>
            <p:ph type="body" sz="quarter" idx="44" hasCustomPrompt="1"/>
          </p:nvPr>
        </p:nvSpPr>
        <p:spPr>
          <a:xfrm>
            <a:off x="7778777" y="3317579"/>
            <a:ext cx="1381169" cy="829417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Texto / número</a:t>
            </a:r>
          </a:p>
        </p:txBody>
      </p:sp>
      <p:sp>
        <p:nvSpPr>
          <p:cNvPr id="86" name="Marcador de texto 5"/>
          <p:cNvSpPr>
            <a:spLocks noGrp="1"/>
          </p:cNvSpPr>
          <p:nvPr>
            <p:ph type="body" sz="quarter" idx="45" hasCustomPrompt="1"/>
          </p:nvPr>
        </p:nvSpPr>
        <p:spPr>
          <a:xfrm>
            <a:off x="7505193" y="4814201"/>
            <a:ext cx="1899451" cy="4762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Rubik Light" pitchFamily="2" charset="-79"/>
                <a:cs typeface="Rubik Light" pitchFamily="2" charset="-79"/>
              </a:defRPr>
            </a:lvl1pPr>
            <a:lvl2pPr>
              <a:defRPr sz="1200">
                <a:latin typeface="Rubik Light" pitchFamily="2" charset="-79"/>
                <a:cs typeface="Rubik Light" pitchFamily="2" charset="-79"/>
              </a:defRPr>
            </a:lvl2pPr>
            <a:lvl3pPr>
              <a:defRPr sz="1200">
                <a:latin typeface="Rubik Light" pitchFamily="2" charset="-79"/>
                <a:cs typeface="Rubik Light" pitchFamily="2" charset="-79"/>
              </a:defRPr>
            </a:lvl3pPr>
            <a:lvl4pPr>
              <a:defRPr sz="1200">
                <a:latin typeface="Rubik Light" pitchFamily="2" charset="-79"/>
                <a:cs typeface="Rubik Light" pitchFamily="2" charset="-79"/>
              </a:defRPr>
            </a:lvl4pPr>
            <a:lvl5pPr>
              <a:defRPr sz="1200">
                <a:latin typeface="Rubik Light" pitchFamily="2" charset="-79"/>
                <a:cs typeface="Rubik Light" pitchFamily="2" charset="-79"/>
              </a:defRPr>
            </a:lvl5pPr>
          </a:lstStyle>
          <a:p>
            <a:pPr lvl="0"/>
            <a:r>
              <a:rPr lang="es-ES" dirty="0"/>
              <a:t>Opcional: texto</a:t>
            </a:r>
          </a:p>
        </p:txBody>
      </p:sp>
      <p:pic>
        <p:nvPicPr>
          <p:cNvPr id="87" name="Imagen 8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393" y="2087845"/>
            <a:ext cx="323116" cy="377985"/>
          </a:xfrm>
          <a:prstGeom prst="rect">
            <a:avLst/>
          </a:prstGeom>
        </p:spPr>
      </p:pic>
      <p:sp>
        <p:nvSpPr>
          <p:cNvPr id="88" name="Google Shape;1572;g172c9b3c809_0_1497"/>
          <p:cNvSpPr/>
          <p:nvPr userDrawn="1"/>
        </p:nvSpPr>
        <p:spPr>
          <a:xfrm>
            <a:off x="9696962" y="2042699"/>
            <a:ext cx="2213400" cy="3521102"/>
          </a:xfrm>
          <a:prstGeom prst="rect">
            <a:avLst/>
          </a:prstGeom>
          <a:solidFill>
            <a:srgbClr val="E4E9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" name="Google Shape;1582;g172c9b3c809_0_1497"/>
          <p:cNvSpPr/>
          <p:nvPr userDrawn="1"/>
        </p:nvSpPr>
        <p:spPr>
          <a:xfrm>
            <a:off x="9855839" y="2829509"/>
            <a:ext cx="1899451" cy="1704001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0" name="Marcador de texto 24"/>
          <p:cNvSpPr>
            <a:spLocks noGrp="1"/>
          </p:cNvSpPr>
          <p:nvPr>
            <p:ph type="body" sz="quarter" idx="46" hasCustomPrompt="1"/>
          </p:nvPr>
        </p:nvSpPr>
        <p:spPr>
          <a:xfrm>
            <a:off x="10023599" y="2134644"/>
            <a:ext cx="1680175" cy="234075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TITULAR</a:t>
            </a:r>
          </a:p>
        </p:txBody>
      </p:sp>
      <p:sp>
        <p:nvSpPr>
          <p:cNvPr id="91" name="Marcador de texto 24"/>
          <p:cNvSpPr>
            <a:spLocks noGrp="1"/>
          </p:cNvSpPr>
          <p:nvPr>
            <p:ph type="body" sz="quarter" idx="47" hasCustomPrompt="1"/>
          </p:nvPr>
        </p:nvSpPr>
        <p:spPr>
          <a:xfrm>
            <a:off x="10129423" y="3317579"/>
            <a:ext cx="1381169" cy="829417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Texto / número</a:t>
            </a:r>
          </a:p>
        </p:txBody>
      </p:sp>
      <p:sp>
        <p:nvSpPr>
          <p:cNvPr id="92" name="Marcador de texto 5"/>
          <p:cNvSpPr>
            <a:spLocks noGrp="1"/>
          </p:cNvSpPr>
          <p:nvPr>
            <p:ph type="body" sz="quarter" idx="48" hasCustomPrompt="1"/>
          </p:nvPr>
        </p:nvSpPr>
        <p:spPr>
          <a:xfrm>
            <a:off x="9855839" y="4814201"/>
            <a:ext cx="1899451" cy="4762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Rubik Light" pitchFamily="2" charset="-79"/>
                <a:cs typeface="Rubik Light" pitchFamily="2" charset="-79"/>
              </a:defRPr>
            </a:lvl1pPr>
            <a:lvl2pPr>
              <a:defRPr sz="1200">
                <a:latin typeface="Rubik Light" pitchFamily="2" charset="-79"/>
                <a:cs typeface="Rubik Light" pitchFamily="2" charset="-79"/>
              </a:defRPr>
            </a:lvl2pPr>
            <a:lvl3pPr>
              <a:defRPr sz="1200">
                <a:latin typeface="Rubik Light" pitchFamily="2" charset="-79"/>
                <a:cs typeface="Rubik Light" pitchFamily="2" charset="-79"/>
              </a:defRPr>
            </a:lvl3pPr>
            <a:lvl4pPr>
              <a:defRPr sz="1200">
                <a:latin typeface="Rubik Light" pitchFamily="2" charset="-79"/>
                <a:cs typeface="Rubik Light" pitchFamily="2" charset="-79"/>
              </a:defRPr>
            </a:lvl4pPr>
            <a:lvl5pPr>
              <a:defRPr sz="1200">
                <a:latin typeface="Rubik Light" pitchFamily="2" charset="-79"/>
                <a:cs typeface="Rubik Light" pitchFamily="2" charset="-79"/>
              </a:defRPr>
            </a:lvl5pPr>
          </a:lstStyle>
          <a:p>
            <a:pPr lvl="0"/>
            <a:r>
              <a:rPr lang="es-ES" dirty="0"/>
              <a:t>Opcional: texto</a:t>
            </a:r>
          </a:p>
        </p:txBody>
      </p:sp>
      <p:pic>
        <p:nvPicPr>
          <p:cNvPr id="93" name="Imagen 9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6039" y="2087845"/>
            <a:ext cx="323116" cy="377985"/>
          </a:xfrm>
          <a:prstGeom prst="rect">
            <a:avLst/>
          </a:prstGeom>
        </p:spPr>
      </p:pic>
      <p:sp>
        <p:nvSpPr>
          <p:cNvPr id="39" name="Marcador de posición de imagen 2"/>
          <p:cNvSpPr>
            <a:spLocks noGrp="1"/>
          </p:cNvSpPr>
          <p:nvPr>
            <p:ph type="pic" sz="quarter" idx="49" hasCustomPrompt="1"/>
          </p:nvPr>
        </p:nvSpPr>
        <p:spPr>
          <a:xfrm>
            <a:off x="298504" y="1116013"/>
            <a:ext cx="482545" cy="608153"/>
          </a:xfrm>
        </p:spPr>
        <p:txBody>
          <a:bodyPr>
            <a:noAutofit/>
          </a:bodyPr>
          <a:lstStyle>
            <a:lvl1pPr marL="0" indent="0">
              <a:lnSpc>
                <a:spcPct val="200000"/>
              </a:lnSpc>
              <a:buNone/>
              <a:defRPr sz="900"/>
            </a:lvl1pPr>
          </a:lstStyle>
          <a:p>
            <a:r>
              <a:rPr lang="es-ES" dirty="0"/>
              <a:t>Icono</a:t>
            </a:r>
          </a:p>
        </p:txBody>
      </p:sp>
      <p:sp>
        <p:nvSpPr>
          <p:cNvPr id="42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645" y="6525541"/>
            <a:ext cx="1001869" cy="228420"/>
          </a:xfrm>
        </p:spPr>
        <p:txBody>
          <a:bodyPr>
            <a:normAutofit/>
          </a:bodyPr>
          <a:lstStyle>
            <a:lvl1pPr marL="0" indent="0">
              <a:buNone/>
              <a:defRPr sz="1100" b="0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CAPÍTULO / </a:t>
            </a:r>
          </a:p>
        </p:txBody>
      </p:sp>
      <p:sp>
        <p:nvSpPr>
          <p:cNvPr id="43" name="Marcador de texto 5"/>
          <p:cNvSpPr>
            <a:spLocks noGrp="1"/>
          </p:cNvSpPr>
          <p:nvPr>
            <p:ph type="body" sz="quarter" idx="18" hasCustomPrompt="1"/>
          </p:nvPr>
        </p:nvSpPr>
        <p:spPr>
          <a:xfrm>
            <a:off x="1291798" y="6525541"/>
            <a:ext cx="8774839" cy="228420"/>
          </a:xfrm>
        </p:spPr>
        <p:txBody>
          <a:bodyPr>
            <a:normAutofit/>
          </a:bodyPr>
          <a:lstStyle>
            <a:lvl1pPr marL="0" indent="0">
              <a:buNone/>
              <a:defRPr sz="1100" b="1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4. CAPÍTULO</a:t>
            </a:r>
          </a:p>
        </p:txBody>
      </p:sp>
      <p:pic>
        <p:nvPicPr>
          <p:cNvPr id="41" name="Imagen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85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fo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13" hasCustomPrompt="1"/>
          </p:nvPr>
        </p:nvSpPr>
        <p:spPr>
          <a:xfrm>
            <a:off x="463644" y="1047885"/>
            <a:ext cx="2833347" cy="3167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4.2 TITULAR 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5" y="332214"/>
            <a:ext cx="10380366" cy="482600"/>
          </a:xfrm>
        </p:spPr>
        <p:txBody>
          <a:bodyPr>
            <a:noAutofit/>
          </a:bodyPr>
          <a:lstStyle>
            <a:lvl1pPr marL="0" indent="0">
              <a:buNone/>
              <a:defRPr sz="3000" baseline="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4. CAF TÍTULO</a:t>
            </a:r>
          </a:p>
        </p:txBody>
      </p:sp>
      <p:sp>
        <p:nvSpPr>
          <p:cNvPr id="18" name="Marcador de texto 24"/>
          <p:cNvSpPr>
            <a:spLocks noGrp="1"/>
          </p:cNvSpPr>
          <p:nvPr>
            <p:ph type="body" sz="quarter" idx="14" hasCustomPrompt="1"/>
          </p:nvPr>
        </p:nvSpPr>
        <p:spPr>
          <a:xfrm>
            <a:off x="463644" y="2232079"/>
            <a:ext cx="5138666" cy="3376397"/>
          </a:xfrm>
        </p:spPr>
        <p:txBody>
          <a:bodyPr lIns="108000" bIns="46800" numCol="2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Rubik Light" pitchFamily="2" charset="-79"/>
                <a:cs typeface="Rubik Light" pitchFamily="2" charset="-79"/>
              </a:defRPr>
            </a:lvl1pPr>
            <a:lvl2pPr>
              <a:defRPr sz="1300" baseline="0">
                <a:latin typeface="Rubik Light" pitchFamily="2" charset="-79"/>
                <a:cs typeface="Rubik Light" pitchFamily="2" charset="-79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dirty="0"/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  <p:pic>
        <p:nvPicPr>
          <p:cNvPr id="13" name="object 8" descr="object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579" y="2224206"/>
            <a:ext cx="1544953" cy="3386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object 9" descr="object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605" y="2224206"/>
            <a:ext cx="1544942" cy="338685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object 10"/>
          <p:cNvSpPr/>
          <p:nvPr userDrawn="1"/>
        </p:nvSpPr>
        <p:spPr>
          <a:xfrm>
            <a:off x="8724774" y="2224214"/>
            <a:ext cx="1776054" cy="33868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54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" name="object 11" descr="object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478" y="2223216"/>
            <a:ext cx="3200754" cy="338525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object 12"/>
          <p:cNvSpPr/>
          <p:nvPr userDrawn="1"/>
        </p:nvSpPr>
        <p:spPr>
          <a:xfrm>
            <a:off x="5994936" y="2232079"/>
            <a:ext cx="3095627" cy="3395989"/>
          </a:xfrm>
          <a:prstGeom prst="rect">
            <a:avLst/>
          </a:prstGeom>
          <a:ln w="15748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Marcador de texto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644" y="1896389"/>
            <a:ext cx="5138666" cy="3853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TITULAR</a:t>
            </a:r>
          </a:p>
        </p:txBody>
      </p:sp>
      <p:sp>
        <p:nvSpPr>
          <p:cNvPr id="22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645" y="6525541"/>
            <a:ext cx="1001869" cy="228420"/>
          </a:xfrm>
        </p:spPr>
        <p:txBody>
          <a:bodyPr>
            <a:normAutofit/>
          </a:bodyPr>
          <a:lstStyle>
            <a:lvl1pPr marL="0" indent="0">
              <a:buNone/>
              <a:defRPr sz="1100" b="0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CAPÍTULO / </a:t>
            </a:r>
          </a:p>
        </p:txBody>
      </p:sp>
      <p:sp>
        <p:nvSpPr>
          <p:cNvPr id="23" name="Marcador de texto 5"/>
          <p:cNvSpPr>
            <a:spLocks noGrp="1"/>
          </p:cNvSpPr>
          <p:nvPr>
            <p:ph type="body" sz="quarter" idx="19" hasCustomPrompt="1"/>
          </p:nvPr>
        </p:nvSpPr>
        <p:spPr>
          <a:xfrm>
            <a:off x="1291798" y="6525541"/>
            <a:ext cx="8774839" cy="228420"/>
          </a:xfrm>
        </p:spPr>
        <p:txBody>
          <a:bodyPr>
            <a:normAutofit/>
          </a:bodyPr>
          <a:lstStyle>
            <a:lvl1pPr marL="0" indent="0">
              <a:buNone/>
              <a:defRPr sz="1100" b="1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4. CAPÍTULO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1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fot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13" hasCustomPrompt="1"/>
          </p:nvPr>
        </p:nvSpPr>
        <p:spPr>
          <a:xfrm>
            <a:off x="463644" y="1047885"/>
            <a:ext cx="2833347" cy="3167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4.3 TITULAR 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5" y="332214"/>
            <a:ext cx="10380366" cy="482600"/>
          </a:xfrm>
        </p:spPr>
        <p:txBody>
          <a:bodyPr>
            <a:noAutofit/>
          </a:bodyPr>
          <a:lstStyle>
            <a:lvl1pPr marL="0" indent="0">
              <a:buNone/>
              <a:defRPr sz="3000" baseline="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4. CAF TÍTULO</a:t>
            </a:r>
          </a:p>
        </p:txBody>
      </p:sp>
      <p:sp>
        <p:nvSpPr>
          <p:cNvPr id="18" name="Marcador de texto 24"/>
          <p:cNvSpPr>
            <a:spLocks noGrp="1"/>
          </p:cNvSpPr>
          <p:nvPr>
            <p:ph type="body" sz="quarter" idx="14" hasCustomPrompt="1"/>
          </p:nvPr>
        </p:nvSpPr>
        <p:spPr>
          <a:xfrm>
            <a:off x="463644" y="2232079"/>
            <a:ext cx="5138666" cy="3376397"/>
          </a:xfrm>
        </p:spPr>
        <p:txBody>
          <a:bodyPr lIns="108000" bIns="468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Rubik Light" pitchFamily="2" charset="-79"/>
                <a:cs typeface="Rubik Light" pitchFamily="2" charset="-79"/>
              </a:defRPr>
            </a:lvl1pPr>
            <a:lvl2pPr>
              <a:defRPr sz="1300" baseline="0">
                <a:latin typeface="Rubik Light" pitchFamily="2" charset="-79"/>
                <a:cs typeface="Rubik Light" pitchFamily="2" charset="-79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dirty="0"/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  <p:pic>
        <p:nvPicPr>
          <p:cNvPr id="13" name="object 8" descr="object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579" y="2224206"/>
            <a:ext cx="1544953" cy="3386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object 9" descr="object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605" y="2224206"/>
            <a:ext cx="1544942" cy="338685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object 10"/>
          <p:cNvSpPr/>
          <p:nvPr userDrawn="1"/>
        </p:nvSpPr>
        <p:spPr>
          <a:xfrm>
            <a:off x="8724774" y="2224214"/>
            <a:ext cx="1776054" cy="33868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54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" name="object 11" descr="object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478" y="2223216"/>
            <a:ext cx="3200754" cy="338525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object 12"/>
          <p:cNvSpPr/>
          <p:nvPr userDrawn="1"/>
        </p:nvSpPr>
        <p:spPr>
          <a:xfrm>
            <a:off x="5994936" y="2232079"/>
            <a:ext cx="3095627" cy="3395989"/>
          </a:xfrm>
          <a:prstGeom prst="rect">
            <a:avLst/>
          </a:prstGeom>
          <a:ln w="15748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Marcador de texto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644" y="1896389"/>
            <a:ext cx="5138666" cy="3853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TITULAR</a:t>
            </a:r>
          </a:p>
        </p:txBody>
      </p:sp>
      <p:sp>
        <p:nvSpPr>
          <p:cNvPr id="22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645" y="6525541"/>
            <a:ext cx="1001869" cy="228420"/>
          </a:xfrm>
        </p:spPr>
        <p:txBody>
          <a:bodyPr>
            <a:normAutofit/>
          </a:bodyPr>
          <a:lstStyle>
            <a:lvl1pPr marL="0" indent="0">
              <a:buNone/>
              <a:defRPr sz="1100" b="0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CAPÍTULO / </a:t>
            </a:r>
          </a:p>
        </p:txBody>
      </p:sp>
      <p:sp>
        <p:nvSpPr>
          <p:cNvPr id="23" name="Marcador de texto 5"/>
          <p:cNvSpPr>
            <a:spLocks noGrp="1"/>
          </p:cNvSpPr>
          <p:nvPr>
            <p:ph type="body" sz="quarter" idx="19" hasCustomPrompt="1"/>
          </p:nvPr>
        </p:nvSpPr>
        <p:spPr>
          <a:xfrm>
            <a:off x="1291798" y="6525541"/>
            <a:ext cx="8774839" cy="228420"/>
          </a:xfrm>
        </p:spPr>
        <p:txBody>
          <a:bodyPr>
            <a:normAutofit/>
          </a:bodyPr>
          <a:lstStyle>
            <a:lvl1pPr marL="0" indent="0">
              <a:buNone/>
              <a:defRPr sz="1100" b="1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4. CAPÍTULO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7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fot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13" hasCustomPrompt="1"/>
          </p:nvPr>
        </p:nvSpPr>
        <p:spPr>
          <a:xfrm>
            <a:off x="463644" y="1047885"/>
            <a:ext cx="2833347" cy="3167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4.4 TITULAR 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5" y="332214"/>
            <a:ext cx="10380366" cy="482600"/>
          </a:xfrm>
        </p:spPr>
        <p:txBody>
          <a:bodyPr>
            <a:noAutofit/>
          </a:bodyPr>
          <a:lstStyle>
            <a:lvl1pPr marL="0" indent="0">
              <a:buNone/>
              <a:defRPr sz="3000" baseline="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4. CAF TÍTULO</a:t>
            </a:r>
          </a:p>
        </p:txBody>
      </p:sp>
      <p:sp>
        <p:nvSpPr>
          <p:cNvPr id="18" name="Marcador de texto 24"/>
          <p:cNvSpPr>
            <a:spLocks noGrp="1"/>
          </p:cNvSpPr>
          <p:nvPr>
            <p:ph type="body" sz="quarter" idx="14" hasCustomPrompt="1"/>
          </p:nvPr>
        </p:nvSpPr>
        <p:spPr>
          <a:xfrm>
            <a:off x="463644" y="2232079"/>
            <a:ext cx="5138666" cy="3614929"/>
          </a:xfrm>
        </p:spPr>
        <p:txBody>
          <a:bodyPr lIns="108000" bIns="468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Rubik Light" pitchFamily="2" charset="-79"/>
                <a:cs typeface="Rubik Light" pitchFamily="2" charset="-79"/>
              </a:defRPr>
            </a:lvl1pPr>
            <a:lvl2pPr>
              <a:defRPr sz="1300" baseline="0">
                <a:latin typeface="Rubik Light" pitchFamily="2" charset="-79"/>
                <a:cs typeface="Rubik Light" pitchFamily="2" charset="-79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dirty="0"/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  <p:sp>
        <p:nvSpPr>
          <p:cNvPr id="20" name="Marcador de texto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644" y="1896389"/>
            <a:ext cx="5138666" cy="3853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TITULAR</a:t>
            </a:r>
          </a:p>
        </p:txBody>
      </p:sp>
      <p:sp>
        <p:nvSpPr>
          <p:cNvPr id="19" name="Forma libre 10"/>
          <p:cNvSpPr/>
          <p:nvPr userDrawn="1"/>
        </p:nvSpPr>
        <p:spPr>
          <a:xfrm>
            <a:off x="5324043" y="1626477"/>
            <a:ext cx="6421489" cy="4315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61" y="21600"/>
                </a:moveTo>
                <a:cubicBezTo>
                  <a:pt x="21574" y="14400"/>
                  <a:pt x="21587" y="7200"/>
                  <a:pt x="21600" y="0"/>
                </a:cubicBezTo>
                <a:lnTo>
                  <a:pt x="9000" y="58"/>
                </a:lnTo>
                <a:lnTo>
                  <a:pt x="0" y="21192"/>
                </a:lnTo>
                <a:lnTo>
                  <a:pt x="21600" y="21251"/>
                </a:lnTo>
              </a:path>
            </a:pathLst>
          </a:custGeom>
          <a:blipFill>
            <a:blip r:embed="rId2"/>
            <a:stretch>
              <a:fillRect/>
            </a:stretch>
          </a:blip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645" y="6525541"/>
            <a:ext cx="1001869" cy="228420"/>
          </a:xfrm>
        </p:spPr>
        <p:txBody>
          <a:bodyPr>
            <a:normAutofit/>
          </a:bodyPr>
          <a:lstStyle>
            <a:lvl1pPr marL="0" indent="0">
              <a:buNone/>
              <a:defRPr sz="1100" b="0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CAPÍTULO / 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9" hasCustomPrompt="1"/>
          </p:nvPr>
        </p:nvSpPr>
        <p:spPr>
          <a:xfrm>
            <a:off x="1291798" y="6525541"/>
            <a:ext cx="8774839" cy="228420"/>
          </a:xfrm>
        </p:spPr>
        <p:txBody>
          <a:bodyPr>
            <a:normAutofit/>
          </a:bodyPr>
          <a:lstStyle>
            <a:lvl1pPr marL="0" indent="0">
              <a:buNone/>
              <a:defRPr sz="1100" b="1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4. CAPÍTULO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04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fot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13" hasCustomPrompt="1"/>
          </p:nvPr>
        </p:nvSpPr>
        <p:spPr>
          <a:xfrm>
            <a:off x="463644" y="1047885"/>
            <a:ext cx="2833347" cy="3167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4.5 TITULAR 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5" y="332214"/>
            <a:ext cx="10380366" cy="482600"/>
          </a:xfrm>
        </p:spPr>
        <p:txBody>
          <a:bodyPr>
            <a:noAutofit/>
          </a:bodyPr>
          <a:lstStyle>
            <a:lvl1pPr marL="0" indent="0">
              <a:buNone/>
              <a:defRPr sz="3000" baseline="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4. CAF TÍTULO</a:t>
            </a:r>
          </a:p>
        </p:txBody>
      </p:sp>
      <p:sp>
        <p:nvSpPr>
          <p:cNvPr id="18" name="Marcador de texto 24"/>
          <p:cNvSpPr>
            <a:spLocks noGrp="1"/>
          </p:cNvSpPr>
          <p:nvPr>
            <p:ph type="body" sz="quarter" idx="14" hasCustomPrompt="1"/>
          </p:nvPr>
        </p:nvSpPr>
        <p:spPr>
          <a:xfrm>
            <a:off x="463643" y="2232079"/>
            <a:ext cx="7727319" cy="3376397"/>
          </a:xfrm>
        </p:spPr>
        <p:txBody>
          <a:bodyPr lIns="108000" bIns="46800" numCol="3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Rubik Light" pitchFamily="2" charset="-79"/>
                <a:cs typeface="Rubik Light" pitchFamily="2" charset="-79"/>
              </a:defRPr>
            </a:lvl1pPr>
            <a:lvl2pPr>
              <a:defRPr sz="1300" baseline="0">
                <a:latin typeface="Rubik Light" pitchFamily="2" charset="-79"/>
                <a:cs typeface="Rubik Light" pitchFamily="2" charset="-79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industry’s</a:t>
            </a:r>
            <a:r>
              <a:rPr lang="es-ES" dirty="0"/>
              <a:t> standard </a:t>
            </a:r>
            <a:r>
              <a:rPr lang="es-ES" dirty="0" err="1"/>
              <a:t>dummy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1500s,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unknown</a:t>
            </a:r>
            <a:r>
              <a:rPr lang="es-ES" dirty="0"/>
              <a:t> </a:t>
            </a:r>
            <a:r>
              <a:rPr lang="es-ES" dirty="0" err="1"/>
              <a:t>printer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gallery</a:t>
            </a:r>
            <a:r>
              <a:rPr lang="es-ES" dirty="0"/>
              <a:t> of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scrambled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.</a:t>
            </a:r>
          </a:p>
        </p:txBody>
      </p:sp>
      <p:sp>
        <p:nvSpPr>
          <p:cNvPr id="20" name="Marcador de texto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644" y="1896389"/>
            <a:ext cx="5138666" cy="3853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TITULAR</a:t>
            </a:r>
          </a:p>
        </p:txBody>
      </p:sp>
      <p:pic>
        <p:nvPicPr>
          <p:cNvPr id="19" name="object 11" descr="object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7331" y="2232079"/>
            <a:ext cx="3378201" cy="326019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645" y="6525541"/>
            <a:ext cx="1001869" cy="228420"/>
          </a:xfrm>
        </p:spPr>
        <p:txBody>
          <a:bodyPr>
            <a:normAutofit/>
          </a:bodyPr>
          <a:lstStyle>
            <a:lvl1pPr marL="0" indent="0">
              <a:buNone/>
              <a:defRPr sz="1100" b="0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CAPÍTULO / 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9" hasCustomPrompt="1"/>
          </p:nvPr>
        </p:nvSpPr>
        <p:spPr>
          <a:xfrm>
            <a:off x="1291798" y="6525541"/>
            <a:ext cx="8774839" cy="228420"/>
          </a:xfrm>
        </p:spPr>
        <p:txBody>
          <a:bodyPr>
            <a:normAutofit/>
          </a:bodyPr>
          <a:lstStyle>
            <a:lvl1pPr marL="0" indent="0">
              <a:buNone/>
              <a:defRPr sz="1100" b="1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4. CAPÍTULO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31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con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13" hasCustomPrompt="1"/>
          </p:nvPr>
        </p:nvSpPr>
        <p:spPr>
          <a:xfrm>
            <a:off x="463644" y="1047885"/>
            <a:ext cx="2833347" cy="3167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4.6 TITULAR 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5" y="332214"/>
            <a:ext cx="10380366" cy="482600"/>
          </a:xfrm>
        </p:spPr>
        <p:txBody>
          <a:bodyPr>
            <a:noAutofit/>
          </a:bodyPr>
          <a:lstStyle>
            <a:lvl1pPr marL="0" indent="0">
              <a:buNone/>
              <a:defRPr sz="3000" baseline="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4. CAF TÍTULO</a:t>
            </a:r>
          </a:p>
        </p:txBody>
      </p:sp>
      <p:pic>
        <p:nvPicPr>
          <p:cNvPr id="10" name="Imagen 83" descr="Imagen 8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544" y="1892300"/>
            <a:ext cx="3205726" cy="224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n 81" descr="Imagen 8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15961" y="1892300"/>
            <a:ext cx="3205725" cy="224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n 82" descr="Imagen 8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47378" y="1902432"/>
            <a:ext cx="3205726" cy="223776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6" name="Tabla 1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36790665"/>
              </p:ext>
            </p:extLst>
          </p:nvPr>
        </p:nvGraphicFramePr>
        <p:xfrm>
          <a:off x="4275198" y="4317514"/>
          <a:ext cx="3205726" cy="19416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863">
                  <a:extLst>
                    <a:ext uri="{9D8B030D-6E8A-4147-A177-3AD203B41FA5}">
                      <a16:colId xmlns:a16="http://schemas.microsoft.com/office/drawing/2014/main" val="1482770077"/>
                    </a:ext>
                  </a:extLst>
                </a:gridCol>
                <a:gridCol w="1602863">
                  <a:extLst>
                    <a:ext uri="{9D8B030D-6E8A-4147-A177-3AD203B41FA5}">
                      <a16:colId xmlns:a16="http://schemas.microsoft.com/office/drawing/2014/main" val="1565836492"/>
                    </a:ext>
                  </a:extLst>
                </a:gridCol>
              </a:tblGrid>
              <a:tr h="361590"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  <a:latin typeface="Rubik Medium" pitchFamily="2" charset="-79"/>
                          <a:cs typeface="Rubik Medium" pitchFamily="2" charset="-79"/>
                        </a:rPr>
                        <a:t>VRR</a:t>
                      </a:r>
                    </a:p>
                  </a:txBody>
                  <a:tcPr marL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050519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000" dirty="0" err="1"/>
                        <a:t>Number</a:t>
                      </a:r>
                      <a:r>
                        <a:rPr lang="es-ES" sz="1000" dirty="0"/>
                        <a:t> of </a:t>
                      </a:r>
                      <a:r>
                        <a:rPr lang="es-ES" sz="1000" dirty="0" err="1"/>
                        <a:t>trains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15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9958774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000" dirty="0" err="1"/>
                        <a:t>Number</a:t>
                      </a:r>
                      <a:r>
                        <a:rPr lang="es-ES" sz="1000" dirty="0"/>
                        <a:t> </a:t>
                      </a:r>
                      <a:r>
                        <a:rPr lang="es-ES" sz="1000" dirty="0" err="1"/>
                        <a:t>Seats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120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0074579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000" dirty="0" err="1"/>
                        <a:t>Floor</a:t>
                      </a:r>
                      <a:r>
                        <a:rPr lang="es-ES" sz="1000" dirty="0"/>
                        <a:t> </a:t>
                      </a:r>
                      <a:r>
                        <a:rPr lang="es-ES" sz="1000" dirty="0" err="1"/>
                        <a:t>height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800mm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135989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000" dirty="0" err="1"/>
                        <a:t>Power</a:t>
                      </a:r>
                      <a:r>
                        <a:rPr lang="es-ES" sz="1000" dirty="0"/>
                        <a:t> </a:t>
                      </a:r>
                      <a:r>
                        <a:rPr lang="es-ES" sz="1000" dirty="0" err="1"/>
                        <a:t>Supply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15 </a:t>
                      </a:r>
                      <a:r>
                        <a:rPr lang="es-ES" sz="1000" dirty="0" err="1"/>
                        <a:t>kVac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0254145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000" dirty="0"/>
                        <a:t>OESS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340/567 </a:t>
                      </a:r>
                      <a:r>
                        <a:rPr lang="es-ES" sz="1000" dirty="0" err="1"/>
                        <a:t>kWh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5339438"/>
                  </a:ext>
                </a:extLst>
              </a:tr>
              <a:tr h="26515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000" dirty="0" err="1"/>
                        <a:t>Delivery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2025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1477511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66541852"/>
              </p:ext>
            </p:extLst>
          </p:nvPr>
        </p:nvGraphicFramePr>
        <p:xfrm>
          <a:off x="7947378" y="4317515"/>
          <a:ext cx="3205726" cy="19416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863">
                  <a:extLst>
                    <a:ext uri="{9D8B030D-6E8A-4147-A177-3AD203B41FA5}">
                      <a16:colId xmlns:a16="http://schemas.microsoft.com/office/drawing/2014/main" val="1482770077"/>
                    </a:ext>
                  </a:extLst>
                </a:gridCol>
                <a:gridCol w="1602863">
                  <a:extLst>
                    <a:ext uri="{9D8B030D-6E8A-4147-A177-3AD203B41FA5}">
                      <a16:colId xmlns:a16="http://schemas.microsoft.com/office/drawing/2014/main" val="1565836492"/>
                    </a:ext>
                  </a:extLst>
                </a:gridCol>
              </a:tblGrid>
              <a:tr h="361590"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  <a:latin typeface="Rubik Medium" pitchFamily="2" charset="-79"/>
                          <a:cs typeface="Rubik Medium" pitchFamily="2" charset="-79"/>
                        </a:rPr>
                        <a:t>VRR</a:t>
                      </a:r>
                    </a:p>
                  </a:txBody>
                  <a:tcPr marL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050519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000" dirty="0" err="1"/>
                        <a:t>Number</a:t>
                      </a:r>
                      <a:r>
                        <a:rPr lang="es-ES" sz="1000" dirty="0"/>
                        <a:t> of </a:t>
                      </a:r>
                      <a:r>
                        <a:rPr lang="es-ES" sz="1000" dirty="0" err="1"/>
                        <a:t>trains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15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9958774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000" dirty="0" err="1"/>
                        <a:t>Number</a:t>
                      </a:r>
                      <a:r>
                        <a:rPr lang="es-ES" sz="1000" dirty="0"/>
                        <a:t> </a:t>
                      </a:r>
                      <a:r>
                        <a:rPr lang="es-ES" sz="1000" dirty="0" err="1"/>
                        <a:t>Seats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120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0074579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000" dirty="0" err="1"/>
                        <a:t>Floor</a:t>
                      </a:r>
                      <a:r>
                        <a:rPr lang="es-ES" sz="1000" dirty="0"/>
                        <a:t> </a:t>
                      </a:r>
                      <a:r>
                        <a:rPr lang="es-ES" sz="1000" dirty="0" err="1"/>
                        <a:t>height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800mm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135989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000" dirty="0" err="1"/>
                        <a:t>Power</a:t>
                      </a:r>
                      <a:r>
                        <a:rPr lang="es-ES" sz="1000" dirty="0"/>
                        <a:t> </a:t>
                      </a:r>
                      <a:r>
                        <a:rPr lang="es-ES" sz="1000" dirty="0" err="1"/>
                        <a:t>Supply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15 </a:t>
                      </a:r>
                      <a:r>
                        <a:rPr lang="es-ES" sz="1000" dirty="0" err="1"/>
                        <a:t>kVac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0254145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000" dirty="0"/>
                        <a:t>OESS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340/567 </a:t>
                      </a:r>
                      <a:r>
                        <a:rPr lang="es-ES" sz="1000" dirty="0" err="1"/>
                        <a:t>kWh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5339438"/>
                  </a:ext>
                </a:extLst>
              </a:tr>
              <a:tr h="26515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000" dirty="0" err="1"/>
                        <a:t>Delivery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2025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1477511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36400711"/>
              </p:ext>
            </p:extLst>
          </p:nvPr>
        </p:nvGraphicFramePr>
        <p:xfrm>
          <a:off x="603018" y="4317515"/>
          <a:ext cx="3205726" cy="19416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863">
                  <a:extLst>
                    <a:ext uri="{9D8B030D-6E8A-4147-A177-3AD203B41FA5}">
                      <a16:colId xmlns:a16="http://schemas.microsoft.com/office/drawing/2014/main" val="1482770077"/>
                    </a:ext>
                  </a:extLst>
                </a:gridCol>
                <a:gridCol w="1602863">
                  <a:extLst>
                    <a:ext uri="{9D8B030D-6E8A-4147-A177-3AD203B41FA5}">
                      <a16:colId xmlns:a16="http://schemas.microsoft.com/office/drawing/2014/main" val="1565836492"/>
                    </a:ext>
                  </a:extLst>
                </a:gridCol>
              </a:tblGrid>
              <a:tr h="361590"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  <a:latin typeface="Rubik Medium" pitchFamily="2" charset="-79"/>
                          <a:cs typeface="Rubik Medium" pitchFamily="2" charset="-79"/>
                        </a:rPr>
                        <a:t>VRR</a:t>
                      </a:r>
                    </a:p>
                  </a:txBody>
                  <a:tcPr marL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050519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000" dirty="0" err="1"/>
                        <a:t>Number</a:t>
                      </a:r>
                      <a:r>
                        <a:rPr lang="es-ES" sz="1000" dirty="0"/>
                        <a:t> of </a:t>
                      </a:r>
                      <a:r>
                        <a:rPr lang="es-ES" sz="1000" dirty="0" err="1"/>
                        <a:t>trains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15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9958774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000" dirty="0" err="1"/>
                        <a:t>Number</a:t>
                      </a:r>
                      <a:r>
                        <a:rPr lang="es-ES" sz="1000" dirty="0"/>
                        <a:t> </a:t>
                      </a:r>
                      <a:r>
                        <a:rPr lang="es-ES" sz="1000" dirty="0" err="1"/>
                        <a:t>Seats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120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0074579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000" dirty="0" err="1"/>
                        <a:t>Floor</a:t>
                      </a:r>
                      <a:r>
                        <a:rPr lang="es-ES" sz="1000" dirty="0"/>
                        <a:t> </a:t>
                      </a:r>
                      <a:r>
                        <a:rPr lang="es-ES" sz="1000" dirty="0" err="1"/>
                        <a:t>height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800mm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135989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000" dirty="0" err="1"/>
                        <a:t>Power</a:t>
                      </a:r>
                      <a:r>
                        <a:rPr lang="es-ES" sz="1000" dirty="0"/>
                        <a:t> </a:t>
                      </a:r>
                      <a:r>
                        <a:rPr lang="es-ES" sz="1000" dirty="0" err="1"/>
                        <a:t>Supply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15 </a:t>
                      </a:r>
                      <a:r>
                        <a:rPr lang="es-ES" sz="1000" dirty="0" err="1"/>
                        <a:t>kVac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0254145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000" dirty="0"/>
                        <a:t>OESS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340/567 </a:t>
                      </a:r>
                      <a:r>
                        <a:rPr lang="es-ES" sz="1000" dirty="0" err="1"/>
                        <a:t>kWh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5339438"/>
                  </a:ext>
                </a:extLst>
              </a:tr>
              <a:tr h="26515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000" dirty="0" err="1"/>
                        <a:t>Delivery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2025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1477511"/>
                  </a:ext>
                </a:extLst>
              </a:tr>
            </a:tbl>
          </a:graphicData>
        </a:graphic>
      </p:graphicFrame>
      <p:sp>
        <p:nvSpPr>
          <p:cNvPr id="18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645" y="6525541"/>
            <a:ext cx="1001869" cy="228420"/>
          </a:xfrm>
        </p:spPr>
        <p:txBody>
          <a:bodyPr>
            <a:normAutofit/>
          </a:bodyPr>
          <a:lstStyle>
            <a:lvl1pPr marL="0" indent="0">
              <a:buNone/>
              <a:defRPr sz="1100" b="0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CAPÍTULO / </a:t>
            </a:r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8" hasCustomPrompt="1"/>
          </p:nvPr>
        </p:nvSpPr>
        <p:spPr>
          <a:xfrm>
            <a:off x="1291798" y="6525541"/>
            <a:ext cx="8774839" cy="228420"/>
          </a:xfrm>
        </p:spPr>
        <p:txBody>
          <a:bodyPr>
            <a:normAutofit/>
          </a:bodyPr>
          <a:lstStyle>
            <a:lvl1pPr marL="0" indent="0">
              <a:buNone/>
              <a:defRPr sz="1100" b="1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4. CAPÍTULO</a:t>
            </a: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34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ágenes con tab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13" hasCustomPrompt="1"/>
          </p:nvPr>
        </p:nvSpPr>
        <p:spPr>
          <a:xfrm>
            <a:off x="463644" y="1047885"/>
            <a:ext cx="2833347" cy="3167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4.7 TITULAR 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5" y="332214"/>
            <a:ext cx="10380366" cy="482600"/>
          </a:xfrm>
        </p:spPr>
        <p:txBody>
          <a:bodyPr>
            <a:noAutofit/>
          </a:bodyPr>
          <a:lstStyle>
            <a:lvl1pPr marL="0" indent="0">
              <a:buNone/>
              <a:defRPr sz="3000" baseline="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4. CAF TÍTULO</a:t>
            </a:r>
          </a:p>
        </p:txBody>
      </p:sp>
      <p:sp>
        <p:nvSpPr>
          <p:cNvPr id="14" name="Marcador de tabla 4"/>
          <p:cNvSpPr>
            <a:spLocks noGrp="1"/>
          </p:cNvSpPr>
          <p:nvPr>
            <p:ph type="tbl" sz="quarter" idx="18"/>
          </p:nvPr>
        </p:nvSpPr>
        <p:spPr>
          <a:xfrm>
            <a:off x="478040" y="4099148"/>
            <a:ext cx="3217560" cy="221528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s-ES"/>
              <a:t>Haga clic en el icono para agregar una tabla</a:t>
            </a:r>
            <a:endParaRPr lang="es-ES" dirty="0"/>
          </a:p>
        </p:txBody>
      </p:sp>
      <p:sp>
        <p:nvSpPr>
          <p:cNvPr id="15" name="Marcador de posición de imagen 3"/>
          <p:cNvSpPr>
            <a:spLocks noGrp="1"/>
          </p:cNvSpPr>
          <p:nvPr>
            <p:ph type="pic" sz="quarter" idx="15"/>
          </p:nvPr>
        </p:nvSpPr>
        <p:spPr>
          <a:xfrm>
            <a:off x="478040" y="1707971"/>
            <a:ext cx="3217563" cy="220720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8" name="Marcador de posición de imagen 3"/>
          <p:cNvSpPr>
            <a:spLocks noGrp="1"/>
          </p:cNvSpPr>
          <p:nvPr>
            <p:ph type="pic" sz="quarter" idx="16"/>
          </p:nvPr>
        </p:nvSpPr>
        <p:spPr>
          <a:xfrm>
            <a:off x="7522760" y="1713784"/>
            <a:ext cx="3217563" cy="220720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9" name="Marcador de posición de imagen 3"/>
          <p:cNvSpPr>
            <a:spLocks noGrp="1"/>
          </p:cNvSpPr>
          <p:nvPr>
            <p:ph type="pic" sz="quarter" idx="19"/>
          </p:nvPr>
        </p:nvSpPr>
        <p:spPr>
          <a:xfrm>
            <a:off x="4000400" y="1707971"/>
            <a:ext cx="3217563" cy="220720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20" name="Marcador de tabla 4"/>
          <p:cNvSpPr>
            <a:spLocks noGrp="1"/>
          </p:cNvSpPr>
          <p:nvPr>
            <p:ph type="tbl" sz="quarter" idx="20"/>
          </p:nvPr>
        </p:nvSpPr>
        <p:spPr>
          <a:xfrm>
            <a:off x="4000400" y="4099146"/>
            <a:ext cx="3217560" cy="221528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s-ES"/>
              <a:t>Haga clic en el icono para agregar una tabla</a:t>
            </a:r>
            <a:endParaRPr lang="es-ES" dirty="0"/>
          </a:p>
        </p:txBody>
      </p:sp>
      <p:sp>
        <p:nvSpPr>
          <p:cNvPr id="22" name="Marcador de tabla 4"/>
          <p:cNvSpPr>
            <a:spLocks noGrp="1"/>
          </p:cNvSpPr>
          <p:nvPr>
            <p:ph type="tbl" sz="quarter" idx="21"/>
          </p:nvPr>
        </p:nvSpPr>
        <p:spPr>
          <a:xfrm>
            <a:off x="7522760" y="4099147"/>
            <a:ext cx="3217560" cy="221528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s-ES"/>
              <a:t>Haga clic en el icono para agregar una tabla</a:t>
            </a:r>
            <a:endParaRPr lang="es-ES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645" y="6525541"/>
            <a:ext cx="1001869" cy="228420"/>
          </a:xfrm>
        </p:spPr>
        <p:txBody>
          <a:bodyPr>
            <a:normAutofit/>
          </a:bodyPr>
          <a:lstStyle>
            <a:lvl1pPr marL="0" indent="0">
              <a:buNone/>
              <a:defRPr sz="1100" b="0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CAPÍTULO / </a:t>
            </a:r>
          </a:p>
        </p:txBody>
      </p:sp>
      <p:sp>
        <p:nvSpPr>
          <p:cNvPr id="21" name="Marcador de texto 5"/>
          <p:cNvSpPr>
            <a:spLocks noGrp="1"/>
          </p:cNvSpPr>
          <p:nvPr>
            <p:ph type="body" sz="quarter" idx="22" hasCustomPrompt="1"/>
          </p:nvPr>
        </p:nvSpPr>
        <p:spPr>
          <a:xfrm>
            <a:off x="1291798" y="6525541"/>
            <a:ext cx="8774839" cy="228420"/>
          </a:xfrm>
        </p:spPr>
        <p:txBody>
          <a:bodyPr>
            <a:normAutofit/>
          </a:bodyPr>
          <a:lstStyle>
            <a:lvl1pPr marL="0" indent="0">
              <a:buNone/>
              <a:defRPr sz="1100" b="1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4. CAPÍTULO</a:t>
            </a: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62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e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5" y="332214"/>
            <a:ext cx="10380366" cy="482600"/>
          </a:xfrm>
        </p:spPr>
        <p:txBody>
          <a:bodyPr>
            <a:noAutofit/>
          </a:bodyPr>
          <a:lstStyle>
            <a:lvl1pPr marL="0" indent="0">
              <a:buNone/>
              <a:defRPr sz="3000" baseline="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5. CAF TÍTULO</a:t>
            </a:r>
          </a:p>
        </p:txBody>
      </p:sp>
      <p:sp>
        <p:nvSpPr>
          <p:cNvPr id="13" name="Google Shape;3261;g172c9b3c809_0_3270"/>
          <p:cNvSpPr/>
          <p:nvPr userDrawn="1"/>
        </p:nvSpPr>
        <p:spPr>
          <a:xfrm>
            <a:off x="464107" y="953038"/>
            <a:ext cx="11281425" cy="543488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" name="Google Shape;3266;g172c9b3c809_0_3270"/>
          <p:cNvSpPr/>
          <p:nvPr userDrawn="1"/>
        </p:nvSpPr>
        <p:spPr>
          <a:xfrm>
            <a:off x="589182" y="2807593"/>
            <a:ext cx="2713643" cy="344749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2" name="Marcador de texto 24"/>
          <p:cNvSpPr>
            <a:spLocks noGrp="1"/>
          </p:cNvSpPr>
          <p:nvPr>
            <p:ph type="body" sz="quarter" idx="20" hasCustomPrompt="1"/>
          </p:nvPr>
        </p:nvSpPr>
        <p:spPr>
          <a:xfrm>
            <a:off x="868071" y="3048011"/>
            <a:ext cx="2154858" cy="223224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TITULAR</a:t>
            </a:r>
          </a:p>
        </p:txBody>
      </p:sp>
      <p:sp>
        <p:nvSpPr>
          <p:cNvPr id="53" name="Marcador de texto 24"/>
          <p:cNvSpPr>
            <a:spLocks noGrp="1"/>
          </p:cNvSpPr>
          <p:nvPr>
            <p:ph type="body" sz="quarter" idx="31" hasCustomPrompt="1"/>
          </p:nvPr>
        </p:nvSpPr>
        <p:spPr>
          <a:xfrm>
            <a:off x="862069" y="3815120"/>
            <a:ext cx="2160860" cy="1873641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Texto / conclusiones</a:t>
            </a:r>
          </a:p>
        </p:txBody>
      </p:sp>
      <p:pic>
        <p:nvPicPr>
          <p:cNvPr id="54" name="Imagen 5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69" y="3001211"/>
            <a:ext cx="323116" cy="377985"/>
          </a:xfrm>
          <a:prstGeom prst="rect">
            <a:avLst/>
          </a:prstGeom>
        </p:spPr>
      </p:pic>
      <p:sp>
        <p:nvSpPr>
          <p:cNvPr id="55" name="Google Shape;3266;g172c9b3c809_0_3270"/>
          <p:cNvSpPr/>
          <p:nvPr userDrawn="1"/>
        </p:nvSpPr>
        <p:spPr>
          <a:xfrm>
            <a:off x="3350626" y="2807593"/>
            <a:ext cx="2713643" cy="344749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6" name="Marcador de texto 24"/>
          <p:cNvSpPr>
            <a:spLocks noGrp="1"/>
          </p:cNvSpPr>
          <p:nvPr>
            <p:ph type="body" sz="quarter" idx="32" hasCustomPrompt="1"/>
          </p:nvPr>
        </p:nvSpPr>
        <p:spPr>
          <a:xfrm>
            <a:off x="3629515" y="3048011"/>
            <a:ext cx="2154858" cy="223224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TITULAR</a:t>
            </a:r>
          </a:p>
        </p:txBody>
      </p:sp>
      <p:sp>
        <p:nvSpPr>
          <p:cNvPr id="57" name="Marcador de texto 24"/>
          <p:cNvSpPr>
            <a:spLocks noGrp="1"/>
          </p:cNvSpPr>
          <p:nvPr>
            <p:ph type="body" sz="quarter" idx="33" hasCustomPrompt="1"/>
          </p:nvPr>
        </p:nvSpPr>
        <p:spPr>
          <a:xfrm>
            <a:off x="3623513" y="3815120"/>
            <a:ext cx="2160860" cy="1873641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Texto / conclusiones</a:t>
            </a:r>
          </a:p>
        </p:txBody>
      </p:sp>
      <p:pic>
        <p:nvPicPr>
          <p:cNvPr id="58" name="Imagen 5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713" y="3001211"/>
            <a:ext cx="323116" cy="377985"/>
          </a:xfrm>
          <a:prstGeom prst="rect">
            <a:avLst/>
          </a:prstGeom>
        </p:spPr>
      </p:pic>
      <p:sp>
        <p:nvSpPr>
          <p:cNvPr id="17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645" y="6525541"/>
            <a:ext cx="1001869" cy="228420"/>
          </a:xfrm>
        </p:spPr>
        <p:txBody>
          <a:bodyPr>
            <a:normAutofit/>
          </a:bodyPr>
          <a:lstStyle>
            <a:lvl1pPr marL="0" indent="0">
              <a:buNone/>
              <a:defRPr sz="1100" b="0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CAPÍTULO / </a:t>
            </a:r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8" hasCustomPrompt="1"/>
          </p:nvPr>
        </p:nvSpPr>
        <p:spPr>
          <a:xfrm>
            <a:off x="1291798" y="6525541"/>
            <a:ext cx="8774839" cy="228420"/>
          </a:xfrm>
        </p:spPr>
        <p:txBody>
          <a:bodyPr>
            <a:normAutofit/>
          </a:bodyPr>
          <a:lstStyle>
            <a:lvl1pPr marL="0" indent="0">
              <a:buNone/>
              <a:defRPr sz="1100" b="1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5. CAPÍTULO</a:t>
            </a:r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79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5" y="332214"/>
            <a:ext cx="10380366" cy="482600"/>
          </a:xfrm>
        </p:spPr>
        <p:txBody>
          <a:bodyPr>
            <a:noAutofit/>
          </a:bodyPr>
          <a:lstStyle>
            <a:lvl1pPr marL="0" indent="0">
              <a:buNone/>
              <a:defRPr sz="3000" baseline="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5. CAF TÍTULO</a:t>
            </a:r>
          </a:p>
        </p:txBody>
      </p:sp>
      <p:sp>
        <p:nvSpPr>
          <p:cNvPr id="13" name="Google Shape;3261;g172c9b3c809_0_3270"/>
          <p:cNvSpPr/>
          <p:nvPr userDrawn="1"/>
        </p:nvSpPr>
        <p:spPr>
          <a:xfrm>
            <a:off x="464107" y="953038"/>
            <a:ext cx="11281425" cy="543488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" name="Google Shape;3266;g172c9b3c809_0_3270"/>
          <p:cNvSpPr/>
          <p:nvPr userDrawn="1"/>
        </p:nvSpPr>
        <p:spPr>
          <a:xfrm>
            <a:off x="589182" y="2807593"/>
            <a:ext cx="2713643" cy="344749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2" name="Marcador de texto 24"/>
          <p:cNvSpPr>
            <a:spLocks noGrp="1"/>
          </p:cNvSpPr>
          <p:nvPr>
            <p:ph type="body" sz="quarter" idx="20" hasCustomPrompt="1"/>
          </p:nvPr>
        </p:nvSpPr>
        <p:spPr>
          <a:xfrm>
            <a:off x="868071" y="3048011"/>
            <a:ext cx="2154858" cy="223224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TITULAR</a:t>
            </a:r>
          </a:p>
        </p:txBody>
      </p:sp>
      <p:sp>
        <p:nvSpPr>
          <p:cNvPr id="53" name="Marcador de texto 24"/>
          <p:cNvSpPr>
            <a:spLocks noGrp="1"/>
          </p:cNvSpPr>
          <p:nvPr>
            <p:ph type="body" sz="quarter" idx="31" hasCustomPrompt="1"/>
          </p:nvPr>
        </p:nvSpPr>
        <p:spPr>
          <a:xfrm>
            <a:off x="862069" y="3815120"/>
            <a:ext cx="2160860" cy="1873641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Texto / conclusiones</a:t>
            </a:r>
          </a:p>
        </p:txBody>
      </p:sp>
      <p:pic>
        <p:nvPicPr>
          <p:cNvPr id="54" name="Imagen 5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69" y="3001211"/>
            <a:ext cx="323116" cy="377985"/>
          </a:xfrm>
          <a:prstGeom prst="rect">
            <a:avLst/>
          </a:prstGeom>
        </p:spPr>
      </p:pic>
      <p:sp>
        <p:nvSpPr>
          <p:cNvPr id="55" name="Google Shape;3266;g172c9b3c809_0_3270"/>
          <p:cNvSpPr/>
          <p:nvPr userDrawn="1"/>
        </p:nvSpPr>
        <p:spPr>
          <a:xfrm>
            <a:off x="3350626" y="2807593"/>
            <a:ext cx="2713643" cy="344749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6" name="Marcador de texto 24"/>
          <p:cNvSpPr>
            <a:spLocks noGrp="1"/>
          </p:cNvSpPr>
          <p:nvPr>
            <p:ph type="body" sz="quarter" idx="32" hasCustomPrompt="1"/>
          </p:nvPr>
        </p:nvSpPr>
        <p:spPr>
          <a:xfrm>
            <a:off x="3629515" y="3048011"/>
            <a:ext cx="2154858" cy="223224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TITULAR</a:t>
            </a:r>
          </a:p>
        </p:txBody>
      </p:sp>
      <p:sp>
        <p:nvSpPr>
          <p:cNvPr id="57" name="Marcador de texto 24"/>
          <p:cNvSpPr>
            <a:spLocks noGrp="1"/>
          </p:cNvSpPr>
          <p:nvPr>
            <p:ph type="body" sz="quarter" idx="33" hasCustomPrompt="1"/>
          </p:nvPr>
        </p:nvSpPr>
        <p:spPr>
          <a:xfrm>
            <a:off x="3623513" y="3815120"/>
            <a:ext cx="2160860" cy="1873641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Texto / conclusiones</a:t>
            </a:r>
          </a:p>
        </p:txBody>
      </p:sp>
      <p:pic>
        <p:nvPicPr>
          <p:cNvPr id="58" name="Imagen 5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713" y="3001211"/>
            <a:ext cx="323116" cy="377985"/>
          </a:xfrm>
          <a:prstGeom prst="rect">
            <a:avLst/>
          </a:prstGeom>
        </p:spPr>
      </p:pic>
      <p:sp>
        <p:nvSpPr>
          <p:cNvPr id="59" name="Google Shape;3266;g172c9b3c809_0_3270"/>
          <p:cNvSpPr/>
          <p:nvPr userDrawn="1"/>
        </p:nvSpPr>
        <p:spPr>
          <a:xfrm>
            <a:off x="6112070" y="2807593"/>
            <a:ext cx="2713643" cy="344749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0" name="Marcador de texto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90959" y="3048011"/>
            <a:ext cx="2154858" cy="223224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TITULAR</a:t>
            </a:r>
          </a:p>
        </p:txBody>
      </p:sp>
      <p:sp>
        <p:nvSpPr>
          <p:cNvPr id="61" name="Marcador de texto 24"/>
          <p:cNvSpPr>
            <a:spLocks noGrp="1"/>
          </p:cNvSpPr>
          <p:nvPr>
            <p:ph type="body" sz="quarter" idx="35" hasCustomPrompt="1"/>
          </p:nvPr>
        </p:nvSpPr>
        <p:spPr>
          <a:xfrm>
            <a:off x="6384957" y="3815120"/>
            <a:ext cx="2160860" cy="1873641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Texto / conclusiones</a:t>
            </a:r>
          </a:p>
        </p:txBody>
      </p:sp>
      <p:pic>
        <p:nvPicPr>
          <p:cNvPr id="62" name="Imagen 6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157" y="3001211"/>
            <a:ext cx="323116" cy="377985"/>
          </a:xfrm>
          <a:prstGeom prst="rect">
            <a:avLst/>
          </a:prstGeom>
        </p:spPr>
      </p:pic>
      <p:sp>
        <p:nvSpPr>
          <p:cNvPr id="21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645" y="6525541"/>
            <a:ext cx="1001869" cy="228420"/>
          </a:xfrm>
        </p:spPr>
        <p:txBody>
          <a:bodyPr>
            <a:normAutofit/>
          </a:bodyPr>
          <a:lstStyle>
            <a:lvl1pPr marL="0" indent="0">
              <a:buNone/>
              <a:defRPr sz="1100" b="0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CAPÍTULO / </a:t>
            </a:r>
          </a:p>
        </p:txBody>
      </p:sp>
      <p:sp>
        <p:nvSpPr>
          <p:cNvPr id="22" name="Marcador de texto 5"/>
          <p:cNvSpPr>
            <a:spLocks noGrp="1"/>
          </p:cNvSpPr>
          <p:nvPr>
            <p:ph type="body" sz="quarter" idx="18" hasCustomPrompt="1"/>
          </p:nvPr>
        </p:nvSpPr>
        <p:spPr>
          <a:xfrm>
            <a:off x="1291798" y="6525541"/>
            <a:ext cx="8774839" cy="228420"/>
          </a:xfrm>
        </p:spPr>
        <p:txBody>
          <a:bodyPr>
            <a:normAutofit/>
          </a:bodyPr>
          <a:lstStyle>
            <a:lvl1pPr marL="0" indent="0">
              <a:buNone/>
              <a:defRPr sz="1100" b="1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5. CAPÍTULO</a:t>
            </a: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52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e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5" y="332214"/>
            <a:ext cx="10380366" cy="482600"/>
          </a:xfrm>
        </p:spPr>
        <p:txBody>
          <a:bodyPr>
            <a:noAutofit/>
          </a:bodyPr>
          <a:lstStyle>
            <a:lvl1pPr marL="0" indent="0">
              <a:buNone/>
              <a:defRPr sz="3000" baseline="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5. CAF TÍTULO</a:t>
            </a:r>
          </a:p>
        </p:txBody>
      </p:sp>
      <p:sp>
        <p:nvSpPr>
          <p:cNvPr id="13" name="Google Shape;3261;g172c9b3c809_0_3270"/>
          <p:cNvSpPr/>
          <p:nvPr userDrawn="1"/>
        </p:nvSpPr>
        <p:spPr>
          <a:xfrm>
            <a:off x="464107" y="953038"/>
            <a:ext cx="11281425" cy="543488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" name="Google Shape;3266;g172c9b3c809_0_3270"/>
          <p:cNvSpPr/>
          <p:nvPr userDrawn="1"/>
        </p:nvSpPr>
        <p:spPr>
          <a:xfrm>
            <a:off x="589182" y="2807593"/>
            <a:ext cx="2713643" cy="344749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2" name="Marcador de texto 24"/>
          <p:cNvSpPr>
            <a:spLocks noGrp="1"/>
          </p:cNvSpPr>
          <p:nvPr>
            <p:ph type="body" sz="quarter" idx="20" hasCustomPrompt="1"/>
          </p:nvPr>
        </p:nvSpPr>
        <p:spPr>
          <a:xfrm>
            <a:off x="868071" y="3048011"/>
            <a:ext cx="2154858" cy="223224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TITULAR</a:t>
            </a:r>
          </a:p>
        </p:txBody>
      </p:sp>
      <p:sp>
        <p:nvSpPr>
          <p:cNvPr id="53" name="Marcador de texto 24"/>
          <p:cNvSpPr>
            <a:spLocks noGrp="1"/>
          </p:cNvSpPr>
          <p:nvPr>
            <p:ph type="body" sz="quarter" idx="31" hasCustomPrompt="1"/>
          </p:nvPr>
        </p:nvSpPr>
        <p:spPr>
          <a:xfrm>
            <a:off x="862069" y="3815120"/>
            <a:ext cx="2160860" cy="1873641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Texto / conclusiones</a:t>
            </a:r>
          </a:p>
        </p:txBody>
      </p:sp>
      <p:pic>
        <p:nvPicPr>
          <p:cNvPr id="54" name="Imagen 5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69" y="3001211"/>
            <a:ext cx="323116" cy="377985"/>
          </a:xfrm>
          <a:prstGeom prst="rect">
            <a:avLst/>
          </a:prstGeom>
        </p:spPr>
      </p:pic>
      <p:sp>
        <p:nvSpPr>
          <p:cNvPr id="55" name="Google Shape;3266;g172c9b3c809_0_3270"/>
          <p:cNvSpPr/>
          <p:nvPr userDrawn="1"/>
        </p:nvSpPr>
        <p:spPr>
          <a:xfrm>
            <a:off x="3350626" y="2807593"/>
            <a:ext cx="2713643" cy="344749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6" name="Marcador de texto 24"/>
          <p:cNvSpPr>
            <a:spLocks noGrp="1"/>
          </p:cNvSpPr>
          <p:nvPr>
            <p:ph type="body" sz="quarter" idx="32" hasCustomPrompt="1"/>
          </p:nvPr>
        </p:nvSpPr>
        <p:spPr>
          <a:xfrm>
            <a:off x="3629515" y="3048011"/>
            <a:ext cx="2154858" cy="223224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TITULAR</a:t>
            </a:r>
          </a:p>
        </p:txBody>
      </p:sp>
      <p:sp>
        <p:nvSpPr>
          <p:cNvPr id="57" name="Marcador de texto 24"/>
          <p:cNvSpPr>
            <a:spLocks noGrp="1"/>
          </p:cNvSpPr>
          <p:nvPr>
            <p:ph type="body" sz="quarter" idx="33" hasCustomPrompt="1"/>
          </p:nvPr>
        </p:nvSpPr>
        <p:spPr>
          <a:xfrm>
            <a:off x="3623513" y="3815120"/>
            <a:ext cx="2160860" cy="1873641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Texto / conclusiones</a:t>
            </a:r>
          </a:p>
        </p:txBody>
      </p:sp>
      <p:pic>
        <p:nvPicPr>
          <p:cNvPr id="58" name="Imagen 5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713" y="3001211"/>
            <a:ext cx="323116" cy="377985"/>
          </a:xfrm>
          <a:prstGeom prst="rect">
            <a:avLst/>
          </a:prstGeom>
        </p:spPr>
      </p:pic>
      <p:sp>
        <p:nvSpPr>
          <p:cNvPr id="59" name="Google Shape;3266;g172c9b3c809_0_3270"/>
          <p:cNvSpPr/>
          <p:nvPr userDrawn="1"/>
        </p:nvSpPr>
        <p:spPr>
          <a:xfrm>
            <a:off x="6112070" y="2807593"/>
            <a:ext cx="2713643" cy="344749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0" name="Marcador de texto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90959" y="3048011"/>
            <a:ext cx="2154858" cy="223224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TITULAR</a:t>
            </a:r>
          </a:p>
        </p:txBody>
      </p:sp>
      <p:sp>
        <p:nvSpPr>
          <p:cNvPr id="61" name="Marcador de texto 24"/>
          <p:cNvSpPr>
            <a:spLocks noGrp="1"/>
          </p:cNvSpPr>
          <p:nvPr>
            <p:ph type="body" sz="quarter" idx="35" hasCustomPrompt="1"/>
          </p:nvPr>
        </p:nvSpPr>
        <p:spPr>
          <a:xfrm>
            <a:off x="6384957" y="3815120"/>
            <a:ext cx="2160860" cy="1873641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Texto / conclusiones</a:t>
            </a:r>
          </a:p>
        </p:txBody>
      </p:sp>
      <p:pic>
        <p:nvPicPr>
          <p:cNvPr id="62" name="Imagen 6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157" y="3001211"/>
            <a:ext cx="323116" cy="377985"/>
          </a:xfrm>
          <a:prstGeom prst="rect">
            <a:avLst/>
          </a:prstGeom>
        </p:spPr>
      </p:pic>
      <p:sp>
        <p:nvSpPr>
          <p:cNvPr id="63" name="Google Shape;3266;g172c9b3c809_0_3270"/>
          <p:cNvSpPr/>
          <p:nvPr userDrawn="1"/>
        </p:nvSpPr>
        <p:spPr>
          <a:xfrm>
            <a:off x="8873514" y="2807593"/>
            <a:ext cx="2713643" cy="344749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4" name="Marcador de texto 24"/>
          <p:cNvSpPr>
            <a:spLocks noGrp="1"/>
          </p:cNvSpPr>
          <p:nvPr>
            <p:ph type="body" sz="quarter" idx="36" hasCustomPrompt="1"/>
          </p:nvPr>
        </p:nvSpPr>
        <p:spPr>
          <a:xfrm>
            <a:off x="9152403" y="3048011"/>
            <a:ext cx="2154858" cy="223224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TITULAR</a:t>
            </a:r>
          </a:p>
        </p:txBody>
      </p:sp>
      <p:sp>
        <p:nvSpPr>
          <p:cNvPr id="65" name="Marcador de texto 24"/>
          <p:cNvSpPr>
            <a:spLocks noGrp="1"/>
          </p:cNvSpPr>
          <p:nvPr>
            <p:ph type="body" sz="quarter" idx="37" hasCustomPrompt="1"/>
          </p:nvPr>
        </p:nvSpPr>
        <p:spPr>
          <a:xfrm>
            <a:off x="9146401" y="3815120"/>
            <a:ext cx="2160860" cy="1873641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baseline="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s-ES" dirty="0"/>
              <a:t>Texto / conclusiones</a:t>
            </a:r>
          </a:p>
        </p:txBody>
      </p:sp>
      <p:pic>
        <p:nvPicPr>
          <p:cNvPr id="66" name="Imagen 6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0601" y="3001211"/>
            <a:ext cx="323116" cy="377985"/>
          </a:xfrm>
          <a:prstGeom prst="rect">
            <a:avLst/>
          </a:prstGeom>
        </p:spPr>
      </p:pic>
      <p:sp>
        <p:nvSpPr>
          <p:cNvPr id="25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645" y="6525541"/>
            <a:ext cx="1001869" cy="228420"/>
          </a:xfrm>
        </p:spPr>
        <p:txBody>
          <a:bodyPr>
            <a:normAutofit/>
          </a:bodyPr>
          <a:lstStyle>
            <a:lvl1pPr marL="0" indent="0">
              <a:buNone/>
              <a:defRPr sz="1100" b="0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CAPÍTULO / </a:t>
            </a:r>
          </a:p>
        </p:txBody>
      </p:sp>
      <p:sp>
        <p:nvSpPr>
          <p:cNvPr id="26" name="Marcador de texto 5"/>
          <p:cNvSpPr>
            <a:spLocks noGrp="1"/>
          </p:cNvSpPr>
          <p:nvPr>
            <p:ph type="body" sz="quarter" idx="18" hasCustomPrompt="1"/>
          </p:nvPr>
        </p:nvSpPr>
        <p:spPr>
          <a:xfrm>
            <a:off x="1291798" y="6525541"/>
            <a:ext cx="8774839" cy="228420"/>
          </a:xfrm>
        </p:spPr>
        <p:txBody>
          <a:bodyPr>
            <a:normAutofit/>
          </a:bodyPr>
          <a:lstStyle>
            <a:lvl1pPr marL="0" indent="0">
              <a:buNone/>
              <a:defRPr sz="1100" b="1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5. CAPÍTULO</a:t>
            </a:r>
          </a:p>
        </p:txBody>
      </p:sp>
      <p:pic>
        <p:nvPicPr>
          <p:cNvPr id="27" name="Imagen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9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3" descr="object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698" y="1371600"/>
            <a:ext cx="12193698" cy="536098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object 4"/>
          <p:cNvSpPr/>
          <p:nvPr userDrawn="1"/>
        </p:nvSpPr>
        <p:spPr>
          <a:xfrm>
            <a:off x="-16043" y="5374692"/>
            <a:ext cx="12314606" cy="1825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6" y="186"/>
                </a:moveTo>
                <a:lnTo>
                  <a:pt x="11692" y="0"/>
                </a:lnTo>
                <a:lnTo>
                  <a:pt x="10808" y="8471"/>
                </a:lnTo>
                <a:lnTo>
                  <a:pt x="0" y="8480"/>
                </a:lnTo>
                <a:lnTo>
                  <a:pt x="0" y="21600"/>
                </a:lnTo>
                <a:lnTo>
                  <a:pt x="21600" y="21414"/>
                </a:lnTo>
                <a:lnTo>
                  <a:pt x="21546" y="18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object 9"/>
          <p:cNvSpPr txBox="1"/>
          <p:nvPr userDrawn="1"/>
        </p:nvSpPr>
        <p:spPr>
          <a:xfrm>
            <a:off x="11226684" y="1125273"/>
            <a:ext cx="66103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u="sng" spc="-2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ubik Light"/>
                <a:ea typeface="Rubik Light"/>
                <a:cs typeface="Rubik Light"/>
                <a:sym typeface="Rubik Light"/>
                <a:hlinkClick r:id="rId3"/>
              </a:defRPr>
            </a:lvl1pPr>
          </a:lstStyle>
          <a:p>
            <a:pPr>
              <a:defRPr u="none">
                <a:uFillTx/>
              </a:defRPr>
            </a:pPr>
            <a:r>
              <a:rPr u="sng" dirty="0">
                <a:uFill>
                  <a:solidFill>
                    <a:srgbClr val="231F20"/>
                  </a:solidFill>
                </a:uFill>
                <a:hlinkClick r:id="rId3"/>
              </a:rPr>
              <a:t>www.caf.net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7186613" y="5657239"/>
            <a:ext cx="4797425" cy="577766"/>
          </a:xfrm>
        </p:spPr>
        <p:txBody>
          <a:bodyPr>
            <a:normAutofit/>
          </a:bodyPr>
          <a:lstStyle>
            <a:lvl1pPr marL="0" indent="0" algn="r">
              <a:buNone/>
              <a:defRPr sz="3700">
                <a:latin typeface="+mn-lt"/>
                <a:cs typeface="Rubik Medium" pitchFamily="2" charset="-79"/>
              </a:defRPr>
            </a:lvl1pPr>
            <a:lvl5pPr>
              <a:defRPr/>
            </a:lvl5pPr>
          </a:lstStyle>
          <a:p>
            <a:pPr lvl="0"/>
            <a:r>
              <a:rPr lang="es-ES" dirty="0" err="1"/>
              <a:t>TíTULO</a:t>
            </a:r>
            <a:r>
              <a:rPr lang="es-ES" dirty="0"/>
              <a:t> 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1" hasCustomPrompt="1"/>
          </p:nvPr>
        </p:nvSpPr>
        <p:spPr>
          <a:xfrm>
            <a:off x="7186613" y="6301206"/>
            <a:ext cx="4797425" cy="31908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latin typeface="Rubik Light" pitchFamily="2" charset="-79"/>
                <a:cs typeface="Rubik Light" pitchFamily="2" charset="-79"/>
              </a:defRPr>
            </a:lvl1pPr>
          </a:lstStyle>
          <a:p>
            <a:pPr lvl="0"/>
            <a:r>
              <a:rPr lang="es-ES" dirty="0" err="1"/>
              <a:t>SUBTíTULO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453981" y="459717"/>
            <a:ext cx="1562824" cy="66555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1" y="6223932"/>
            <a:ext cx="2213113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51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rustInMo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9" y="5945319"/>
            <a:ext cx="2213113" cy="53022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608" y="5288483"/>
            <a:ext cx="2869923" cy="12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54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916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And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F4D7185-D979-4D03-ACDA-F79F274B93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811" y="1440"/>
          <a:ext cx="1812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F4D7185-D979-4D03-ACDA-F79F274B93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1" y="1440"/>
                        <a:ext cx="1812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D59DD8-B15F-4F76-AA9C-17141A9B7F0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8773" y="1811279"/>
            <a:ext cx="11461751" cy="272703"/>
          </a:xfrm>
          <a:prstGeom prst="rect">
            <a:avLst/>
          </a:prstGeom>
        </p:spPr>
        <p:txBody>
          <a:bodyPr wrap="square" lIns="0" tIns="0" rIns="0" bIns="0" anchorCtr="0">
            <a:spAutoFit/>
          </a:bodyPr>
          <a:lstStyle>
            <a:lvl1pPr marL="0" indent="0" rtl="0">
              <a:buFontTx/>
              <a:buNone/>
              <a:defRPr sz="1969" b="1">
                <a:solidFill>
                  <a:schemeClr val="tx2"/>
                </a:solidFill>
              </a:defRPr>
            </a:lvl1pPr>
            <a:lvl2pPr marL="242344" indent="0">
              <a:buFontTx/>
              <a:buNone/>
              <a:defRPr/>
            </a:lvl2pPr>
            <a:lvl3pPr marL="276390" indent="0">
              <a:buFontTx/>
              <a:buNone/>
              <a:defRPr/>
            </a:lvl3pPr>
            <a:lvl4pPr marL="443189" indent="0">
              <a:buFontTx/>
              <a:buNone/>
              <a:defRPr/>
            </a:lvl4pPr>
            <a:lvl5pPr marL="565636" indent="0">
              <a:buFontTx/>
              <a:buNone/>
              <a:defRPr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0D0E6839-0C80-4704-8A01-E0232509D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16" y="746838"/>
            <a:ext cx="11522680" cy="965533"/>
          </a:xfrm>
          <a:prstGeom prst="rect">
            <a:avLst/>
          </a:prstGeom>
          <a:noFill/>
          <a:ln>
            <a:noFill/>
          </a:ln>
        </p:spPr>
        <p:txBody>
          <a:bodyPr vert="horz" rtlCol="0"/>
          <a:lstStyle>
            <a:lvl1pPr algn="l" rtl="0">
              <a:lnSpc>
                <a:spcPct val="90000"/>
              </a:lnSpc>
              <a:defRPr lang="en-US" sz="2757" b="1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Header</a:t>
            </a: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473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63;p18">
            <a:extLst>
              <a:ext uri="{FF2B5EF4-FFF2-40B4-BE49-F238E27FC236}">
                <a16:creationId xmlns:a16="http://schemas.microsoft.com/office/drawing/2014/main" id="{89CD9F6D-CF8A-9399-9898-5C4CE75A1C6C}"/>
              </a:ext>
            </a:extLst>
          </p:cNvPr>
          <p:cNvSpPr txBox="1"/>
          <p:nvPr userDrawn="1"/>
        </p:nvSpPr>
        <p:spPr>
          <a:xfrm>
            <a:off x="448637" y="587557"/>
            <a:ext cx="11297735" cy="109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533" rIns="0" bIns="43533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95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86" b="1" dirty="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418850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0" descr="Imagen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5429"/>
            <a:ext cx="12192000" cy="510028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object 4"/>
          <p:cNvSpPr/>
          <p:nvPr userDrawn="1"/>
        </p:nvSpPr>
        <p:spPr>
          <a:xfrm>
            <a:off x="-16043" y="5374692"/>
            <a:ext cx="12320338" cy="1825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6" y="186"/>
                </a:moveTo>
                <a:lnTo>
                  <a:pt x="11692" y="0"/>
                </a:lnTo>
                <a:lnTo>
                  <a:pt x="10808" y="8471"/>
                </a:lnTo>
                <a:lnTo>
                  <a:pt x="0" y="8480"/>
                </a:lnTo>
                <a:lnTo>
                  <a:pt x="0" y="21600"/>
                </a:lnTo>
                <a:lnTo>
                  <a:pt x="21600" y="21414"/>
                </a:lnTo>
                <a:lnTo>
                  <a:pt x="21546" y="18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object 9"/>
          <p:cNvSpPr txBox="1"/>
          <p:nvPr userDrawn="1"/>
        </p:nvSpPr>
        <p:spPr>
          <a:xfrm>
            <a:off x="11226684" y="1125273"/>
            <a:ext cx="66103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u="sng" spc="-2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ubik Light"/>
                <a:ea typeface="Rubik Light"/>
                <a:cs typeface="Rubik Light"/>
                <a:sym typeface="Rubik Light"/>
                <a:hlinkClick r:id="rId3"/>
              </a:defRPr>
            </a:lvl1pPr>
          </a:lstStyle>
          <a:p>
            <a:pPr>
              <a:defRPr u="none">
                <a:uFillTx/>
              </a:defRPr>
            </a:pPr>
            <a:r>
              <a:rPr u="sng" dirty="0">
                <a:uFill>
                  <a:solidFill>
                    <a:srgbClr val="231F20"/>
                  </a:solidFill>
                </a:uFill>
                <a:hlinkClick r:id="rId3"/>
              </a:rPr>
              <a:t>www.caf.net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7186613" y="5657239"/>
            <a:ext cx="4797425" cy="577766"/>
          </a:xfrm>
        </p:spPr>
        <p:txBody>
          <a:bodyPr>
            <a:normAutofit/>
          </a:bodyPr>
          <a:lstStyle>
            <a:lvl1pPr marL="0" indent="0" algn="r">
              <a:buNone/>
              <a:defRPr sz="3700">
                <a:latin typeface="Rubik" pitchFamily="2" charset="-79"/>
                <a:cs typeface="Rubik" pitchFamily="2" charset="-79"/>
              </a:defRPr>
            </a:lvl1pPr>
            <a:lvl5pPr>
              <a:defRPr/>
            </a:lvl5pPr>
          </a:lstStyle>
          <a:p>
            <a:pPr lvl="0"/>
            <a:r>
              <a:rPr lang="es-ES" dirty="0" err="1"/>
              <a:t>TíTULO</a:t>
            </a:r>
            <a:r>
              <a:rPr lang="es-ES" dirty="0"/>
              <a:t> 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1" hasCustomPrompt="1"/>
          </p:nvPr>
        </p:nvSpPr>
        <p:spPr>
          <a:xfrm>
            <a:off x="7186613" y="6301206"/>
            <a:ext cx="4797425" cy="31908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latin typeface="Rubik Light" pitchFamily="2" charset="-79"/>
                <a:cs typeface="Rubik Light" pitchFamily="2" charset="-79"/>
              </a:defRPr>
            </a:lvl1pPr>
          </a:lstStyle>
          <a:p>
            <a:pPr lvl="0"/>
            <a:r>
              <a:rPr lang="es-ES" dirty="0" err="1"/>
              <a:t>SUBTíTULO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453981" y="459717"/>
            <a:ext cx="1562824" cy="66555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1" y="6223932"/>
            <a:ext cx="2213113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0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/>
          <p:nvPr userDrawn="1"/>
        </p:nvSpPr>
        <p:spPr>
          <a:xfrm>
            <a:off x="-16043" y="5374692"/>
            <a:ext cx="12320338" cy="1825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6" y="186"/>
                </a:moveTo>
                <a:lnTo>
                  <a:pt x="11692" y="0"/>
                </a:lnTo>
                <a:lnTo>
                  <a:pt x="10808" y="8471"/>
                </a:lnTo>
                <a:lnTo>
                  <a:pt x="0" y="8480"/>
                </a:lnTo>
                <a:lnTo>
                  <a:pt x="0" y="21600"/>
                </a:lnTo>
                <a:lnTo>
                  <a:pt x="21600" y="21414"/>
                </a:lnTo>
                <a:lnTo>
                  <a:pt x="21546" y="18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object 9"/>
          <p:cNvSpPr txBox="1"/>
          <p:nvPr userDrawn="1"/>
        </p:nvSpPr>
        <p:spPr>
          <a:xfrm>
            <a:off x="11226684" y="1125273"/>
            <a:ext cx="66103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u="sng" spc="-2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ubik Light"/>
                <a:ea typeface="Rubik Light"/>
                <a:cs typeface="Rubik Light"/>
                <a:sym typeface="Rubik Light"/>
                <a:hlinkClick r:id="rId2"/>
              </a:defRPr>
            </a:lvl1pPr>
          </a:lstStyle>
          <a:p>
            <a:pPr>
              <a:defRPr u="none">
                <a:uFillTx/>
              </a:defRPr>
            </a:pPr>
            <a:r>
              <a:rPr u="sng" dirty="0">
                <a:uFill>
                  <a:solidFill>
                    <a:srgbClr val="231F20"/>
                  </a:solidFill>
                </a:uFill>
                <a:hlinkClick r:id="rId2"/>
              </a:rPr>
              <a:t>www.caf.net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7186613" y="5657239"/>
            <a:ext cx="4797425" cy="577766"/>
          </a:xfrm>
        </p:spPr>
        <p:txBody>
          <a:bodyPr>
            <a:normAutofit/>
          </a:bodyPr>
          <a:lstStyle>
            <a:lvl1pPr marL="0" indent="0" algn="r">
              <a:buNone/>
              <a:defRPr sz="3700">
                <a:latin typeface="Rubik" pitchFamily="2" charset="-79"/>
                <a:cs typeface="Rubik" pitchFamily="2" charset="-79"/>
              </a:defRPr>
            </a:lvl1pPr>
            <a:lvl5pPr>
              <a:defRPr/>
            </a:lvl5pPr>
          </a:lstStyle>
          <a:p>
            <a:pPr lvl="0"/>
            <a:r>
              <a:rPr lang="es-ES" dirty="0" err="1"/>
              <a:t>TíTULO</a:t>
            </a:r>
            <a:r>
              <a:rPr lang="es-ES" dirty="0"/>
              <a:t> 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1" hasCustomPrompt="1"/>
          </p:nvPr>
        </p:nvSpPr>
        <p:spPr>
          <a:xfrm>
            <a:off x="7186613" y="6301206"/>
            <a:ext cx="4797425" cy="31908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latin typeface="Rubik Light" pitchFamily="2" charset="-79"/>
                <a:cs typeface="Rubik Light" pitchFamily="2" charset="-79"/>
              </a:defRPr>
            </a:lvl1pPr>
          </a:lstStyle>
          <a:p>
            <a:pPr lvl="0"/>
            <a:r>
              <a:rPr lang="es-ES" dirty="0" err="1"/>
              <a:t>SUBTíTULO</a:t>
            </a:r>
            <a:endParaRPr lang="es-ES" dirty="0"/>
          </a:p>
        </p:txBody>
      </p:sp>
      <p:pic>
        <p:nvPicPr>
          <p:cNvPr id="12" name="Google Shape;88;p1" descr="Google Shape;88;p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4063" y="1358691"/>
            <a:ext cx="1297938" cy="4149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Google Shape;89;p1" descr="Google Shape;89;p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636" y="1358691"/>
            <a:ext cx="1450340" cy="4149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Google Shape;91;p1" descr="Google Shape;91;p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990" y="1358691"/>
            <a:ext cx="3116560" cy="415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Google Shape;92;p1" descr="Google Shape;92;p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399" y="1361867"/>
            <a:ext cx="9169399" cy="4709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453981" y="459717"/>
            <a:ext cx="1562824" cy="66555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1" y="6223932"/>
            <a:ext cx="2213113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7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ject 5" descr="objec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4" y="3236711"/>
            <a:ext cx="11281887" cy="323731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60576" y="6525541"/>
            <a:ext cx="4114800" cy="247450"/>
          </a:xfrm>
        </p:spPr>
        <p:txBody>
          <a:bodyPr/>
          <a:lstStyle>
            <a:lvl1pPr algn="l"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endParaRPr lang="es-ES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13" hasCustomPrompt="1"/>
          </p:nvPr>
        </p:nvSpPr>
        <p:spPr>
          <a:xfrm>
            <a:off x="3040040" y="1152684"/>
            <a:ext cx="1519238" cy="2747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TITULAR</a:t>
            </a:r>
          </a:p>
        </p:txBody>
      </p:sp>
      <p:sp>
        <p:nvSpPr>
          <p:cNvPr id="26" name="Marcador de texto 24"/>
          <p:cNvSpPr>
            <a:spLocks noGrp="1"/>
          </p:cNvSpPr>
          <p:nvPr>
            <p:ph type="body" sz="quarter" idx="14" hasCustomPrompt="1"/>
          </p:nvPr>
        </p:nvSpPr>
        <p:spPr>
          <a:xfrm>
            <a:off x="3040040" y="1470844"/>
            <a:ext cx="1519238" cy="1214903"/>
          </a:xfrm>
        </p:spPr>
        <p:txBody>
          <a:bodyPr lIns="108000" bIns="46800">
            <a:normAutofit/>
          </a:bodyPr>
          <a:lstStyle>
            <a:lvl1pPr marL="342900" indent="-342900">
              <a:buAutoNum type="arabicPeriod"/>
              <a:defRPr sz="1300">
                <a:latin typeface="Rubik Light" pitchFamily="2" charset="-79"/>
                <a:cs typeface="Rubik Light" pitchFamily="2" charset="-79"/>
              </a:defRPr>
            </a:lvl1pPr>
          </a:lstStyle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endParaRPr lang="es-ES" dirty="0"/>
          </a:p>
        </p:txBody>
      </p:sp>
      <p:sp>
        <p:nvSpPr>
          <p:cNvPr id="27" name="Marcador de texto 24"/>
          <p:cNvSpPr>
            <a:spLocks noGrp="1"/>
          </p:cNvSpPr>
          <p:nvPr>
            <p:ph type="body" sz="quarter" idx="15" hasCustomPrompt="1"/>
          </p:nvPr>
        </p:nvSpPr>
        <p:spPr>
          <a:xfrm>
            <a:off x="6098279" y="1152684"/>
            <a:ext cx="2685113" cy="5204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TITULAR MÁS LARGO Y EXTENSO</a:t>
            </a:r>
          </a:p>
        </p:txBody>
      </p:sp>
      <p:sp>
        <p:nvSpPr>
          <p:cNvPr id="28" name="Marcador de texto 24"/>
          <p:cNvSpPr>
            <a:spLocks noGrp="1"/>
          </p:cNvSpPr>
          <p:nvPr>
            <p:ph type="body" sz="quarter" idx="16" hasCustomPrompt="1"/>
          </p:nvPr>
        </p:nvSpPr>
        <p:spPr>
          <a:xfrm>
            <a:off x="6101565" y="1724634"/>
            <a:ext cx="2681828" cy="1214903"/>
          </a:xfrm>
        </p:spPr>
        <p:txBody>
          <a:bodyPr lIns="108000" bIns="46800">
            <a:normAutofit/>
          </a:bodyPr>
          <a:lstStyle>
            <a:lvl1pPr marL="342900" indent="-342900">
              <a:buAutoNum type="arabicPeriod"/>
              <a:defRPr sz="1300">
                <a:latin typeface="Rubik Light" pitchFamily="2" charset="-79"/>
                <a:cs typeface="Rubik Light" pitchFamily="2" charset="-79"/>
              </a:defRPr>
            </a:lvl1pPr>
          </a:lstStyle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endParaRPr lang="es-ES" dirty="0"/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5" y="332214"/>
            <a:ext cx="10380366" cy="482600"/>
          </a:xfrm>
        </p:spPr>
        <p:txBody>
          <a:bodyPr>
            <a:noAutofit/>
          </a:bodyPr>
          <a:lstStyle>
            <a:lvl1pPr marL="0" indent="0">
              <a:buNone/>
              <a:defRPr sz="300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ÍNDICE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2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13" hasCustomPrompt="1"/>
          </p:nvPr>
        </p:nvSpPr>
        <p:spPr>
          <a:xfrm>
            <a:off x="3040040" y="1152684"/>
            <a:ext cx="1519238" cy="2747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TITULAR</a:t>
            </a:r>
          </a:p>
        </p:txBody>
      </p:sp>
      <p:sp>
        <p:nvSpPr>
          <p:cNvPr id="26" name="Marcador de texto 24"/>
          <p:cNvSpPr>
            <a:spLocks noGrp="1"/>
          </p:cNvSpPr>
          <p:nvPr>
            <p:ph type="body" sz="quarter" idx="14" hasCustomPrompt="1"/>
          </p:nvPr>
        </p:nvSpPr>
        <p:spPr>
          <a:xfrm>
            <a:off x="3040040" y="1470844"/>
            <a:ext cx="1519238" cy="1214903"/>
          </a:xfrm>
        </p:spPr>
        <p:txBody>
          <a:bodyPr lIns="108000" bIns="46800">
            <a:normAutofit/>
          </a:bodyPr>
          <a:lstStyle>
            <a:lvl1pPr marL="342900" indent="-342900">
              <a:buAutoNum type="arabicPeriod"/>
              <a:defRPr sz="1300">
                <a:latin typeface="Rubik Light" pitchFamily="2" charset="-79"/>
                <a:cs typeface="Rubik Light" pitchFamily="2" charset="-79"/>
              </a:defRPr>
            </a:lvl1pPr>
          </a:lstStyle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endParaRPr lang="es-ES" dirty="0"/>
          </a:p>
        </p:txBody>
      </p:sp>
      <p:sp>
        <p:nvSpPr>
          <p:cNvPr id="27" name="Marcador de texto 24"/>
          <p:cNvSpPr>
            <a:spLocks noGrp="1"/>
          </p:cNvSpPr>
          <p:nvPr>
            <p:ph type="body" sz="quarter" idx="15" hasCustomPrompt="1"/>
          </p:nvPr>
        </p:nvSpPr>
        <p:spPr>
          <a:xfrm>
            <a:off x="6098279" y="1152684"/>
            <a:ext cx="2685113" cy="5204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TITULAR MÁS LARGO Y EXTENSO</a:t>
            </a:r>
          </a:p>
        </p:txBody>
      </p:sp>
      <p:sp>
        <p:nvSpPr>
          <p:cNvPr id="28" name="Marcador de texto 24"/>
          <p:cNvSpPr>
            <a:spLocks noGrp="1"/>
          </p:cNvSpPr>
          <p:nvPr>
            <p:ph type="body" sz="quarter" idx="16" hasCustomPrompt="1"/>
          </p:nvPr>
        </p:nvSpPr>
        <p:spPr>
          <a:xfrm>
            <a:off x="6101565" y="1724635"/>
            <a:ext cx="2681828" cy="1187720"/>
          </a:xfrm>
        </p:spPr>
        <p:txBody>
          <a:bodyPr lIns="108000" bIns="46800">
            <a:normAutofit/>
          </a:bodyPr>
          <a:lstStyle>
            <a:lvl1pPr marL="342900" indent="-342900">
              <a:buAutoNum type="arabicPeriod"/>
              <a:defRPr sz="1300">
                <a:latin typeface="Rubik Light" pitchFamily="2" charset="-79"/>
                <a:cs typeface="Rubik Light" pitchFamily="2" charset="-79"/>
              </a:defRPr>
            </a:lvl1pPr>
          </a:lstStyle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endParaRPr lang="es-ES" dirty="0"/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5" y="332214"/>
            <a:ext cx="10380366" cy="482600"/>
          </a:xfrm>
        </p:spPr>
        <p:txBody>
          <a:bodyPr>
            <a:noAutofit/>
          </a:bodyPr>
          <a:lstStyle>
            <a:lvl1pPr marL="0" indent="0">
              <a:buNone/>
              <a:defRPr sz="300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ÍNDICE</a:t>
            </a:r>
          </a:p>
        </p:txBody>
      </p:sp>
      <p:pic>
        <p:nvPicPr>
          <p:cNvPr id="11" name="Imagen 15" descr="Imagen 1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29" y="2912354"/>
            <a:ext cx="10908402" cy="355456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60576" y="6525541"/>
            <a:ext cx="4114800" cy="247450"/>
          </a:xfrm>
        </p:spPr>
        <p:txBody>
          <a:bodyPr/>
          <a:lstStyle>
            <a:lvl1pPr algn="l"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2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13" hasCustomPrompt="1"/>
          </p:nvPr>
        </p:nvSpPr>
        <p:spPr>
          <a:xfrm>
            <a:off x="463645" y="1196069"/>
            <a:ext cx="1519238" cy="2747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TITULAR</a:t>
            </a:r>
          </a:p>
        </p:txBody>
      </p:sp>
      <p:sp>
        <p:nvSpPr>
          <p:cNvPr id="26" name="Marcador de texto 24"/>
          <p:cNvSpPr>
            <a:spLocks noGrp="1"/>
          </p:cNvSpPr>
          <p:nvPr>
            <p:ph type="body" sz="quarter" idx="14" hasCustomPrompt="1"/>
          </p:nvPr>
        </p:nvSpPr>
        <p:spPr>
          <a:xfrm>
            <a:off x="463644" y="1522460"/>
            <a:ext cx="2807589" cy="4817719"/>
          </a:xfrm>
        </p:spPr>
        <p:txBody>
          <a:bodyPr lIns="108000" bIns="46800">
            <a:normAutofit/>
          </a:bodyPr>
          <a:lstStyle>
            <a:lvl1pPr marL="342900" indent="-342900">
              <a:buAutoNum type="arabicPeriod"/>
              <a:defRPr sz="1300">
                <a:latin typeface="Rubik Light" pitchFamily="2" charset="-79"/>
                <a:cs typeface="Rubik Light" pitchFamily="2" charset="-79"/>
              </a:defRPr>
            </a:lvl1pPr>
            <a:lvl2pPr>
              <a:defRPr sz="1300" baseline="0">
                <a:latin typeface="Rubik Light" pitchFamily="2" charset="-79"/>
                <a:cs typeface="Rubik Light" pitchFamily="2" charset="-79"/>
              </a:defRPr>
            </a:lvl2pPr>
          </a:lstStyle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1"/>
            <a:r>
              <a:rPr lang="es-ES" dirty="0"/>
              <a:t>SUBAPARTADO 1</a:t>
            </a:r>
          </a:p>
          <a:p>
            <a:pPr lvl="1"/>
            <a:r>
              <a:rPr lang="es-ES" dirty="0"/>
              <a:t>SUBAPARTADO 2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r>
              <a:rPr lang="es-ES" dirty="0"/>
              <a:t>CONTENIDO</a:t>
            </a:r>
          </a:p>
          <a:p>
            <a:pPr lvl="1"/>
            <a:r>
              <a:rPr lang="es-ES" dirty="0"/>
              <a:t>SUBAPARTADO 1</a:t>
            </a:r>
          </a:p>
          <a:p>
            <a:pPr lvl="1"/>
            <a:r>
              <a:rPr lang="es-ES" dirty="0"/>
              <a:t>SUBAPARTADO 2</a:t>
            </a:r>
          </a:p>
          <a:p>
            <a:pPr lvl="0"/>
            <a:r>
              <a:rPr lang="es-ES" dirty="0"/>
              <a:t>CONTENDIO</a:t>
            </a:r>
          </a:p>
          <a:p>
            <a:pPr lvl="0"/>
            <a:r>
              <a:rPr lang="es-ES" dirty="0"/>
              <a:t>CONTENIDO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5" y="332214"/>
            <a:ext cx="10380366" cy="482600"/>
          </a:xfrm>
        </p:spPr>
        <p:txBody>
          <a:bodyPr>
            <a:noAutofit/>
          </a:bodyPr>
          <a:lstStyle>
            <a:lvl1pPr marL="0" indent="0">
              <a:buNone/>
              <a:defRPr sz="300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ÍNDICE</a:t>
            </a:r>
          </a:p>
        </p:txBody>
      </p:sp>
      <p:sp>
        <p:nvSpPr>
          <p:cNvPr id="13" name="Rectángulo 11"/>
          <p:cNvSpPr/>
          <p:nvPr userDrawn="1"/>
        </p:nvSpPr>
        <p:spPr>
          <a:xfrm>
            <a:off x="3482485" y="1228597"/>
            <a:ext cx="8263047" cy="51115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60576" y="6525541"/>
            <a:ext cx="4114800" cy="247450"/>
          </a:xfrm>
        </p:spPr>
        <p:txBody>
          <a:bodyPr/>
          <a:lstStyle>
            <a:lvl1pPr algn="l"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4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cer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11320531" y="6525541"/>
            <a:ext cx="522668" cy="247450"/>
          </a:xfrm>
        </p:spPr>
        <p:txBody>
          <a:bodyPr/>
          <a:lstStyle>
            <a:lvl1pPr>
              <a:defRPr sz="1000">
                <a:latin typeface="Rubik Light" pitchFamily="2" charset="-79"/>
                <a:cs typeface="Rubik Light" pitchFamily="2" charset="-79"/>
              </a:defRPr>
            </a:lvl1pPr>
          </a:lstStyle>
          <a:p>
            <a:fld id="{46FB546C-7291-4B80-8780-14CE34EA457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5" y="332214"/>
            <a:ext cx="10380366" cy="482600"/>
          </a:xfrm>
        </p:spPr>
        <p:txBody>
          <a:bodyPr>
            <a:noAutofit/>
          </a:bodyPr>
          <a:lstStyle>
            <a:lvl1pPr marL="0" indent="0">
              <a:buNone/>
              <a:defRPr sz="4000"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es-ES" dirty="0"/>
              <a:t>CABECERA TITULAR</a:t>
            </a:r>
          </a:p>
        </p:txBody>
      </p:sp>
      <p:pic>
        <p:nvPicPr>
          <p:cNvPr id="9" name="object 6" descr="object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99948" y="1388063"/>
            <a:ext cx="3043251" cy="441612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solidFill>
              <a:srgbClr val="FFFFFF"/>
            </a:solidFill>
          </a:ln>
        </p:spPr>
      </p:pic>
      <p:pic>
        <p:nvPicPr>
          <p:cNvPr id="10" name="object 3" descr="object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812" y="1388063"/>
            <a:ext cx="4629331" cy="441608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solidFill>
              <a:srgbClr val="FFFFFF"/>
            </a:solidFill>
          </a:ln>
        </p:spPr>
      </p:pic>
      <p:sp>
        <p:nvSpPr>
          <p:cNvPr id="11" name="Forma libre 12"/>
          <p:cNvSpPr/>
          <p:nvPr userDrawn="1"/>
        </p:nvSpPr>
        <p:spPr>
          <a:xfrm>
            <a:off x="463645" y="1278257"/>
            <a:ext cx="7353831" cy="5012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" y="0"/>
                </a:moveTo>
                <a:cubicBezTo>
                  <a:pt x="26" y="7200"/>
                  <a:pt x="13" y="14400"/>
                  <a:pt x="0" y="21600"/>
                </a:cubicBezTo>
                <a:lnTo>
                  <a:pt x="12600" y="21542"/>
                </a:lnTo>
                <a:lnTo>
                  <a:pt x="21600" y="408"/>
                </a:lnTo>
                <a:lnTo>
                  <a:pt x="0" y="349"/>
                </a:lnTo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645" y="6525541"/>
            <a:ext cx="1001869" cy="228420"/>
          </a:xfrm>
        </p:spPr>
        <p:txBody>
          <a:bodyPr>
            <a:normAutofit/>
          </a:bodyPr>
          <a:lstStyle>
            <a:lvl1pPr marL="0" indent="0">
              <a:buNone/>
              <a:defRPr sz="1100" b="0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CAPÍTULO / 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8" hasCustomPrompt="1"/>
          </p:nvPr>
        </p:nvSpPr>
        <p:spPr>
          <a:xfrm>
            <a:off x="1291798" y="6525541"/>
            <a:ext cx="8774839" cy="228420"/>
          </a:xfrm>
        </p:spPr>
        <p:txBody>
          <a:bodyPr>
            <a:normAutofit/>
          </a:bodyPr>
          <a:lstStyle>
            <a:lvl1pPr marL="0" indent="0">
              <a:buNone/>
              <a:defRPr sz="1100" b="1" baseline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s-ES" dirty="0"/>
              <a:t>1. CAPÍTULO</a:t>
            </a: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746" r="13384" b="23792"/>
          <a:stretch/>
        </p:blipFill>
        <p:spPr>
          <a:xfrm>
            <a:off x="10964120" y="332214"/>
            <a:ext cx="781411" cy="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PATRÓN PPT CAF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s-ES" sz="240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B546C-7291-4B80-8780-14CE34EA4570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95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84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8" r:id="rId28"/>
    <p:sldLayoutId id="2147483677" r:id="rId29"/>
    <p:sldLayoutId id="2147483681" r:id="rId30"/>
    <p:sldLayoutId id="2147483686" r:id="rId31"/>
    <p:sldLayoutId id="2147483687" r:id="rId32"/>
    <p:sldLayoutId id="2147483688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Rubik Medium" pitchFamily="2" charset="-79"/>
          <a:ea typeface="+mj-ea"/>
          <a:cs typeface="Rubik Medium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mailto:igor.lopez@caf.net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6257109" y="5723440"/>
            <a:ext cx="6092690" cy="577766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 err="1"/>
              <a:t>Proyectos</a:t>
            </a:r>
            <a:r>
              <a:rPr lang="en-US" sz="3800" b="1" dirty="0"/>
              <a:t> </a:t>
            </a:r>
            <a:r>
              <a:rPr lang="en-US" sz="3800" b="1" dirty="0" smtClean="0"/>
              <a:t>CAF-UVP/EHU </a:t>
            </a:r>
            <a:r>
              <a:rPr lang="en-US" sz="3800" b="1" dirty="0"/>
              <a:t>2023-2024</a:t>
            </a:r>
          </a:p>
          <a:p>
            <a:endParaRPr lang="es-ES" sz="3800" b="1" dirty="0"/>
          </a:p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7186613" y="6301206"/>
            <a:ext cx="4797425" cy="831114"/>
          </a:xfrm>
        </p:spPr>
        <p:txBody>
          <a:bodyPr>
            <a:normAutofit/>
          </a:bodyPr>
          <a:lstStyle/>
          <a:p>
            <a:r>
              <a:rPr lang="es-ES" dirty="0"/>
              <a:t>Igor </a:t>
            </a:r>
            <a:r>
              <a:rPr lang="es-ES" dirty="0" err="1"/>
              <a:t>Lopez</a:t>
            </a:r>
            <a:r>
              <a:rPr lang="es-ES" dirty="0"/>
              <a:t> </a:t>
            </a:r>
            <a:r>
              <a:rPr lang="es-ES" dirty="0" smtClean="0"/>
              <a:t>&lt;igor.lopez@caf.net&gt;</a:t>
            </a:r>
            <a:endParaRPr lang="es-ES" dirty="0" smtClean="0">
              <a:hlinkClick r:id="rId2"/>
            </a:endParaRPr>
          </a:p>
          <a:p>
            <a:r>
              <a:rPr lang="es-ES" dirty="0"/>
              <a:t>jaime.jimenez@ehu.es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Picture 2" descr="https://www.ehu.eus/documents/6810447/9667911/Escuela+Ingenieria_Bizkaia_bilingue_positivo.jpg/a0aeb86c-f2ee-35e3-9434-706a096ebb36?t=1527087566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475" y="130629"/>
            <a:ext cx="2994650" cy="122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8452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CAF Paleta Colores Primario">
      <a:dk1>
        <a:srgbClr val="000000"/>
      </a:dk1>
      <a:lt1>
        <a:sysClr val="window" lastClr="FFFFFF"/>
      </a:lt1>
      <a:dk2>
        <a:srgbClr val="696464"/>
      </a:dk2>
      <a:lt2>
        <a:srgbClr val="FFFFFF"/>
      </a:lt2>
      <a:accent1>
        <a:srgbClr val="DB0812"/>
      </a:accent1>
      <a:accent2>
        <a:srgbClr val="FFFFFF"/>
      </a:accent2>
      <a:accent3>
        <a:srgbClr val="000000"/>
      </a:accent3>
      <a:accent4>
        <a:srgbClr val="DB0812"/>
      </a:accent4>
      <a:accent5>
        <a:srgbClr val="FFFFFF"/>
      </a:accent5>
      <a:accent6>
        <a:srgbClr val="000000"/>
      </a:accent6>
      <a:hlink>
        <a:srgbClr val="000000"/>
      </a:hlink>
      <a:folHlink>
        <a:srgbClr val="DB0812"/>
      </a:folHlink>
    </a:clrScheme>
    <a:fontScheme name="Rubik">
      <a:majorFont>
        <a:latin typeface="Rubik Black"/>
        <a:ea typeface=""/>
        <a:cs typeface=""/>
      </a:majorFont>
      <a:minorFont>
        <a:latin typeface="Rub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6C359D73-60B6-4FF9-950F-3A852329564D}" vid="{18EFCE10-5E8D-4ED5-9FA7-1317C8AD040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</TotalTime>
  <Words>9</Words>
  <Application>Microsoft Office PowerPoint</Application>
  <PresentationFormat>Panorámica</PresentationFormat>
  <Paragraphs>3</Paragraphs>
  <Slides>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Arial</vt:lpstr>
      <vt:lpstr>Calibri</vt:lpstr>
      <vt:lpstr>Rubik</vt:lpstr>
      <vt:lpstr>Rubik Black</vt:lpstr>
      <vt:lpstr>Rubik Bold</vt:lpstr>
      <vt:lpstr>Rubik Light</vt:lpstr>
      <vt:lpstr>Rubik Medium</vt:lpstr>
      <vt:lpstr>Rubik Regular</vt:lpstr>
      <vt:lpstr>Tema de Office</vt:lpstr>
      <vt:lpstr>think-cell Slide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EDURNE Altuna</dc:creator>
  <cp:lastModifiedBy>JAIME JIMENEZ</cp:lastModifiedBy>
  <cp:revision>16</cp:revision>
  <dcterms:created xsi:type="dcterms:W3CDTF">2023-05-31T10:24:33Z</dcterms:created>
  <dcterms:modified xsi:type="dcterms:W3CDTF">2023-09-25T12:13:04Z</dcterms:modified>
</cp:coreProperties>
</file>