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94685"/>
  </p:normalViewPr>
  <p:slideViewPr>
    <p:cSldViewPr snapToGrid="0">
      <p:cViewPr varScale="1">
        <p:scale>
          <a:sx n="113" d="100"/>
          <a:sy n="113" d="100"/>
        </p:scale>
        <p:origin x="1472" y="-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1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2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5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35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24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9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7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34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2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8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3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C662DD-3EDD-834B-8B74-58A1A912D908}" type="datetimeFigureOut">
              <a:rPr lang="es-ES" smtClean="0"/>
              <a:t>28/7/25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FF458-7F64-7E48-9881-7860E7A56A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asierzubizarreta/Library/Group%20Containers/UBF8T346G9.ms/WebArchiveCopyPasteTempFiles/com.microsoft.Word/a0aeb86c-f2ee-35e3-9434-706a096ebb36%3ft=1527080365511" TargetMode="External"/><Relationship Id="rId5" Type="http://schemas.openxmlformats.org/officeDocument/2006/relationships/image" Target="../media/image3.jpeg"/><Relationship Id="rId4" Type="http://schemas.openxmlformats.org/officeDocument/2006/relationships/image" Target="file:////Users/asierzubizarreta/Library/Group%20Containers/UBF8T346G9.ms/WebArchiveCopyPasteTempFiles/com.microsoft.Word/28082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olino de viento en un campo&#10;&#10;El contenido generado por IA puede ser incorrecto.">
            <a:extLst>
              <a:ext uri="{FF2B5EF4-FFF2-40B4-BE49-F238E27FC236}">
                <a16:creationId xmlns:a16="http://schemas.microsoft.com/office/drawing/2014/main" id="{AC009A87-4E12-F83D-DA74-B099BD16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250" r="10064" b="19224"/>
          <a:stretch>
            <a:fillRect/>
          </a:stretch>
        </p:blipFill>
        <p:spPr>
          <a:xfrm>
            <a:off x="-64620" y="-4978"/>
            <a:ext cx="9970619" cy="6902735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83CBEEE-B1BE-9BA8-0079-E5DAD9946C0D}"/>
              </a:ext>
            </a:extLst>
          </p:cNvPr>
          <p:cNvSpPr/>
          <p:nvPr/>
        </p:nvSpPr>
        <p:spPr>
          <a:xfrm>
            <a:off x="-80684" y="-14496"/>
            <a:ext cx="10219766" cy="105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0014E1A-347F-336F-F025-CAC9FCA443B2}"/>
              </a:ext>
            </a:extLst>
          </p:cNvPr>
          <p:cNvSpPr/>
          <p:nvPr/>
        </p:nvSpPr>
        <p:spPr>
          <a:xfrm>
            <a:off x="392348" y="2468164"/>
            <a:ext cx="3920469" cy="2268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6D51106-BB53-4A80-1C84-3C7DD932C14C}"/>
              </a:ext>
            </a:extLst>
          </p:cNvPr>
          <p:cNvSpPr/>
          <p:nvPr/>
        </p:nvSpPr>
        <p:spPr>
          <a:xfrm>
            <a:off x="1546925" y="2468164"/>
            <a:ext cx="3406075" cy="1054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AB35474-3588-58F2-2F4B-DD7609CA4B5C}"/>
              </a:ext>
            </a:extLst>
          </p:cNvPr>
          <p:cNvSpPr/>
          <p:nvPr/>
        </p:nvSpPr>
        <p:spPr>
          <a:xfrm>
            <a:off x="392348" y="3458696"/>
            <a:ext cx="4312817" cy="715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865E4A8-B9D8-418A-6170-EFA5AB4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59" y="9228082"/>
            <a:ext cx="12577079" cy="39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3" tIns="47171" rIns="94343" bIns="47171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857"/>
          </a:p>
        </p:txBody>
      </p:sp>
      <p:pic>
        <p:nvPicPr>
          <p:cNvPr id="1025" name="Imagen 2" descr="Iberdrola rediseña su logo y apuesta por un lenguaje visual ...">
            <a:extLst>
              <a:ext uri="{FF2B5EF4-FFF2-40B4-BE49-F238E27FC236}">
                <a16:creationId xmlns:a16="http://schemas.microsoft.com/office/drawing/2014/main" id="{636C84F2-9107-75B9-D483-06144489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7" b="33041"/>
          <a:stretch>
            <a:fillRect/>
          </a:stretch>
        </p:blipFill>
        <p:spPr bwMode="auto">
          <a:xfrm>
            <a:off x="6837571" y="144459"/>
            <a:ext cx="2923130" cy="8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B0D783D1-1395-2AA7-C53E-2BF80714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60" y="3635237"/>
            <a:ext cx="190595" cy="39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343" tIns="47171" rIns="94343" bIns="47171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857"/>
          </a:p>
        </p:txBody>
      </p:sp>
      <p:pic>
        <p:nvPicPr>
          <p:cNvPr id="1027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4DFBF389-9ED3-7A40-FD02-0B8E197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5" y="-14495"/>
            <a:ext cx="2964615" cy="12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E28D616-D15C-B28C-58A2-2C0E7AEA15B7}"/>
              </a:ext>
            </a:extLst>
          </p:cNvPr>
          <p:cNvSpPr txBox="1"/>
          <p:nvPr/>
        </p:nvSpPr>
        <p:spPr>
          <a:xfrm>
            <a:off x="540057" y="2714005"/>
            <a:ext cx="3554496" cy="1489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39" dirty="0">
                <a:latin typeface="EHUSans" panose="02000503050000020004" pitchFamily="2" charset="0"/>
              </a:rPr>
              <a:t>Aula </a:t>
            </a:r>
          </a:p>
          <a:p>
            <a:r>
              <a:rPr lang="es-ES" sz="4539" dirty="0">
                <a:latin typeface="EHUSans" panose="02000503050000020004" pitchFamily="2" charset="0"/>
              </a:rPr>
              <a:t>IBERDROLA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BD80BD-0D23-A454-4FDD-CF5BF73EBEA9}"/>
              </a:ext>
            </a:extLst>
          </p:cNvPr>
          <p:cNvSpPr/>
          <p:nvPr/>
        </p:nvSpPr>
        <p:spPr>
          <a:xfrm>
            <a:off x="6230633" y="4696756"/>
            <a:ext cx="3406075" cy="1054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798091-63B4-D21A-1B92-35C9E58273C6}"/>
              </a:ext>
            </a:extLst>
          </p:cNvPr>
          <p:cNvSpPr/>
          <p:nvPr/>
        </p:nvSpPr>
        <p:spPr>
          <a:xfrm>
            <a:off x="6230633" y="5687288"/>
            <a:ext cx="3158240" cy="715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57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BFD6D5-50B3-2F64-CA71-0A3D29BFF5BF}"/>
              </a:ext>
            </a:extLst>
          </p:cNvPr>
          <p:cNvSpPr txBox="1"/>
          <p:nvPr/>
        </p:nvSpPr>
        <p:spPr>
          <a:xfrm>
            <a:off x="6313998" y="4696756"/>
            <a:ext cx="3239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EHUSans" panose="02000503050000020004" pitchFamily="2" charset="0"/>
              </a:rPr>
              <a:t>Presentación de Proyectos de Investigación</a:t>
            </a:r>
            <a:r>
              <a:rPr lang="es-ES" sz="1400" dirty="0">
                <a:latin typeface="EHUSans" panose="02000503050000020004" pitchFamily="2" charset="0"/>
              </a:rPr>
              <a:t> </a:t>
            </a:r>
          </a:p>
          <a:p>
            <a:endParaRPr lang="es-ES" sz="1400" dirty="0">
              <a:latin typeface="EHUSans" panose="02000503050000020004" pitchFamily="2" charset="0"/>
            </a:endParaRPr>
          </a:p>
          <a:p>
            <a:r>
              <a:rPr lang="es-ES" sz="1600" dirty="0">
                <a:latin typeface="EHUSans" panose="02000503050000020004" pitchFamily="2" charset="0"/>
              </a:rPr>
              <a:t>Día: 11 de septiembre de 2025 </a:t>
            </a:r>
          </a:p>
          <a:p>
            <a:r>
              <a:rPr lang="es-ES" sz="1600" dirty="0">
                <a:latin typeface="EHUSans" panose="02000503050000020004" pitchFamily="2" charset="0"/>
              </a:rPr>
              <a:t>Hora</a:t>
            </a:r>
            <a:r>
              <a:rPr lang="es-ES" sz="1600">
                <a:latin typeface="EHUSans" panose="02000503050000020004" pitchFamily="2" charset="0"/>
              </a:rPr>
              <a:t>: 13:00 </a:t>
            </a:r>
            <a:endParaRPr lang="es-ES" sz="1600" dirty="0">
              <a:latin typeface="EHUSans" panose="02000503050000020004" pitchFamily="2" charset="0"/>
            </a:endParaRPr>
          </a:p>
          <a:p>
            <a:r>
              <a:rPr lang="es-ES" sz="1600" dirty="0">
                <a:latin typeface="EHUSans" panose="02000503050000020004" pitchFamily="2" charset="0"/>
              </a:rPr>
              <a:t>Lugar: P0E1</a:t>
            </a:r>
          </a:p>
          <a:p>
            <a:endParaRPr lang="es-ES" sz="1400" dirty="0">
              <a:latin typeface="EHUSans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03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20</Words>
  <Application>Microsoft Macintosh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EHUSans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ASIER ZUBIZARRETA PICO</dc:creator>
  <cp:lastModifiedBy>ASIER ZUBIZARRETA PICO</cp:lastModifiedBy>
  <cp:revision>3</cp:revision>
  <dcterms:created xsi:type="dcterms:W3CDTF">2025-06-13T08:46:02Z</dcterms:created>
  <dcterms:modified xsi:type="dcterms:W3CDTF">2025-07-28T07:33:31Z</dcterms:modified>
</cp:coreProperties>
</file>