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122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18EFF9-E00F-40C5-BF67-35400106C258}" type="datetimeFigureOut">
              <a:rPr lang="es-ES" smtClean="0"/>
              <a:pPr/>
              <a:t>21/07/2026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14504-BA8C-4715-BD9C-0D5C8C6CF56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14504-BA8C-4715-BD9C-0D5C8C6CF566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411A-17CB-4DD5-A1ED-BE5F1F467DF4}" type="datetime1">
              <a:rPr lang="es-ES" smtClean="0"/>
              <a:pPr/>
              <a:t>21/07/2026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A067-296E-4497-8165-89FB5F40D83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15CA2-0DE5-41A2-86FF-7A3F463C5F69}" type="datetime1">
              <a:rPr lang="es-ES" smtClean="0"/>
              <a:pPr/>
              <a:t>21/07/2026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A067-296E-4497-8165-89FB5F40D83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072A0-B09E-4644-9FBC-867871BBE246}" type="datetime1">
              <a:rPr lang="es-ES" smtClean="0"/>
              <a:pPr/>
              <a:t>21/07/2026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A067-296E-4497-8165-89FB5F40D83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99872-48B2-4615-A468-7615D3535586}" type="datetime1">
              <a:rPr lang="es-ES" smtClean="0"/>
              <a:pPr/>
              <a:t>21/07/2026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A067-296E-4497-8165-89FB5F40D83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F45DE-08CF-415C-8E16-2ECCA7E7C654}" type="datetime1">
              <a:rPr lang="es-ES" smtClean="0"/>
              <a:pPr/>
              <a:t>21/07/2026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A067-296E-4497-8165-89FB5F40D83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A8BDE-8EEE-4372-8076-86AE325250D4}" type="datetime1">
              <a:rPr lang="es-ES" smtClean="0"/>
              <a:pPr/>
              <a:t>21/07/2026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A067-296E-4497-8165-89FB5F40D83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063CE-D2B7-4C3C-B96B-AD2BE73EA105}" type="datetime1">
              <a:rPr lang="es-ES" smtClean="0"/>
              <a:pPr/>
              <a:t>21/07/2026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A067-296E-4497-8165-89FB5F40D83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50A0B-5F67-4DEC-BC98-A8CE7749094E}" type="datetime1">
              <a:rPr lang="es-ES" smtClean="0"/>
              <a:pPr/>
              <a:t>21/07/2026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A067-296E-4497-8165-89FB5F40D83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5CB6A-02CD-408C-8BB3-DE2620ABF9AA}" type="datetime1">
              <a:rPr lang="es-ES" smtClean="0"/>
              <a:pPr/>
              <a:t>21/07/2026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A067-296E-4497-8165-89FB5F40D83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7C462-B6EB-4019-ADBB-BD07CE269628}" type="datetime1">
              <a:rPr lang="es-ES" smtClean="0"/>
              <a:pPr/>
              <a:t>21/07/2026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A067-296E-4497-8165-89FB5F40D83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D27D-FFB9-43D4-8D13-C7B0060C57FF}" type="datetime1">
              <a:rPr lang="es-ES" smtClean="0"/>
              <a:pPr/>
              <a:t>21/07/2026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9A067-296E-4497-8165-89FB5F40D83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5CB45-9844-4D57-BC28-22F45D023776}" type="datetime1">
              <a:rPr lang="es-ES" smtClean="0"/>
              <a:pPr/>
              <a:t>21/07/2026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9A067-296E-4497-8165-89FB5F40D83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6968" y="0"/>
            <a:ext cx="4717032" cy="809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717032" cy="809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n 3">
            <a:extLst>
              <a:ext uri="{FF2B5EF4-FFF2-40B4-BE49-F238E27FC236}">
                <a16:creationId xmlns:a16="http://schemas.microsoft.com/office/drawing/2014/main" id="{7C273364-C900-4A35-B725-365AB06E79E9}"/>
              </a:ext>
            </a:extLst>
          </p:cNvPr>
          <p:cNvPicPr/>
          <p:nvPr/>
        </p:nvPicPr>
        <p:blipFill rotWithShape="1">
          <a:blip r:embed="rId4" cstate="print"/>
          <a:srcRect l="6879" t="37402" r="5985" b="31620"/>
          <a:stretch/>
        </p:blipFill>
        <p:spPr bwMode="auto">
          <a:xfrm>
            <a:off x="35496" y="6021288"/>
            <a:ext cx="2016224" cy="7647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Subtítulo 2">
            <a:extLst>
              <a:ext uri="{FF2B5EF4-FFF2-40B4-BE49-F238E27FC236}">
                <a16:creationId xmlns:a16="http://schemas.microsoft.com/office/drawing/2014/main" id="{5DAC8DF8-EE85-4DC7-8BC9-49AF88F8C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1760" y="6237312"/>
            <a:ext cx="4491676" cy="432048"/>
          </a:xfrm>
        </p:spPr>
        <p:txBody>
          <a:bodyPr>
            <a:noAutofit/>
          </a:bodyPr>
          <a:lstStyle/>
          <a:p>
            <a:r>
              <a:rPr lang="es-ES_tradnl" sz="1600" b="1" dirty="0">
                <a:solidFill>
                  <a:srgbClr val="00B0F0"/>
                </a:solidFill>
              </a:rPr>
              <a:t>Aula del Agua “CABB” /“BBUP” </a:t>
            </a:r>
            <a:r>
              <a:rPr lang="es-ES_tradnl" sz="1600" b="1" dirty="0" err="1">
                <a:solidFill>
                  <a:srgbClr val="00B0F0"/>
                </a:solidFill>
              </a:rPr>
              <a:t>Uraren</a:t>
            </a:r>
            <a:r>
              <a:rPr lang="es-ES_tradnl" sz="1600" b="1" dirty="0">
                <a:solidFill>
                  <a:srgbClr val="00B0F0"/>
                </a:solidFill>
              </a:rPr>
              <a:t> </a:t>
            </a:r>
            <a:r>
              <a:rPr lang="es-ES_tradnl" sz="1600" b="1" dirty="0" err="1">
                <a:solidFill>
                  <a:srgbClr val="00B0F0"/>
                </a:solidFill>
              </a:rPr>
              <a:t>Gela</a:t>
            </a:r>
            <a:r>
              <a:rPr lang="es-ES_tradnl" sz="1600" b="1" dirty="0">
                <a:solidFill>
                  <a:srgbClr val="00B0F0"/>
                </a:solidFill>
              </a:rPr>
              <a:t> </a:t>
            </a:r>
            <a:endParaRPr lang="es-ES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769166" y="1628800"/>
            <a:ext cx="777686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>
                <a:solidFill>
                  <a:srgbClr val="00B0F0"/>
                </a:solidFill>
              </a:rPr>
              <a:t>Aula del Agua “CABB” /“BBUP” </a:t>
            </a:r>
            <a:r>
              <a:rPr lang="es-ES_tradnl" sz="3200" b="1" dirty="0" err="1">
                <a:solidFill>
                  <a:srgbClr val="00B0F0"/>
                </a:solidFill>
              </a:rPr>
              <a:t>Uraren</a:t>
            </a:r>
            <a:r>
              <a:rPr lang="es-ES_tradnl" sz="3200" b="1" dirty="0">
                <a:solidFill>
                  <a:srgbClr val="00B0F0"/>
                </a:solidFill>
              </a:rPr>
              <a:t> </a:t>
            </a:r>
            <a:r>
              <a:rPr lang="es-ES_tradnl" sz="3200" b="1" dirty="0" err="1">
                <a:solidFill>
                  <a:srgbClr val="00B0F0"/>
                </a:solidFill>
              </a:rPr>
              <a:t>Gela</a:t>
            </a:r>
            <a:endParaRPr lang="es-ES_tradnl" sz="3200" b="1" dirty="0">
              <a:solidFill>
                <a:srgbClr val="00B0F0"/>
              </a:solidFill>
            </a:endParaRPr>
          </a:p>
          <a:p>
            <a:pPr algn="ctr"/>
            <a:endParaRPr lang="es-ES_tradnl" sz="3200" b="1" dirty="0">
              <a:solidFill>
                <a:srgbClr val="00B0F0"/>
              </a:solidFill>
            </a:endParaRPr>
          </a:p>
          <a:p>
            <a:pPr algn="ctr"/>
            <a:r>
              <a:rPr lang="es-ES_tradnl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Curso </a:t>
            </a:r>
            <a:r>
              <a:rPr lang="es-ES_tradnl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2026/2027</a:t>
            </a:r>
            <a:endParaRPr lang="es-ES" sz="3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s-ES" sz="2000" b="1" dirty="0">
                <a:solidFill>
                  <a:srgbClr val="002060"/>
                </a:solidFill>
              </a:rPr>
              <a:t>		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F1AC901-3D3E-4774-958A-83EC2DB1012F}"/>
              </a:ext>
            </a:extLst>
          </p:cNvPr>
          <p:cNvSpPr txBox="1"/>
          <p:nvPr/>
        </p:nvSpPr>
        <p:spPr>
          <a:xfrm>
            <a:off x="5076056" y="4221088"/>
            <a:ext cx="3239344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rgbClr val="002060"/>
                </a:solidFill>
              </a:rPr>
              <a:t>Presentación</a:t>
            </a:r>
            <a:r>
              <a:rPr lang="es-ES" dirty="0"/>
              <a:t> </a:t>
            </a:r>
          </a:p>
          <a:p>
            <a:r>
              <a:rPr lang="es-ES" sz="2000" dirty="0">
                <a:solidFill>
                  <a:srgbClr val="0099FF"/>
                </a:solidFill>
              </a:rPr>
              <a:t>Día: </a:t>
            </a:r>
            <a:r>
              <a:rPr lang="es-ES" sz="2000" dirty="0" smtClean="0">
                <a:solidFill>
                  <a:srgbClr val="0099FF"/>
                </a:solidFill>
              </a:rPr>
              <a:t>7 </a:t>
            </a:r>
            <a:r>
              <a:rPr lang="es-ES" sz="2000" dirty="0">
                <a:solidFill>
                  <a:srgbClr val="0099FF"/>
                </a:solidFill>
              </a:rPr>
              <a:t>de septiembre de </a:t>
            </a:r>
            <a:r>
              <a:rPr lang="es-ES" sz="2000" dirty="0" smtClean="0">
                <a:solidFill>
                  <a:srgbClr val="0099FF"/>
                </a:solidFill>
              </a:rPr>
              <a:t>2026 </a:t>
            </a:r>
            <a:endParaRPr lang="es-ES" sz="2000" dirty="0">
              <a:solidFill>
                <a:srgbClr val="0099FF"/>
              </a:solidFill>
            </a:endParaRPr>
          </a:p>
          <a:p>
            <a:r>
              <a:rPr lang="es-ES" sz="2000" dirty="0">
                <a:solidFill>
                  <a:srgbClr val="0099FF"/>
                </a:solidFill>
              </a:rPr>
              <a:t>Hora: </a:t>
            </a:r>
            <a:r>
              <a:rPr lang="es-ES" sz="2000" dirty="0" smtClean="0">
                <a:solidFill>
                  <a:srgbClr val="0099FF"/>
                </a:solidFill>
              </a:rPr>
              <a:t>12:00 </a:t>
            </a:r>
            <a:endParaRPr lang="es-ES" sz="2000" dirty="0">
              <a:solidFill>
                <a:srgbClr val="0099FF"/>
              </a:solidFill>
            </a:endParaRPr>
          </a:p>
          <a:p>
            <a:r>
              <a:rPr lang="es-ES" sz="2000" dirty="0">
                <a:solidFill>
                  <a:srgbClr val="0099FF"/>
                </a:solidFill>
              </a:rPr>
              <a:t>Lugar: P0E1</a:t>
            </a:r>
          </a:p>
          <a:p>
            <a:endParaRPr lang="es-ES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6296" y="6079216"/>
            <a:ext cx="1448920" cy="6488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1070</TotalTime>
  <Words>41</Words>
  <Application>Microsoft Office PowerPoint</Application>
  <PresentationFormat>Presentación en pantalla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prueba</dc:creator>
  <cp:lastModifiedBy>NATALIA ALEGRIA</cp:lastModifiedBy>
  <cp:revision>68</cp:revision>
  <dcterms:created xsi:type="dcterms:W3CDTF">2019-12-17T16:01:48Z</dcterms:created>
  <dcterms:modified xsi:type="dcterms:W3CDTF">2026-07-21T10:28:17Z</dcterms:modified>
</cp:coreProperties>
</file>