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B2D"/>
    <a:srgbClr val="5C9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476" y="-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7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49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59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28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33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22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03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10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93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AFCA-DFAC-4E2A-8705-481387812A3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09730-33F1-4C98-B520-D807A746E2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8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olarra_aa732c46-4360-400f-84fb-c78c24785b86.png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27" y="5311183"/>
            <a:ext cx="1961488" cy="117689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-397090" y="2821866"/>
            <a:ext cx="11788500" cy="12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3200" dirty="0">
                <a:solidFill>
                  <a:srgbClr val="1F3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Miércoles 10 Septiembre 2025, 12:00 h </a:t>
            </a:r>
          </a:p>
          <a:p>
            <a:pPr algn="ctr">
              <a:lnSpc>
                <a:spcPct val="120000"/>
              </a:lnSpc>
            </a:pPr>
            <a:r>
              <a:rPr lang="es-ES" sz="3200" cap="small" dirty="0">
                <a:solidFill>
                  <a:srgbClr val="1F3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Conferencias </a:t>
            </a:r>
            <a:r>
              <a:rPr lang="es-ES" sz="3200" dirty="0">
                <a:solidFill>
                  <a:srgbClr val="1F3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P0E1</a:t>
            </a:r>
            <a:r>
              <a:rPr lang="es-ES" sz="3200" cap="small" dirty="0">
                <a:solidFill>
                  <a:srgbClr val="1F3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cap="small" dirty="0">
                <a:solidFill>
                  <a:srgbClr val="1F3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(Edificio I, Planta </a:t>
            </a:r>
            <a:r>
              <a:rPr lang="es-ES" sz="2400" cap="small" dirty="0">
                <a:solidFill>
                  <a:srgbClr val="1F3B2D"/>
                </a:solidFill>
                <a:effectLst>
                  <a:outerShdw blurRad="38100" dist="50800" dir="2700000" algn="tl">
                    <a:schemeClr val="bg1">
                      <a:alpha val="57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Baja Edif</a:t>
            </a:r>
            <a:r>
              <a:rPr lang="es-ES" sz="2400" cap="small" dirty="0">
                <a:solidFill>
                  <a:srgbClr val="1F3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cap="small" dirty="0">
                <a:solidFill>
                  <a:srgbClr val="1F3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400" dirty="0">
                <a:solidFill>
                  <a:srgbClr val="1F3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455838"/>
            <a:ext cx="3429000" cy="12992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1" y="1577852"/>
            <a:ext cx="3912466" cy="90616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269471" y="128927"/>
            <a:ext cx="76530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cap="small" dirty="0">
                <a:solidFill>
                  <a:srgbClr val="1F3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 Proyectos</a:t>
            </a:r>
          </a:p>
          <a:p>
            <a:pPr algn="ctr"/>
            <a:r>
              <a:rPr lang="es-ES" sz="4400" b="1" cap="small" dirty="0">
                <a:solidFill>
                  <a:srgbClr val="5C91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de Empresa</a:t>
            </a:r>
          </a:p>
        </p:txBody>
      </p:sp>
      <p:pic>
        <p:nvPicPr>
          <p:cNvPr id="20" name="Picture 1" descr="am_plogo_c_pos">
            <a:extLst>
              <a:ext uri="{FF2B5EF4-FFF2-40B4-BE49-F238E27FC236}">
                <a16:creationId xmlns:a16="http://schemas.microsoft.com/office/drawing/2014/main" id="{F430111A-C4AC-9E3B-2BD9-F68E315AAD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15297" r="8513" b="28397"/>
          <a:stretch/>
        </p:blipFill>
        <p:spPr bwMode="auto">
          <a:xfrm>
            <a:off x="2709876" y="4834573"/>
            <a:ext cx="1791707" cy="75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8DD9E15-9452-0469-9E0E-1EFF9E62EB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8" y="5703434"/>
            <a:ext cx="1735626" cy="1035292"/>
          </a:xfrm>
          <a:prstGeom prst="rect">
            <a:avLst/>
          </a:prstGeom>
          <a:noFill/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BF0D7C6-FBF9-8546-0A5B-A8BDC2ECFD19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74" y="4070592"/>
            <a:ext cx="1827192" cy="71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8F56778-6C3E-B0D3-93D5-9B6C0397B8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11" y="5634049"/>
            <a:ext cx="2063496" cy="113342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D85D2AF-81AC-16A2-4C34-3561A83A55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75" y="5221892"/>
            <a:ext cx="1965792" cy="196579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3D0A41F-50B1-C9A9-8A6F-00EC3DD1E0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3" y="5221892"/>
            <a:ext cx="1381627" cy="31282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86FDCA6A-E7FD-0972-0809-BF1EE1C5A0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75" y="4580911"/>
            <a:ext cx="1564969" cy="12601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10E258-92F4-98AB-3A8C-F31B29991A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2343" y="3996386"/>
            <a:ext cx="2453679" cy="766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C66475F-53E9-B8CF-ED54-A6559F4EB5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565" y="4104772"/>
            <a:ext cx="2632419" cy="8237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D284B2-3330-F110-38E0-2C910CBA85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9766" y="5674683"/>
            <a:ext cx="2275077" cy="10927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BB6D51-E00D-12EB-6230-1083B9A1A7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0786" y="3686806"/>
            <a:ext cx="4954183" cy="35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5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27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ANE MIREN GARCIA</dc:creator>
  <cp:lastModifiedBy>ALBERTO OLEAGA PARAMO</cp:lastModifiedBy>
  <cp:revision>26</cp:revision>
  <cp:lastPrinted>2022-09-22T08:04:48Z</cp:lastPrinted>
  <dcterms:created xsi:type="dcterms:W3CDTF">2021-09-27T08:38:15Z</dcterms:created>
  <dcterms:modified xsi:type="dcterms:W3CDTF">2025-07-22T13:05:33Z</dcterms:modified>
</cp:coreProperties>
</file>