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7481" r:id="rId2"/>
    <p:sldId id="748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6D9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DCB25-DEA8-4E71-989A-4C6C3B7665F6}" v="2" dt="2023-09-21T13:52:32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0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9" Type="http://schemas.openxmlformats.org/officeDocument/2006/relationships/customXml" Target="../customXml/item1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o Cimadevilla Gonzalez" userId="0e208b07-0d3e-4d6d-84e3-0aa3f38d08ea" providerId="ADAL" clId="{484DCB25-DEA8-4E71-989A-4C6C3B7665F6}"/>
    <pc:docChg chg="undo redo custSel modSld">
      <pc:chgData name="Roberto Cimadevilla Gonzalez" userId="0e208b07-0d3e-4d6d-84e3-0aa3f38d08ea" providerId="ADAL" clId="{484DCB25-DEA8-4E71-989A-4C6C3B7665F6}" dt="2023-09-21T14:41:02.113" v="951" actId="20577"/>
      <pc:docMkLst>
        <pc:docMk/>
      </pc:docMkLst>
      <pc:sldChg chg="addSp delSp modSp mod">
        <pc:chgData name="Roberto Cimadevilla Gonzalez" userId="0e208b07-0d3e-4d6d-84e3-0aa3f38d08ea" providerId="ADAL" clId="{484DCB25-DEA8-4E71-989A-4C6C3B7665F6}" dt="2023-09-21T13:52:38.850" v="78" actId="1076"/>
        <pc:sldMkLst>
          <pc:docMk/>
          <pc:sldMk cId="1893499431" sldId="7474"/>
        </pc:sldMkLst>
        <pc:spChg chg="mod">
          <ac:chgData name="Roberto Cimadevilla Gonzalez" userId="0e208b07-0d3e-4d6d-84e3-0aa3f38d08ea" providerId="ADAL" clId="{484DCB25-DEA8-4E71-989A-4C6C3B7665F6}" dt="2023-09-21T13:51:19.170" v="75" actId="1036"/>
          <ac:spMkLst>
            <pc:docMk/>
            <pc:sldMk cId="1893499431" sldId="7474"/>
            <ac:spMk id="26" creationId="{928A5501-DF91-75C5-F210-88881D74DB4D}"/>
          </ac:spMkLst>
        </pc:spChg>
        <pc:spChg chg="mod">
          <ac:chgData name="Roberto Cimadevilla Gonzalez" userId="0e208b07-0d3e-4d6d-84e3-0aa3f38d08ea" providerId="ADAL" clId="{484DCB25-DEA8-4E71-989A-4C6C3B7665F6}" dt="2023-09-21T13:51:07.272" v="69" actId="20577"/>
          <ac:spMkLst>
            <pc:docMk/>
            <pc:sldMk cId="1893499431" sldId="7474"/>
            <ac:spMk id="38" creationId="{DE10643E-2A9C-7689-C78A-CD09440AC9B1}"/>
          </ac:spMkLst>
        </pc:spChg>
        <pc:picChg chg="add mod">
          <ac:chgData name="Roberto Cimadevilla Gonzalez" userId="0e208b07-0d3e-4d6d-84e3-0aa3f38d08ea" providerId="ADAL" clId="{484DCB25-DEA8-4E71-989A-4C6C3B7665F6}" dt="2023-09-21T13:50:12.386" v="20" actId="1076"/>
          <ac:picMkLst>
            <pc:docMk/>
            <pc:sldMk cId="1893499431" sldId="7474"/>
            <ac:picMk id="4" creationId="{FD65D73E-C766-D64F-7674-1120F9042D27}"/>
          </ac:picMkLst>
        </pc:picChg>
        <pc:picChg chg="add mod">
          <ac:chgData name="Roberto Cimadevilla Gonzalez" userId="0e208b07-0d3e-4d6d-84e3-0aa3f38d08ea" providerId="ADAL" clId="{484DCB25-DEA8-4E71-989A-4C6C3B7665F6}" dt="2023-09-21T13:52:38.850" v="78" actId="1076"/>
          <ac:picMkLst>
            <pc:docMk/>
            <pc:sldMk cId="1893499431" sldId="7474"/>
            <ac:picMk id="6" creationId="{0A39A87E-C43C-E6B3-C0B1-307048A47E79}"/>
          </ac:picMkLst>
        </pc:picChg>
        <pc:picChg chg="del">
          <ac:chgData name="Roberto Cimadevilla Gonzalez" userId="0e208b07-0d3e-4d6d-84e3-0aa3f38d08ea" providerId="ADAL" clId="{484DCB25-DEA8-4E71-989A-4C6C3B7665F6}" dt="2023-09-21T13:49:28.110" v="18" actId="478"/>
          <ac:picMkLst>
            <pc:docMk/>
            <pc:sldMk cId="1893499431" sldId="7474"/>
            <ac:picMk id="20" creationId="{300E3491-D09D-114A-ACBC-23FE5A48DA71}"/>
          </ac:picMkLst>
        </pc:picChg>
        <pc:picChg chg="del">
          <ac:chgData name="Roberto Cimadevilla Gonzalez" userId="0e208b07-0d3e-4d6d-84e3-0aa3f38d08ea" providerId="ADAL" clId="{484DCB25-DEA8-4E71-989A-4C6C3B7665F6}" dt="2023-09-21T13:52:34.317" v="77" actId="478"/>
          <ac:picMkLst>
            <pc:docMk/>
            <pc:sldMk cId="1893499431" sldId="7474"/>
            <ac:picMk id="35" creationId="{D334BA8D-9EF2-BBCC-23B7-89FEEC60A87F}"/>
          </ac:picMkLst>
        </pc:picChg>
      </pc:sldChg>
      <pc:sldChg chg="delSp modSp mod">
        <pc:chgData name="Roberto Cimadevilla Gonzalez" userId="0e208b07-0d3e-4d6d-84e3-0aa3f38d08ea" providerId="ADAL" clId="{484DCB25-DEA8-4E71-989A-4C6C3B7665F6}" dt="2023-09-21T14:26:57.036" v="718" actId="20577"/>
        <pc:sldMkLst>
          <pc:docMk/>
          <pc:sldMk cId="3521307046" sldId="7475"/>
        </pc:sldMkLst>
        <pc:spChg chg="mod">
          <ac:chgData name="Roberto Cimadevilla Gonzalez" userId="0e208b07-0d3e-4d6d-84e3-0aa3f38d08ea" providerId="ADAL" clId="{484DCB25-DEA8-4E71-989A-4C6C3B7665F6}" dt="2023-09-21T14:26:47.474" v="715" actId="20577"/>
          <ac:spMkLst>
            <pc:docMk/>
            <pc:sldMk cId="3521307046" sldId="7475"/>
            <ac:spMk id="14" creationId="{D12936F7-A033-A6EB-3D84-266583E9B083}"/>
          </ac:spMkLst>
        </pc:spChg>
        <pc:spChg chg="mod">
          <ac:chgData name="Roberto Cimadevilla Gonzalez" userId="0e208b07-0d3e-4d6d-84e3-0aa3f38d08ea" providerId="ADAL" clId="{484DCB25-DEA8-4E71-989A-4C6C3B7665F6}" dt="2023-09-21T14:26:51.339" v="716" actId="20577"/>
          <ac:spMkLst>
            <pc:docMk/>
            <pc:sldMk cId="3521307046" sldId="7475"/>
            <ac:spMk id="26" creationId="{928A5501-DF91-75C5-F210-88881D74DB4D}"/>
          </ac:spMkLst>
        </pc:spChg>
        <pc:spChg chg="mod">
          <ac:chgData name="Roberto Cimadevilla Gonzalez" userId="0e208b07-0d3e-4d6d-84e3-0aa3f38d08ea" providerId="ADAL" clId="{484DCB25-DEA8-4E71-989A-4C6C3B7665F6}" dt="2023-09-21T14:26:54.279" v="717" actId="20577"/>
          <ac:spMkLst>
            <pc:docMk/>
            <pc:sldMk cId="3521307046" sldId="7475"/>
            <ac:spMk id="34" creationId="{67847494-2DD9-70A1-1224-AB59DF12DF29}"/>
          </ac:spMkLst>
        </pc:spChg>
        <pc:spChg chg="mod">
          <ac:chgData name="Roberto Cimadevilla Gonzalez" userId="0e208b07-0d3e-4d6d-84e3-0aa3f38d08ea" providerId="ADAL" clId="{484DCB25-DEA8-4E71-989A-4C6C3B7665F6}" dt="2023-09-21T14:26:57.036" v="718" actId="20577"/>
          <ac:spMkLst>
            <pc:docMk/>
            <pc:sldMk cId="3521307046" sldId="7475"/>
            <ac:spMk id="38" creationId="{DE10643E-2A9C-7689-C78A-CD09440AC9B1}"/>
          </ac:spMkLst>
        </pc:spChg>
        <pc:grpChg chg="mod">
          <ac:chgData name="Roberto Cimadevilla Gonzalez" userId="0e208b07-0d3e-4d6d-84e3-0aa3f38d08ea" providerId="ADAL" clId="{484DCB25-DEA8-4E71-989A-4C6C3B7665F6}" dt="2023-09-21T14:25:47.039" v="614" actId="1035"/>
          <ac:grpSpMkLst>
            <pc:docMk/>
            <pc:sldMk cId="3521307046" sldId="7475"/>
            <ac:grpSpMk id="12" creationId="{D700A57D-D8BE-BD8E-2AF8-8B442C14CD5C}"/>
          </ac:grpSpMkLst>
        </pc:grpChg>
        <pc:grpChg chg="mod">
          <ac:chgData name="Roberto Cimadevilla Gonzalez" userId="0e208b07-0d3e-4d6d-84e3-0aa3f38d08ea" providerId="ADAL" clId="{484DCB25-DEA8-4E71-989A-4C6C3B7665F6}" dt="2023-09-21T14:25:47.039" v="614" actId="1035"/>
          <ac:grpSpMkLst>
            <pc:docMk/>
            <pc:sldMk cId="3521307046" sldId="7475"/>
            <ac:grpSpMk id="24" creationId="{8E8F760F-043F-16E2-25BE-21BA473F0841}"/>
          </ac:grpSpMkLst>
        </pc:grpChg>
        <pc:grpChg chg="mod">
          <ac:chgData name="Roberto Cimadevilla Gonzalez" userId="0e208b07-0d3e-4d6d-84e3-0aa3f38d08ea" providerId="ADAL" clId="{484DCB25-DEA8-4E71-989A-4C6C3B7665F6}" dt="2023-09-21T14:25:47.039" v="614" actId="1035"/>
          <ac:grpSpMkLst>
            <pc:docMk/>
            <pc:sldMk cId="3521307046" sldId="7475"/>
            <ac:grpSpMk id="32" creationId="{DBC83C4B-463E-1C01-BFF3-F5E2002A3952}"/>
          </ac:grpSpMkLst>
        </pc:grpChg>
        <pc:grpChg chg="mod">
          <ac:chgData name="Roberto Cimadevilla Gonzalez" userId="0e208b07-0d3e-4d6d-84e3-0aa3f38d08ea" providerId="ADAL" clId="{484DCB25-DEA8-4E71-989A-4C6C3B7665F6}" dt="2023-09-21T14:25:47.039" v="614" actId="1035"/>
          <ac:grpSpMkLst>
            <pc:docMk/>
            <pc:sldMk cId="3521307046" sldId="7475"/>
            <ac:grpSpMk id="36" creationId="{3145EB34-A61A-92B3-D5EA-6B2EEA38ECB4}"/>
          </ac:grpSpMkLst>
        </pc:grpChg>
        <pc:picChg chg="mod">
          <ac:chgData name="Roberto Cimadevilla Gonzalez" userId="0e208b07-0d3e-4d6d-84e3-0aa3f38d08ea" providerId="ADAL" clId="{484DCB25-DEA8-4E71-989A-4C6C3B7665F6}" dt="2023-09-21T14:25:47.039" v="614" actId="1035"/>
          <ac:picMkLst>
            <pc:docMk/>
            <pc:sldMk cId="3521307046" sldId="7475"/>
            <ac:picMk id="20" creationId="{300E3491-D09D-114A-ACBC-23FE5A48DA71}"/>
          </ac:picMkLst>
        </pc:picChg>
        <pc:picChg chg="del mod">
          <ac:chgData name="Roberto Cimadevilla Gonzalez" userId="0e208b07-0d3e-4d6d-84e3-0aa3f38d08ea" providerId="ADAL" clId="{484DCB25-DEA8-4E71-989A-4C6C3B7665F6}" dt="2023-09-21T14:26:31.324" v="714" actId="478"/>
          <ac:picMkLst>
            <pc:docMk/>
            <pc:sldMk cId="3521307046" sldId="7475"/>
            <ac:picMk id="23" creationId="{5BE5E2AE-43DF-AD5F-E3D0-2F2A805C45AA}"/>
          </ac:picMkLst>
        </pc:picChg>
        <pc:picChg chg="mod">
          <ac:chgData name="Roberto Cimadevilla Gonzalez" userId="0e208b07-0d3e-4d6d-84e3-0aa3f38d08ea" providerId="ADAL" clId="{484DCB25-DEA8-4E71-989A-4C6C3B7665F6}" dt="2023-09-21T14:25:47.039" v="614" actId="1035"/>
          <ac:picMkLst>
            <pc:docMk/>
            <pc:sldMk cId="3521307046" sldId="7475"/>
            <ac:picMk id="27" creationId="{7E1DC868-9CA6-C4B7-1A3D-93C404C2A708}"/>
          </ac:picMkLst>
        </pc:picChg>
        <pc:picChg chg="mod">
          <ac:chgData name="Roberto Cimadevilla Gonzalez" userId="0e208b07-0d3e-4d6d-84e3-0aa3f38d08ea" providerId="ADAL" clId="{484DCB25-DEA8-4E71-989A-4C6C3B7665F6}" dt="2023-09-21T14:25:47.039" v="614" actId="1035"/>
          <ac:picMkLst>
            <pc:docMk/>
            <pc:sldMk cId="3521307046" sldId="7475"/>
            <ac:picMk id="35" creationId="{D334BA8D-9EF2-BBCC-23B7-89FEEC60A87F}"/>
          </ac:picMkLst>
        </pc:picChg>
      </pc:sldChg>
      <pc:sldChg chg="modSp mod">
        <pc:chgData name="Roberto Cimadevilla Gonzalez" userId="0e208b07-0d3e-4d6d-84e3-0aa3f38d08ea" providerId="ADAL" clId="{484DCB25-DEA8-4E71-989A-4C6C3B7665F6}" dt="2023-09-21T14:41:02.113" v="951" actId="20577"/>
        <pc:sldMkLst>
          <pc:docMk/>
          <pc:sldMk cId="3639961448" sldId="7486"/>
        </pc:sldMkLst>
        <pc:spChg chg="mod">
          <ac:chgData name="Roberto Cimadevilla Gonzalez" userId="0e208b07-0d3e-4d6d-84e3-0aa3f38d08ea" providerId="ADAL" clId="{484DCB25-DEA8-4E71-989A-4C6C3B7665F6}" dt="2023-09-21T14:41:02.113" v="951" actId="20577"/>
          <ac:spMkLst>
            <pc:docMk/>
            <pc:sldMk cId="3639961448" sldId="7486"/>
            <ac:spMk id="2" creationId="{4D88AA7D-B274-81A7-6F07-F218BA57B90F}"/>
          </ac:spMkLst>
        </pc:spChg>
        <pc:spChg chg="mod">
          <ac:chgData name="Roberto Cimadevilla Gonzalez" userId="0e208b07-0d3e-4d6d-84e3-0aa3f38d08ea" providerId="ADAL" clId="{484DCB25-DEA8-4E71-989A-4C6C3B7665F6}" dt="2023-09-21T14:28:33.584" v="732" actId="20577"/>
          <ac:spMkLst>
            <pc:docMk/>
            <pc:sldMk cId="3639961448" sldId="7486"/>
            <ac:spMk id="3" creationId="{D2C58D1A-FFED-BF08-3FCE-1758044B8D25}"/>
          </ac:spMkLst>
        </pc:spChg>
      </pc:sldChg>
      <pc:sldChg chg="modSp mod">
        <pc:chgData name="Roberto Cimadevilla Gonzalez" userId="0e208b07-0d3e-4d6d-84e3-0aa3f38d08ea" providerId="ADAL" clId="{484DCB25-DEA8-4E71-989A-4C6C3B7665F6}" dt="2023-09-21T14:41:00.030" v="949" actId="20577"/>
        <pc:sldMkLst>
          <pc:docMk/>
          <pc:sldMk cId="3138639255" sldId="7488"/>
        </pc:sldMkLst>
        <pc:spChg chg="mod">
          <ac:chgData name="Roberto Cimadevilla Gonzalez" userId="0e208b07-0d3e-4d6d-84e3-0aa3f38d08ea" providerId="ADAL" clId="{484DCB25-DEA8-4E71-989A-4C6C3B7665F6}" dt="2023-09-21T14:41:00.030" v="949" actId="20577"/>
          <ac:spMkLst>
            <pc:docMk/>
            <pc:sldMk cId="3138639255" sldId="7488"/>
            <ac:spMk id="15" creationId="{7E25C5B4-287D-1F3E-6DC5-75300A38392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595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E20A34A-EACE-7234-D96D-5CF3ADD2E2B2}"/>
              </a:ext>
            </a:extLst>
          </p:cNvPr>
          <p:cNvSpPr/>
          <p:nvPr userDrawn="1"/>
        </p:nvSpPr>
        <p:spPr>
          <a:xfrm>
            <a:off x="2250040" y="0"/>
            <a:ext cx="6893960" cy="1006867"/>
          </a:xfrm>
          <a:prstGeom prst="rect">
            <a:avLst/>
          </a:prstGeom>
          <a:solidFill>
            <a:srgbClr val="F6D9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4160" y="236307"/>
            <a:ext cx="4764953" cy="601628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 marL="685800" indent="-228600">
              <a:buFont typeface="Courier New" panose="02070309020205020404" pitchFamily="49" charset="0"/>
              <a:buChar char="o"/>
              <a:defRPr sz="2000"/>
            </a:lvl2pPr>
            <a:lvl3pPr marL="1143000" indent="-228600">
              <a:buFont typeface="Courier New" panose="02070309020205020404" pitchFamily="49" charset="0"/>
              <a:buChar char="o"/>
              <a:defRPr sz="2000"/>
            </a:lvl3pPr>
            <a:lvl4pPr marL="1600200" indent="-228600">
              <a:buFont typeface="Courier New" panose="02070309020205020404" pitchFamily="49" charset="0"/>
              <a:buChar char="o"/>
              <a:defRPr sz="2000"/>
            </a:lvl4pPr>
            <a:lvl5pPr marL="2057400" indent="-228600"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 descr="Diagrama&#10;&#10;Descripción generada automáticamente">
            <a:extLst>
              <a:ext uri="{FF2B5EF4-FFF2-40B4-BE49-F238E27FC236}">
                <a16:creationId xmlns:a16="http://schemas.microsoft.com/office/drawing/2014/main" id="{8E81CC0B-1172-3919-AC31-9DD3D58B3E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999" y="107297"/>
            <a:ext cx="704241" cy="396136"/>
          </a:xfrm>
          <a:prstGeom prst="rect">
            <a:avLst/>
          </a:prstGeom>
        </p:spPr>
      </p:pic>
      <p:pic>
        <p:nvPicPr>
          <p:cNvPr id="9" name="Imagen 8" descr="Una pantalla de un celular&#10;&#10;Descripción generada automáticamente con confianza media">
            <a:extLst>
              <a:ext uri="{FF2B5EF4-FFF2-40B4-BE49-F238E27FC236}">
                <a16:creationId xmlns:a16="http://schemas.microsoft.com/office/drawing/2014/main" id="{09306BE7-F441-9D8F-F8C5-F0082F89628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240" y="198728"/>
            <a:ext cx="580219" cy="639207"/>
          </a:xfrm>
          <a:prstGeom prst="rect">
            <a:avLst/>
          </a:prstGeom>
        </p:spPr>
      </p:pic>
      <p:pic>
        <p:nvPicPr>
          <p:cNvPr id="10" name="Imagen 9" descr="Icono&#10;&#10;Descripción generada automáticamente">
            <a:extLst>
              <a:ext uri="{FF2B5EF4-FFF2-40B4-BE49-F238E27FC236}">
                <a16:creationId xmlns:a16="http://schemas.microsoft.com/office/drawing/2014/main" id="{E784BEDC-F4DA-9F35-9BAA-3B67433B6EB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9113" y="92021"/>
            <a:ext cx="741045" cy="28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25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4160" y="236307"/>
            <a:ext cx="5217346" cy="601628"/>
          </a:xfrm>
        </p:spPr>
        <p:txBody>
          <a:bodyPr>
            <a:noAutofit/>
          </a:bodyPr>
          <a:lstStyle>
            <a:lvl1pPr>
              <a:defRPr sz="2400" b="1">
                <a:latin typeface="+mn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 marL="685800" indent="-228600">
              <a:buFont typeface="Courier New" panose="02070309020205020404" pitchFamily="49" charset="0"/>
              <a:buChar char="o"/>
              <a:defRPr sz="1600"/>
            </a:lvl2pPr>
            <a:lvl3pPr marL="1143000" indent="-228600">
              <a:buFont typeface="Courier New" panose="02070309020205020404" pitchFamily="49" charset="0"/>
              <a:buChar char="o"/>
              <a:defRPr sz="1600"/>
            </a:lvl3pPr>
            <a:lvl4pPr marL="1600200" indent="-228600">
              <a:buFont typeface="Courier New" panose="02070309020205020404" pitchFamily="49" charset="0"/>
              <a:buChar char="o"/>
              <a:defRPr sz="1600"/>
            </a:lvl4pPr>
            <a:lvl5pPr marL="2057400" indent="-228600">
              <a:buFont typeface="Courier New" panose="02070309020205020404" pitchFamily="49" charset="0"/>
              <a:buChar char="o"/>
              <a:defRPr sz="1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  <p:pic>
        <p:nvPicPr>
          <p:cNvPr id="11" name="Imagen 10" descr="Icono&#10;&#10;Descripción generada automáticamente">
            <a:extLst>
              <a:ext uri="{FF2B5EF4-FFF2-40B4-BE49-F238E27FC236}">
                <a16:creationId xmlns:a16="http://schemas.microsoft.com/office/drawing/2014/main" id="{ED8CA4A0-A11C-2C61-E020-AAB3AD4649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873" y="236307"/>
            <a:ext cx="1043586" cy="31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78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69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635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207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78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95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7C795-10F9-4713-BA96-F46779935EA0}" type="datetimeFigureOut">
              <a:rPr lang="es-ES" smtClean="0"/>
              <a:t>29/07/2024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9C82D-6AFD-4BA6-9345-E4F6A78C0C39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609721A-D9C3-573B-394C-07B958D58F5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3" y="91027"/>
            <a:ext cx="2087563" cy="854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455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svg"/><Relationship Id="rId13" Type="http://schemas.openxmlformats.org/officeDocument/2006/relationships/image" Target="../media/image12.png"/><Relationship Id="rId3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10.png"/><Relationship Id="rId5" Type="http://schemas.openxmlformats.org/officeDocument/2006/relationships/image" Target="../media/image8.png"/><Relationship Id="rId10" Type="http://schemas.openxmlformats.org/officeDocument/2006/relationships/image" Target="../media/image130.svg"/><Relationship Id="rId4" Type="http://schemas.openxmlformats.org/officeDocument/2006/relationships/image" Target="../media/image70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>
            <a:extLst>
              <a:ext uri="{FF2B5EF4-FFF2-40B4-BE49-F238E27FC236}">
                <a16:creationId xmlns:a16="http://schemas.microsoft.com/office/drawing/2014/main" id="{85AA286B-5FFD-4CB7-5FFE-A125F640E293}"/>
              </a:ext>
            </a:extLst>
          </p:cNvPr>
          <p:cNvSpPr txBox="1"/>
          <p:nvPr/>
        </p:nvSpPr>
        <p:spPr>
          <a:xfrm>
            <a:off x="668843" y="6090758"/>
            <a:ext cx="7093922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marR="0" lvl="2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Inmaculada Zamora (Dpto. Ingeniería Eléctrica)               </a:t>
            </a:r>
            <a:r>
              <a:rPr kumimoji="0" lang="es-E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inmaculada.zamora@ehu.eus</a:t>
            </a:r>
            <a:endParaRPr kumimoji="0" lang="es-E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14400" marR="0" lvl="2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Página web de la EI de 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Bilbao 				</a:t>
            </a:r>
            <a:r>
              <a:rPr kumimoji="0" lang="es-E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Tfno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r>
              <a:rPr kumimoji="0" lang="es-ES" sz="13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946014063</a:t>
            </a:r>
            <a:endParaRPr kumimoji="0" lang="es-E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E5A9D5D-D934-E1C1-4DC8-1F4CFA66D6AC}"/>
              </a:ext>
            </a:extLst>
          </p:cNvPr>
          <p:cNvSpPr/>
          <p:nvPr/>
        </p:nvSpPr>
        <p:spPr>
          <a:xfrm>
            <a:off x="0" y="1113183"/>
            <a:ext cx="9144000" cy="4825089"/>
          </a:xfrm>
          <a:prstGeom prst="rect">
            <a:avLst/>
          </a:prstGeom>
          <a:solidFill>
            <a:srgbClr val="F6D9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9ACCFACF-66BC-B25D-ACB7-9126F52E3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380" y="1937987"/>
            <a:ext cx="6245475" cy="351307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99B5AA3-12A6-99D0-F591-156963339980}"/>
              </a:ext>
            </a:extLst>
          </p:cNvPr>
          <p:cNvSpPr txBox="1"/>
          <p:nvPr/>
        </p:nvSpPr>
        <p:spPr>
          <a:xfrm>
            <a:off x="408503" y="1390053"/>
            <a:ext cx="49712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4313" marR="0" lvl="0" indent="-214313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Dirigido principalmente a </a:t>
            </a:r>
            <a:r>
              <a:rPr lang="es-ES" sz="2000" b="1" dirty="0">
                <a:solidFill>
                  <a:prstClr val="black"/>
                </a:solidFill>
                <a:latin typeface="Calibri" panose="020F0502020204030204"/>
              </a:rPr>
              <a:t>alumnas y alumnos de Máster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en Ingeniería Industrial, Máster en 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Telecomunicaciones, Master en Automática/Electrónica, Máster 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 Integración de Energías Renovables en el Sistema Eléctrico</a:t>
            </a:r>
          </a:p>
          <a:p>
            <a:pPr marL="128588" marR="0" lvl="0" indent="-128588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14313" marR="0" lvl="0" indent="-214313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Disponibilidad: 20 h/semana.</a:t>
            </a:r>
          </a:p>
          <a:p>
            <a:pPr marL="128588" marR="0" lvl="0" indent="-128588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14313" marR="0" lvl="0" indent="-214313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s-ES" sz="2000" b="1" dirty="0">
                <a:solidFill>
                  <a:prstClr val="black"/>
                </a:solidFill>
                <a:latin typeface="Calibri" panose="020F0502020204030204"/>
              </a:rPr>
              <a:t>Becas</a:t>
            </a: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para la realización de los proyectos propuestos</a:t>
            </a:r>
          </a:p>
          <a:p>
            <a:pPr marL="557213" marR="0" lvl="1" indent="-214313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Por proyecto: 9 meses, 400-500 €/mes (noviembre-julio)</a:t>
            </a:r>
          </a:p>
          <a:p>
            <a:pPr marL="471488" marR="0" lvl="1" indent="-128588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214313" marR="0" lvl="0" indent="-214313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Posibilidad de desarrollar el </a:t>
            </a: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TFM</a:t>
            </a:r>
            <a:endParaRPr kumimoji="0" lang="es-E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C54FE36-BFF0-620E-07C5-9404169C443F}"/>
              </a:ext>
            </a:extLst>
          </p:cNvPr>
          <p:cNvSpPr txBox="1"/>
          <p:nvPr/>
        </p:nvSpPr>
        <p:spPr>
          <a:xfrm>
            <a:off x="2723322" y="102385"/>
            <a:ext cx="6336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Presentación 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</a:t>
            </a:r>
            <a:r>
              <a:rPr kumimoji="0" lang="es-ES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Aula ZIV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Gráfico 9" descr="Internet con relleno sólido">
            <a:extLst>
              <a:ext uri="{FF2B5EF4-FFF2-40B4-BE49-F238E27FC236}">
                <a16:creationId xmlns:a16="http://schemas.microsoft.com/office/drawing/2014/main" id="{7B23B741-CB13-D2E4-AFCC-C7D2FE4F5AB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338595" y="6475948"/>
            <a:ext cx="264406" cy="264406"/>
          </a:xfrm>
          <a:prstGeom prst="rect">
            <a:avLst/>
          </a:prstGeom>
        </p:spPr>
      </p:pic>
      <p:pic>
        <p:nvPicPr>
          <p:cNvPr id="12" name="Gráfico 11" descr="Sobre con relleno sólido">
            <a:extLst>
              <a:ext uri="{FF2B5EF4-FFF2-40B4-BE49-F238E27FC236}">
                <a16:creationId xmlns:a16="http://schemas.microsoft.com/office/drawing/2014/main" id="{D5ADFF4F-0AB3-35FE-EF03-E3B33556757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139348" y="6179406"/>
            <a:ext cx="240369" cy="240369"/>
          </a:xfrm>
          <a:prstGeom prst="rect">
            <a:avLst/>
          </a:prstGeom>
        </p:spPr>
      </p:pic>
      <p:pic>
        <p:nvPicPr>
          <p:cNvPr id="13" name="Gráfico 12" descr="Perfil de mujer con relleno sólido">
            <a:extLst>
              <a:ext uri="{FF2B5EF4-FFF2-40B4-BE49-F238E27FC236}">
                <a16:creationId xmlns:a16="http://schemas.microsoft.com/office/drawing/2014/main" id="{943A27C8-107E-40E5-851B-C260E9B254B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327176" y="6179406"/>
            <a:ext cx="264406" cy="264406"/>
          </a:xfrm>
          <a:prstGeom prst="rect">
            <a:avLst/>
          </a:prstGeom>
        </p:spPr>
      </p:pic>
      <p:pic>
        <p:nvPicPr>
          <p:cNvPr id="8" name="Imagen 7" descr="Icono&#10;&#10;Descripción generada automáticamente">
            <a:extLst>
              <a:ext uri="{FF2B5EF4-FFF2-40B4-BE49-F238E27FC236}">
                <a16:creationId xmlns:a16="http://schemas.microsoft.com/office/drawing/2014/main" id="{974D9498-4FDB-4134-412B-57B6C1C84604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542" y="1248736"/>
            <a:ext cx="1872169" cy="729043"/>
          </a:xfrm>
          <a:prstGeom prst="rect">
            <a:avLst/>
          </a:prstGeom>
        </p:spPr>
      </p:pic>
      <p:pic>
        <p:nvPicPr>
          <p:cNvPr id="20" name="Imagen 19" descr="Una pantalla de un celular&#10;&#10;Descripción generada automáticamente con confianza media">
            <a:extLst>
              <a:ext uri="{FF2B5EF4-FFF2-40B4-BE49-F238E27FC236}">
                <a16:creationId xmlns:a16="http://schemas.microsoft.com/office/drawing/2014/main" id="{7420BA80-9E41-42BB-C136-C70EAAD9C7D0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71" y="3694527"/>
            <a:ext cx="1130682" cy="1245634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E10BFF5F-CF1D-A9E5-3314-F12524BE282B}"/>
              </a:ext>
            </a:extLst>
          </p:cNvPr>
          <p:cNvSpPr txBox="1"/>
          <p:nvPr/>
        </p:nvSpPr>
        <p:spPr>
          <a:xfrm>
            <a:off x="7468874" y="2035934"/>
            <a:ext cx="169873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E4030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Protección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FF8C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Control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802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Comunicaciones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004D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Medida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Recarga Vehículo Eléctrico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Sistemas y Servicios</a:t>
            </a:r>
          </a:p>
        </p:txBody>
      </p:sp>
      <p:pic>
        <p:nvPicPr>
          <p:cNvPr id="28" name="Imagen 27" descr="Código QR&#10;&#10;Descripción generada automáticamente">
            <a:extLst>
              <a:ext uri="{FF2B5EF4-FFF2-40B4-BE49-F238E27FC236}">
                <a16:creationId xmlns:a16="http://schemas.microsoft.com/office/drawing/2014/main" id="{6EFB0203-2ECB-5CEB-11A5-8ED543906C95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934" y="4998316"/>
            <a:ext cx="876440" cy="8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5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uadroTexto 16">
            <a:extLst>
              <a:ext uri="{FF2B5EF4-FFF2-40B4-BE49-F238E27FC236}">
                <a16:creationId xmlns:a16="http://schemas.microsoft.com/office/drawing/2014/main" id="{85AA286B-5FFD-4CB7-5FFE-A125F640E293}"/>
              </a:ext>
            </a:extLst>
          </p:cNvPr>
          <p:cNvSpPr txBox="1"/>
          <p:nvPr/>
        </p:nvSpPr>
        <p:spPr>
          <a:xfrm>
            <a:off x="668843" y="6090758"/>
            <a:ext cx="807761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marR="0" lvl="2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Inmaculada Zamora 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es-E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Ingeniaritza</a:t>
            </a:r>
            <a:r>
              <a:rPr kumimoji="0" lang="es-ES" sz="13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3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Elektronikoa</a:t>
            </a:r>
            <a:r>
              <a:rPr kumimoji="0" lang="es-ES" sz="13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3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saila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                </a:t>
            </a:r>
            <a:r>
              <a:rPr kumimoji="0" lang="es-E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inmaculada.zamora@ehu.eus</a:t>
            </a:r>
            <a:endParaRPr kumimoji="0" lang="es-E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2">
              <a:lnSpc>
                <a:spcPct val="150000"/>
              </a:lnSpc>
              <a:spcBef>
                <a:spcPct val="0"/>
              </a:spcBef>
              <a:defRPr/>
            </a:pPr>
            <a:r>
              <a:rPr lang="eu-ES" sz="1300" dirty="0"/>
              <a:t>Bilboko IE/</a:t>
            </a:r>
            <a:r>
              <a:rPr lang="eu-ES" sz="1300" dirty="0" err="1"/>
              <a:t>ren</a:t>
            </a:r>
            <a:r>
              <a:rPr lang="eu-ES" sz="1300" dirty="0"/>
              <a:t> webgunea 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				</a:t>
            </a:r>
            <a:r>
              <a:rPr kumimoji="0" lang="es-E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Tfno</a:t>
            </a:r>
            <a:r>
              <a:rPr kumimoji="0" lang="es-ES" sz="13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r>
              <a:rPr kumimoji="0" lang="es-ES" sz="13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946014063</a:t>
            </a:r>
            <a:endParaRPr kumimoji="0" lang="es-E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E5A9D5D-D934-E1C1-4DC8-1F4CFA66D6AC}"/>
              </a:ext>
            </a:extLst>
          </p:cNvPr>
          <p:cNvSpPr/>
          <p:nvPr/>
        </p:nvSpPr>
        <p:spPr>
          <a:xfrm>
            <a:off x="0" y="1113183"/>
            <a:ext cx="9144000" cy="4825089"/>
          </a:xfrm>
          <a:prstGeom prst="rect">
            <a:avLst/>
          </a:prstGeom>
          <a:solidFill>
            <a:srgbClr val="F6D9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9ACCFACF-66BC-B25D-ACB7-9126F52E3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459" y="1937987"/>
            <a:ext cx="6245475" cy="351307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99B5AA3-12A6-99D0-F591-156963339980}"/>
              </a:ext>
            </a:extLst>
          </p:cNvPr>
          <p:cNvSpPr txBox="1"/>
          <p:nvPr/>
        </p:nvSpPr>
        <p:spPr>
          <a:xfrm>
            <a:off x="408503" y="1390053"/>
            <a:ext cx="472421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Nagusiki Ingeniaritza Industrialaren masterreko, Telekomunikazioen masterreko, Automatika/Elektronika masterreko, Energia Berriztagarrien Integrazioa Sistema Elektrikoan masterreko ikasleak ditu helburu.</a:t>
            </a:r>
            <a:endParaRPr lang="eu-ES" sz="11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Erabili ahal izateko ordutegia:</a:t>
            </a:r>
            <a:r>
              <a:rPr lang="eu-ES" b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ordu astean.</a:t>
            </a:r>
            <a:endParaRPr lang="eu-ES" sz="11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Proposatutako proiektua egin ahal izateko bekak.</a:t>
            </a:r>
            <a:endParaRPr lang="eu-ES" sz="11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Proiektuko:</a:t>
            </a:r>
            <a:r>
              <a:rPr lang="eu-ES" b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hil, 400-500 euro hileko (azaro-uztaila)</a:t>
            </a:r>
            <a:endParaRPr lang="eu-ES" sz="110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u-ES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 egiteko aukera</a:t>
            </a:r>
            <a:endParaRPr lang="eu-ES" sz="11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C54FE36-BFF0-620E-07C5-9404169C443F}"/>
              </a:ext>
            </a:extLst>
          </p:cNvPr>
          <p:cNvSpPr txBox="1"/>
          <p:nvPr/>
        </p:nvSpPr>
        <p:spPr>
          <a:xfrm>
            <a:off x="2723322" y="102385"/>
            <a:ext cx="63367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ZIV </a:t>
            </a:r>
            <a:r>
              <a:rPr lang="es-ES" sz="3200" b="1" dirty="0">
                <a:solidFill>
                  <a:prstClr val="black"/>
                </a:solidFill>
                <a:latin typeface="Calibri" panose="020F0502020204030204"/>
              </a:rPr>
              <a:t>G</a:t>
            </a:r>
            <a:r>
              <a:rPr kumimoji="0" lang="es-E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elaren</a:t>
            </a:r>
            <a:r>
              <a:rPr kumimoji="0" lang="es-ES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s-ES" sz="3200" b="1" dirty="0" err="1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kumimoji="0" lang="es-ES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urkezpena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Gráfico 9" descr="Internet con relleno sólido">
            <a:extLst>
              <a:ext uri="{FF2B5EF4-FFF2-40B4-BE49-F238E27FC236}">
                <a16:creationId xmlns:a16="http://schemas.microsoft.com/office/drawing/2014/main" id="{7B23B741-CB13-D2E4-AFCC-C7D2FE4F5AB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/>
        </p:blipFill>
        <p:spPr>
          <a:xfrm>
            <a:off x="1338595" y="6475948"/>
            <a:ext cx="264406" cy="264406"/>
          </a:xfrm>
          <a:prstGeom prst="rect">
            <a:avLst/>
          </a:prstGeom>
        </p:spPr>
      </p:pic>
      <p:pic>
        <p:nvPicPr>
          <p:cNvPr id="12" name="Gráfico 11" descr="Sobre con relleno sólido">
            <a:extLst>
              <a:ext uri="{FF2B5EF4-FFF2-40B4-BE49-F238E27FC236}">
                <a16:creationId xmlns:a16="http://schemas.microsoft.com/office/drawing/2014/main" id="{D5ADFF4F-0AB3-35FE-EF03-E3B33556757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/>
        </p:blipFill>
        <p:spPr>
          <a:xfrm>
            <a:off x="5491040" y="6203443"/>
            <a:ext cx="240369" cy="240369"/>
          </a:xfrm>
          <a:prstGeom prst="rect">
            <a:avLst/>
          </a:prstGeom>
        </p:spPr>
      </p:pic>
      <p:pic>
        <p:nvPicPr>
          <p:cNvPr id="13" name="Gráfico 12" descr="Perfil de mujer con relleno sólido">
            <a:extLst>
              <a:ext uri="{FF2B5EF4-FFF2-40B4-BE49-F238E27FC236}">
                <a16:creationId xmlns:a16="http://schemas.microsoft.com/office/drawing/2014/main" id="{943A27C8-107E-40E5-851B-C260E9B254B0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/>
        </p:blipFill>
        <p:spPr>
          <a:xfrm>
            <a:off x="1327176" y="6179406"/>
            <a:ext cx="264406" cy="264406"/>
          </a:xfrm>
          <a:prstGeom prst="rect">
            <a:avLst/>
          </a:prstGeom>
        </p:spPr>
      </p:pic>
      <p:pic>
        <p:nvPicPr>
          <p:cNvPr id="8" name="Imagen 7" descr="Icono&#10;&#10;Descripción generada automáticamente">
            <a:extLst>
              <a:ext uri="{FF2B5EF4-FFF2-40B4-BE49-F238E27FC236}">
                <a16:creationId xmlns:a16="http://schemas.microsoft.com/office/drawing/2014/main" id="{974D9498-4FDB-4134-412B-57B6C1C84604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542" y="1248736"/>
            <a:ext cx="1872169" cy="729043"/>
          </a:xfrm>
          <a:prstGeom prst="rect">
            <a:avLst/>
          </a:prstGeom>
        </p:spPr>
      </p:pic>
      <p:pic>
        <p:nvPicPr>
          <p:cNvPr id="20" name="Imagen 19" descr="Una pantalla de un celular&#10;&#10;Descripción generada automáticamente con confianza media">
            <a:extLst>
              <a:ext uri="{FF2B5EF4-FFF2-40B4-BE49-F238E27FC236}">
                <a16:creationId xmlns:a16="http://schemas.microsoft.com/office/drawing/2014/main" id="{7420BA80-9E41-42BB-C136-C70EAAD9C7D0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71" y="3694527"/>
            <a:ext cx="1130682" cy="1245634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E10BFF5F-CF1D-A9E5-3314-F12524BE282B}"/>
              </a:ext>
            </a:extLst>
          </p:cNvPr>
          <p:cNvSpPr txBox="1"/>
          <p:nvPr/>
        </p:nvSpPr>
        <p:spPr>
          <a:xfrm>
            <a:off x="7194430" y="2035934"/>
            <a:ext cx="19731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E4030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Babesa</a:t>
            </a: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4030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E4030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8C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Kontrola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FF8C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2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Komunikazioak</a:t>
            </a: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802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00802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4D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Neurria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004D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Ibilgailu</a:t>
            </a: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400" b="1" i="0" u="none" strike="noStrike" kern="1200" cap="none" spc="0" normalizeH="0" noProof="0" dirty="0" err="1" smtClean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elektrikoaren</a:t>
            </a:r>
            <a:r>
              <a:rPr kumimoji="0" lang="es-ES" sz="1400" b="1" i="0" u="none" strike="noStrike" kern="1200" cap="none" spc="0" normalizeH="0" noProof="0" dirty="0" smtClean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400" b="1" i="0" u="none" strike="noStrike" kern="1200" cap="none" spc="0" normalizeH="0" noProof="0" dirty="0" err="1" smtClean="0">
                <a:ln>
                  <a:noFill/>
                </a:ln>
                <a:solidFill>
                  <a:srgbClr val="75078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karga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srgbClr val="75078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Sistemak</a:t>
            </a:r>
            <a:r>
              <a:rPr kumimoji="0" lang="es-E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eta </a:t>
            </a:r>
            <a:r>
              <a:rPr kumimoji="0" lang="es-ES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zerbitzuak</a:t>
            </a:r>
            <a:endParaRPr kumimoji="0" lang="es-E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Imagen 27" descr="Código QR&#10;&#10;Descripción generada automáticamente">
            <a:extLst>
              <a:ext uri="{FF2B5EF4-FFF2-40B4-BE49-F238E27FC236}">
                <a16:creationId xmlns:a16="http://schemas.microsoft.com/office/drawing/2014/main" id="{6EFB0203-2ECB-5CEB-11A5-8ED543906C95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934" y="4998316"/>
            <a:ext cx="876440" cy="8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65551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1D06281AECE5E4BB8E50567FDEA36AA" ma:contentTypeVersion="15" ma:contentTypeDescription="Crear nuevo documento." ma:contentTypeScope="" ma:versionID="9864b9cd6b53fe024e52acb69bca662a">
  <xsd:schema xmlns:xsd="http://www.w3.org/2001/XMLSchema" xmlns:xs="http://www.w3.org/2001/XMLSchema" xmlns:p="http://schemas.microsoft.com/office/2006/metadata/properties" xmlns:ns2="a48b76f1-faea-4c28-91c9-318ecbd65850" xmlns:ns3="8129f4d4-8e71-4d8a-b46e-bdb0a8b798d4" targetNamespace="http://schemas.microsoft.com/office/2006/metadata/properties" ma:root="true" ma:fieldsID="47948df94f77ae116d97bfab1d1dacd9" ns2:_="" ns3:_="">
    <xsd:import namespace="a48b76f1-faea-4c28-91c9-318ecbd65850"/>
    <xsd:import namespace="8129f4d4-8e71-4d8a-b46e-bdb0a8b798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b76f1-faea-4c28-91c9-318ecbd658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ed04307a-8975-4cc6-89e8-356b3fc343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9f4d4-8e71-4d8a-b46e-bdb0a8b798d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dc068d7-f3f2-42b3-8541-958a9c9f6585}" ma:internalName="TaxCatchAll" ma:showField="CatchAllData" ma:web="8129f4d4-8e71-4d8a-b46e-bdb0a8b798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3CA3E4-D284-4286-8312-5CCB3A033A36}"/>
</file>

<file path=customXml/itemProps2.xml><?xml version="1.0" encoding="utf-8"?>
<ds:datastoreItem xmlns:ds="http://schemas.openxmlformats.org/officeDocument/2006/customXml" ds:itemID="{A9F0BC1F-9065-454E-87C2-C69B7479DCB9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117</TotalTime>
  <Words>182</Words>
  <Application>Microsoft Office PowerPoint</Application>
  <PresentationFormat>Presentación en pantalla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Times New Roman</vt:lpstr>
      <vt:lpstr>Wingdings</vt:lpstr>
      <vt:lpstr>1_Tema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ZIV-Itziar Lasaosa Torrontegi</dc:creator>
  <cp:lastModifiedBy>CAROLINA REBOLLAR</cp:lastModifiedBy>
  <cp:revision>12</cp:revision>
  <dcterms:created xsi:type="dcterms:W3CDTF">2023-09-21T10:21:33Z</dcterms:created>
  <dcterms:modified xsi:type="dcterms:W3CDTF">2024-07-29T09:20:26Z</dcterms:modified>
</cp:coreProperties>
</file>