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19" r:id="rId5"/>
    <p:sldId id="545" r:id="rId6"/>
    <p:sldId id="544" r:id="rId7"/>
    <p:sldId id="434" r:id="rId8"/>
    <p:sldId id="477" r:id="rId9"/>
    <p:sldId id="535" r:id="rId10"/>
    <p:sldId id="539" r:id="rId11"/>
    <p:sldId id="490" r:id="rId12"/>
    <p:sldId id="513" r:id="rId13"/>
    <p:sldId id="489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svg"/><Relationship Id="rId12" Type="http://schemas.openxmlformats.org/officeDocument/2006/relationships/image" Target="../media/image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4.png"/><Relationship Id="rId11" Type="http://schemas.openxmlformats.org/officeDocument/2006/relationships/image" Target="../media/image22.svg"/><Relationship Id="rId5" Type="http://schemas.openxmlformats.org/officeDocument/2006/relationships/image" Target="../media/image33.png"/><Relationship Id="rId10" Type="http://schemas.openxmlformats.org/officeDocument/2006/relationships/image" Target="../media/image21.png"/><Relationship Id="rId4" Type="http://schemas.openxmlformats.org/officeDocument/2006/relationships/image" Target="../media/image8.png"/><Relationship Id="rId9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svg"/><Relationship Id="rId12" Type="http://schemas.openxmlformats.org/officeDocument/2006/relationships/image" Target="../media/image1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12" Type="http://schemas.openxmlformats.org/officeDocument/2006/relationships/image" Target="../media/image13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12" Type="http://schemas.openxmlformats.org/officeDocument/2006/relationships/image" Target="../media/image26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png"/><Relationship Id="rId1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3.png"/><Relationship Id="rId18" Type="http://schemas.openxmlformats.org/officeDocument/2006/relationships/hyperlink" Target="https://www.ehu.eus/es/web/doktorego-eskola/documento-compromiso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1.png"/><Relationship Id="rId12" Type="http://schemas.microsoft.com/office/2007/relationships/hdphoto" Target="../media/hdphoto3.wdp"/><Relationship Id="rId17" Type="http://schemas.openxmlformats.org/officeDocument/2006/relationships/image" Target="../media/image4.png"/><Relationship Id="rId2" Type="http://schemas.openxmlformats.org/officeDocument/2006/relationships/audio" Target="../media/media8.m4a"/><Relationship Id="rId16" Type="http://schemas.openxmlformats.org/officeDocument/2006/relationships/image" Target="../media/image5.png"/><Relationship Id="rId1" Type="http://schemas.microsoft.com/office/2007/relationships/media" Target="../media/media8.m4a"/><Relationship Id="rId6" Type="http://schemas.openxmlformats.org/officeDocument/2006/relationships/image" Target="../media/image30.jpeg"/><Relationship Id="rId11" Type="http://schemas.openxmlformats.org/officeDocument/2006/relationships/image" Target="../media/image32.png"/><Relationship Id="rId5" Type="http://schemas.openxmlformats.org/officeDocument/2006/relationships/image" Target="../media/image29.jpeg"/><Relationship Id="rId15" Type="http://schemas.openxmlformats.org/officeDocument/2006/relationships/image" Target="../media/image34.png"/><Relationship Id="rId10" Type="http://schemas.openxmlformats.org/officeDocument/2006/relationships/image" Target="../media/image12.png"/><Relationship Id="rId4" Type="http://schemas.openxmlformats.org/officeDocument/2006/relationships/image" Target="../media/image28.png"/><Relationship Id="rId9" Type="http://schemas.openxmlformats.org/officeDocument/2006/relationships/image" Target="../media/image10.svg"/><Relationship Id="rId14" Type="http://schemas.openxmlformats.org/officeDocument/2006/relationships/hyperlink" Target="https://www.ehu.eus/eu/web/doktorego-eskola/konpromiso-dokumentua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gestion.ehu.es/gaur" TargetMode="External"/><Relationship Id="rId5" Type="http://schemas.openxmlformats.org/officeDocument/2006/relationships/image" Target="../media/image36.png"/><Relationship Id="rId10" Type="http://schemas.openxmlformats.org/officeDocument/2006/relationships/image" Target="../media/image4.png"/><Relationship Id="rId4" Type="http://schemas.openxmlformats.org/officeDocument/2006/relationships/image" Target="../media/image35.jpeg"/><Relationship Id="rId9" Type="http://schemas.openxmlformats.org/officeDocument/2006/relationships/hyperlink" Target="https://www.ehu.eus/en/web/doktorego-eskola/manuals-guides/students/gau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9D2FC91-4B16-0307-FFB5-1C8131115B9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26729A-E83D-BDD0-4B0E-723FB3EDD2B6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5 CuadroTexto"/>
          <p:cNvSpPr txBox="1"/>
          <p:nvPr/>
        </p:nvSpPr>
        <p:spPr>
          <a:xfrm>
            <a:off x="1697354" y="-1273374"/>
            <a:ext cx="712473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4" name="Flecha derecha 3"/>
          <p:cNvSpPr/>
          <p:nvPr/>
        </p:nvSpPr>
        <p:spPr>
          <a:xfrm rot="5400000">
            <a:off x="5643877" y="3592517"/>
            <a:ext cx="900000" cy="54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2" name="Flecha derecha 31"/>
          <p:cNvSpPr/>
          <p:nvPr/>
        </p:nvSpPr>
        <p:spPr>
          <a:xfrm>
            <a:off x="4082677" y="4157422"/>
            <a:ext cx="1736993" cy="54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3" name="Flecha derecha 32"/>
          <p:cNvSpPr/>
          <p:nvPr/>
        </p:nvSpPr>
        <p:spPr>
          <a:xfrm rot="10800000">
            <a:off x="6474573" y="4139509"/>
            <a:ext cx="2052000" cy="540000"/>
          </a:xfrm>
          <a:prstGeom prst="rightArrow">
            <a:avLst>
              <a:gd name="adj1" fmla="val 5826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14A21E2-8C73-E447-8714-0C97F5624DF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26" name="Título 4">
            <a:extLst>
              <a:ext uri="{FF2B5EF4-FFF2-40B4-BE49-F238E27FC236}">
                <a16:creationId xmlns:a16="http://schemas.microsoft.com/office/drawing/2014/main" id="{8E20A6CF-A554-BB49-B45B-162A905868C2}"/>
              </a:ext>
            </a:extLst>
          </p:cNvPr>
          <p:cNvSpPr txBox="1">
            <a:spLocks/>
          </p:cNvSpPr>
          <p:nvPr/>
        </p:nvSpPr>
        <p:spPr>
          <a:xfrm>
            <a:off x="1718707" y="300633"/>
            <a:ext cx="10356682" cy="41992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Ikasketen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garapena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Desarrollo de los estudios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Stages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doctoral training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EE6FD94B-FB28-BA40-8BD3-21002030F5AF}"/>
              </a:ext>
            </a:extLst>
          </p:cNvPr>
          <p:cNvSpPr txBox="1"/>
          <p:nvPr/>
        </p:nvSpPr>
        <p:spPr>
          <a:xfrm>
            <a:off x="4841425" y="2208468"/>
            <a:ext cx="285258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PROGRAMA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PROGRAMA de doctorado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Doctoral PROGRAMME</a:t>
            </a:r>
          </a:p>
        </p:txBody>
      </p:sp>
      <p:pic>
        <p:nvPicPr>
          <p:cNvPr id="31" name="Picture 10">
            <a:extLst>
              <a:ext uri="{FF2B5EF4-FFF2-40B4-BE49-F238E27FC236}">
                <a16:creationId xmlns:a16="http://schemas.microsoft.com/office/drawing/2014/main" id="{6447D52C-253A-AF4C-BF79-B87B8426A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7012" y="1528681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791B97FC-A220-F04A-8E51-034AA8FD4937}"/>
              </a:ext>
            </a:extLst>
          </p:cNvPr>
          <p:cNvGrpSpPr/>
          <p:nvPr/>
        </p:nvGrpSpPr>
        <p:grpSpPr>
          <a:xfrm>
            <a:off x="4998453" y="4518398"/>
            <a:ext cx="2402636" cy="1359792"/>
            <a:chOff x="3491880" y="4581128"/>
            <a:chExt cx="2402636" cy="1359792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BAC97225-FE92-1349-BFB2-25D561DB1DED}"/>
                </a:ext>
              </a:extLst>
            </p:cNvPr>
            <p:cNvSpPr txBox="1"/>
            <p:nvPr/>
          </p:nvSpPr>
          <p:spPr>
            <a:xfrm>
              <a:off x="3491880" y="5184078"/>
              <a:ext cx="2402636" cy="7568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38" name="Picture 2">
              <a:extLst>
                <a:ext uri="{FF2B5EF4-FFF2-40B4-BE49-F238E27FC236}">
                  <a16:creationId xmlns:a16="http://schemas.microsoft.com/office/drawing/2014/main" id="{919CFDF6-99B7-8E40-B6FD-0045A89179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6508" y="4581128"/>
              <a:ext cx="528786" cy="563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5B6717F-6D99-FE47-BD54-7A17B302CA1B}"/>
              </a:ext>
            </a:extLst>
          </p:cNvPr>
          <p:cNvSpPr txBox="1"/>
          <p:nvPr/>
        </p:nvSpPr>
        <p:spPr>
          <a:xfrm>
            <a:off x="2507303" y="4215837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42" name="Gráfico 41">
            <a:extLst>
              <a:ext uri="{FF2B5EF4-FFF2-40B4-BE49-F238E27FC236}">
                <a16:creationId xmlns:a16="http://schemas.microsoft.com/office/drawing/2014/main" id="{9D321715-11CE-5C45-974D-E6E5350F5CA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83367" y="2120019"/>
            <a:ext cx="954243" cy="1068182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479491A4-75D0-1E41-929B-0664C71F8080}"/>
              </a:ext>
            </a:extLst>
          </p:cNvPr>
          <p:cNvGrpSpPr/>
          <p:nvPr/>
        </p:nvGrpSpPr>
        <p:grpSpPr>
          <a:xfrm>
            <a:off x="8550907" y="3515707"/>
            <a:ext cx="1944339" cy="1823430"/>
            <a:chOff x="6516093" y="3831618"/>
            <a:chExt cx="1944339" cy="1823430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5B674AE-0917-FB41-809D-2FB60C3048F4}"/>
                </a:ext>
              </a:extLst>
            </p:cNvPr>
            <p:cNvSpPr txBox="1"/>
            <p:nvPr/>
          </p:nvSpPr>
          <p:spPr>
            <a:xfrm>
              <a:off x="6516093" y="4824053"/>
              <a:ext cx="1944339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Zuzendaria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50"/>
                </a:rPr>
                <a:t>Director/a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50"/>
                </a:rPr>
                <a:t>S</a:t>
              </a:r>
              <a:r>
                <a:rPr kumimoji="0" lang="es-ES" sz="16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rPr>
                <a:t>upervisor</a:t>
              </a:r>
            </a:p>
          </p:txBody>
        </p:sp>
        <p:pic>
          <p:nvPicPr>
            <p:cNvPr id="44" name="Gráfico 43">
              <a:extLst>
                <a:ext uri="{FF2B5EF4-FFF2-40B4-BE49-F238E27FC236}">
                  <a16:creationId xmlns:a16="http://schemas.microsoft.com/office/drawing/2014/main" id="{07C3037D-1142-FC46-9FD8-40646E2A4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992802" y="3831618"/>
              <a:ext cx="986769" cy="986769"/>
            </a:xfrm>
            <a:prstGeom prst="rect">
              <a:avLst/>
            </a:prstGeom>
          </p:spPr>
        </p:pic>
      </p:grpSp>
      <p:pic>
        <p:nvPicPr>
          <p:cNvPr id="46" name="Gráfico 45">
            <a:extLst>
              <a:ext uri="{FF2B5EF4-FFF2-40B4-BE49-F238E27FC236}">
                <a16:creationId xmlns:a16="http://schemas.microsoft.com/office/drawing/2014/main" id="{09B46FDD-95E1-2C43-8073-1728F13E250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78162" y="2157665"/>
            <a:ext cx="945488" cy="945488"/>
          </a:xfrm>
          <a:prstGeom prst="rect">
            <a:avLst/>
          </a:prstGeom>
        </p:spPr>
      </p:pic>
      <p:sp>
        <p:nvSpPr>
          <p:cNvPr id="47" name="Rectángulo redondeado 46">
            <a:extLst>
              <a:ext uri="{FF2B5EF4-FFF2-40B4-BE49-F238E27FC236}">
                <a16:creationId xmlns:a16="http://schemas.microsoft.com/office/drawing/2014/main" id="{D837D9C8-E6E4-F34E-AD59-713C635D0166}"/>
              </a:ext>
            </a:extLst>
          </p:cNvPr>
          <p:cNvSpPr/>
          <p:nvPr/>
        </p:nvSpPr>
        <p:spPr>
          <a:xfrm>
            <a:off x="3160164" y="3188201"/>
            <a:ext cx="2084597" cy="93131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099F2733-6438-414A-A182-97657A9036B0}"/>
              </a:ext>
            </a:extLst>
          </p:cNvPr>
          <p:cNvSpPr txBox="1"/>
          <p:nvPr/>
        </p:nvSpPr>
        <p:spPr>
          <a:xfrm>
            <a:off x="3160162" y="3304561"/>
            <a:ext cx="186095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4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Prestakuntza</a:t>
            </a:r>
            <a:endParaRPr lang="es-ES" sz="14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FORMACIÓN</a:t>
            </a:r>
          </a:p>
          <a:p>
            <a:pPr algn="r"/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TRAINING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7C4DE8A-72F4-D842-8DB1-C34C692728AF}"/>
              </a:ext>
            </a:extLst>
          </p:cNvPr>
          <p:cNvGrpSpPr/>
          <p:nvPr/>
        </p:nvGrpSpPr>
        <p:grpSpPr>
          <a:xfrm>
            <a:off x="6720061" y="3105986"/>
            <a:ext cx="2084597" cy="931318"/>
            <a:chOff x="8057724" y="2502204"/>
            <a:chExt cx="2084597" cy="931318"/>
          </a:xfrm>
        </p:grpSpPr>
        <p:sp>
          <p:nvSpPr>
            <p:cNvPr id="49" name="Rectángulo redondeado 48">
              <a:extLst>
                <a:ext uri="{FF2B5EF4-FFF2-40B4-BE49-F238E27FC236}">
                  <a16:creationId xmlns:a16="http://schemas.microsoft.com/office/drawing/2014/main" id="{2DD5403C-882B-C240-951D-3E509AEACCEF}"/>
                </a:ext>
              </a:extLst>
            </p:cNvPr>
            <p:cNvSpPr/>
            <p:nvPr/>
          </p:nvSpPr>
          <p:spPr>
            <a:xfrm>
              <a:off x="8057724" y="2502204"/>
              <a:ext cx="2084597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5DA1B6DF-5D30-FA4A-B980-3C55A58885E8}"/>
                </a:ext>
              </a:extLst>
            </p:cNvPr>
            <p:cNvSpPr txBox="1"/>
            <p:nvPr/>
          </p:nvSpPr>
          <p:spPr>
            <a:xfrm>
              <a:off x="8265200" y="2618564"/>
              <a:ext cx="1644935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400" u="none" cap="all" err="1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ikerketa</a:t>
              </a:r>
              <a:endParaRPr lang="es-ES" sz="14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algn="l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INVESTIGACIÓN</a:t>
              </a:r>
            </a:p>
            <a:p>
              <a:pPr algn="l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RESEARCH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3AF27F74-CC9F-2759-60D6-4A61AE041E4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26C28A8-24DA-F76F-E204-1D36E454A33E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10 formac investigac">
            <a:hlinkClick r:id="" action="ppaction://media"/>
            <a:extLst>
              <a:ext uri="{FF2B5EF4-FFF2-40B4-BE49-F238E27FC236}">
                <a16:creationId xmlns:a16="http://schemas.microsoft.com/office/drawing/2014/main" id="{98CFAB54-6C6E-7350-4658-B6E934701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87686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98041"/>
      </p:ext>
    </p:extLst>
  </p:cSld>
  <p:clrMapOvr>
    <a:masterClrMapping/>
  </p:clrMapOvr>
  <p:transition spd="med" advTm="1986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C9D1504-3D25-4CAC-C959-AB74BA1A40A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8564A1C-B6CD-FD8D-9969-791D59EA7CE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F0627F8-7D03-7D9D-A631-2FF841FC4A4E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86499D2E-C795-7581-8AFA-B7C613C33589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9C3C7116-BC38-0322-E963-87CD9904D1C5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BCB4E608-9DA5-12C3-63B9-5194918FC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DF29B589-9FCD-139F-9C41-125A135F46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012380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8F80E4D9-666A-F0CF-B725-6F0BF8FCE3B5}"/>
              </a:ext>
            </a:extLst>
          </p:cNvPr>
          <p:cNvSpPr txBox="1">
            <a:spLocks/>
          </p:cNvSpPr>
          <p:nvPr/>
        </p:nvSpPr>
        <p:spPr>
          <a:xfrm>
            <a:off x="1370312" y="5259186"/>
            <a:ext cx="7882280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>
                <a:latin typeface="EHUSans"/>
                <a:cs typeface="Times New Roman"/>
              </a:rPr>
              <a:t>Key aspects of the doctorate</a:t>
            </a: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75E3C5D1-0BAA-AEB7-7F06-DC24EDD1742E}"/>
              </a:ext>
            </a:extLst>
          </p:cNvPr>
          <p:cNvSpPr txBox="1">
            <a:spLocks/>
          </p:cNvSpPr>
          <p:nvPr/>
        </p:nvSpPr>
        <p:spPr>
          <a:xfrm>
            <a:off x="1380075" y="4721257"/>
            <a:ext cx="7626544" cy="59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4000" b="1" noProof="1">
                <a:latin typeface="EHUSans"/>
                <a:cs typeface="Times New Roman"/>
              </a:rPr>
              <a:t>Aspectos clave del doctorado</a:t>
            </a:r>
            <a:endParaRPr lang="es-ES"/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5E2C6E54-A458-6EEB-AA00-07B0DEB62683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9972247" cy="61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 noProof="1">
                <a:latin typeface="EHUSerif"/>
                <a:cs typeface="Times New Roman"/>
              </a:rPr>
              <a:t>Doktoregoaren funtsezko alderdiak</a:t>
            </a:r>
            <a:endParaRPr lang="en-GB" sz="4000">
              <a:latin typeface="EHUSerif"/>
              <a:cs typeface="Times New Roman"/>
            </a:endParaRPr>
          </a:p>
        </p:txBody>
      </p:sp>
      <p:pic>
        <p:nvPicPr>
          <p:cNvPr id="3" name="03 intro ppales aspectos">
            <a:hlinkClick r:id="" action="ppaction://media"/>
            <a:extLst>
              <a:ext uri="{FF2B5EF4-FFF2-40B4-BE49-F238E27FC236}">
                <a16:creationId xmlns:a16="http://schemas.microsoft.com/office/drawing/2014/main" id="{99DA545F-C3DC-CAF1-5C0C-B42CF85DE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189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 31">
            <a:extLst>
              <a:ext uri="{FF2B5EF4-FFF2-40B4-BE49-F238E27FC236}">
                <a16:creationId xmlns:a16="http://schemas.microsoft.com/office/drawing/2014/main" id="{59C1376B-5ACB-2F4F-93CA-1AE7852DF2BF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C07C713-198C-5F42-9678-90E55EB2FDA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37E5C5-CF6F-2F41-BA42-FC9E2211233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5AE0D37B-C788-6B46-AEB3-237E343D27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13223" y="13933"/>
            <a:ext cx="8229600" cy="1143000"/>
          </a:xfrm>
        </p:spPr>
        <p:txBody>
          <a:bodyPr lIns="45719" tIns="45720" rIns="45719" bIns="45720" anchor="ctr">
            <a:normAutofit/>
          </a:bodyPr>
          <a:lstStyle/>
          <a:p>
            <a:r>
              <a:rPr lang="es-ES" sz="2100">
                <a:solidFill>
                  <a:schemeClr val="bg1"/>
                </a:solidFill>
                <a:latin typeface="EHUSerif"/>
              </a:rPr>
              <a:t>DOKTOREGOA.</a:t>
            </a:r>
            <a:r>
              <a:rPr lang="es-ES" sz="2100" b="0">
                <a:latin typeface="EHUSerif"/>
              </a:rPr>
              <a:t> </a:t>
            </a:r>
            <a:r>
              <a:rPr lang="es-ES" sz="2100">
                <a:latin typeface="EHUSans"/>
              </a:rPr>
              <a:t>EL DOCTORADO.</a:t>
            </a:r>
            <a:r>
              <a:rPr lang="es-ES" sz="2100" b="0">
                <a:latin typeface="EHUSans"/>
              </a:rPr>
              <a:t>  DOCTORAL STUDIES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35AFA81-0A50-F843-AE6C-2C5D3CE07E2D}"/>
              </a:ext>
            </a:extLst>
          </p:cNvPr>
          <p:cNvGrpSpPr/>
          <p:nvPr/>
        </p:nvGrpSpPr>
        <p:grpSpPr>
          <a:xfrm>
            <a:off x="1852826" y="1555412"/>
            <a:ext cx="2179528" cy="1434935"/>
            <a:chOff x="613354" y="1988840"/>
            <a:chExt cx="2179528" cy="1434935"/>
          </a:xfrm>
        </p:grpSpPr>
        <p:sp>
          <p:nvSpPr>
            <p:cNvPr id="22" name="CuadroTexto 21"/>
            <p:cNvSpPr txBox="1"/>
            <p:nvPr/>
          </p:nvSpPr>
          <p:spPr>
            <a:xfrm>
              <a:off x="613354" y="2685113"/>
              <a:ext cx="2179528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erif"/>
                  <a:ea typeface="EHUSans"/>
                  <a:cs typeface="EHUSans"/>
                  <a:sym typeface="EHUSans"/>
                </a:rPr>
                <a:t>Doktoregaia</a:t>
              </a:r>
              <a:endPara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>
                  <a:solidFill>
                    <a:schemeClr val="tx1"/>
                  </a:solidFill>
                  <a:latin typeface="EHUSans"/>
                </a:rPr>
                <a:t>Doctorando/a</a:t>
              </a:r>
              <a:br>
                <a:rPr lang="es-ES" sz="1400" b="0" u="none">
                  <a:latin typeface="EHUSans" panose="02000503050000020004" pitchFamily="2" charset="0"/>
                </a:rPr>
              </a:br>
              <a:r>
                <a:rPr lang="es-ES" sz="1400" b="0" u="none">
                  <a:solidFill>
                    <a:schemeClr val="tx1"/>
                  </a:solidFill>
                  <a:latin typeface="EHUSans"/>
                </a:rPr>
                <a:t>Doctoral candidate</a:t>
              </a:r>
            </a:p>
          </p:txBody>
        </p:sp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4" name="CuadroTexto 23"/>
          <p:cNvSpPr txBox="1"/>
          <p:nvPr/>
        </p:nvSpPr>
        <p:spPr>
          <a:xfrm>
            <a:off x="4615067" y="2009493"/>
            <a:ext cx="285258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PROGRAMA (DP)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/>
              </a:rPr>
              <a:t>PROGRAMA de doctorado (PD)</a:t>
            </a:r>
            <a:endParaRPr lang="es-ES" sz="1400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PROGRAMME (DP)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4002814" y="2115472"/>
            <a:ext cx="462553" cy="38493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6439176" y="4794459"/>
            <a:ext cx="194433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Director/a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S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upervisor</a:t>
            </a:r>
          </a:p>
        </p:txBody>
      </p:sp>
      <p:pic>
        <p:nvPicPr>
          <p:cNvPr id="28" name="Picture 10"/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0574" y="3847188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CuadroTexto 30"/>
          <p:cNvSpPr txBox="1"/>
          <p:nvPr/>
        </p:nvSpPr>
        <p:spPr>
          <a:xfrm>
            <a:off x="3821959" y="4584923"/>
            <a:ext cx="2637231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commitee</a:t>
            </a:r>
          </a:p>
        </p:txBody>
      </p:sp>
      <p:sp>
        <p:nvSpPr>
          <p:cNvPr id="37" name="Flecha derecha 36"/>
          <p:cNvSpPr/>
          <p:nvPr/>
        </p:nvSpPr>
        <p:spPr>
          <a:xfrm rot="5400000">
            <a:off x="5907867" y="3003393"/>
            <a:ext cx="433292" cy="35394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209A26-666A-9E43-AFCD-951DF3D67DDE}"/>
              </a:ext>
            </a:extLst>
          </p:cNvPr>
          <p:cNvSpPr txBox="1"/>
          <p:nvPr/>
        </p:nvSpPr>
        <p:spPr>
          <a:xfrm>
            <a:off x="8308680" y="1728344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1E0FF0D4-C0FA-1C4F-B971-C3DB200A14F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5885" y="3802024"/>
            <a:ext cx="986769" cy="98676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F784090-BAFF-6BFB-8243-AD7939D9BC0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9EECAED-FA7C-F641-0CD0-E827BA5D9706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DB797-6B13-01A4-FBA0-AFA58B1C9538}"/>
              </a:ext>
            </a:extLst>
          </p:cNvPr>
          <p:cNvSpPr txBox="1"/>
          <p:nvPr/>
        </p:nvSpPr>
        <p:spPr>
          <a:xfrm>
            <a:off x="8444527" y="2284692"/>
            <a:ext cx="2272351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ESKOLA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ESCUELA de doctorado</a:t>
            </a:r>
            <a:endParaRPr lang="es-ES" sz="1400">
              <a:solidFill>
                <a:schemeClr val="tx1"/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SCHOOL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9A5BF30-EF05-4160-14EF-82BFBDFF4F1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3984" y="4482797"/>
            <a:ext cx="879465" cy="755904"/>
          </a:xfrm>
          <a:prstGeom prst="rect">
            <a:avLst/>
          </a:prstGeom>
        </p:spPr>
      </p:pic>
      <p:sp>
        <p:nvSpPr>
          <p:cNvPr id="13" name="Rectángulo redondeado 59">
            <a:extLst>
              <a:ext uri="{FF2B5EF4-FFF2-40B4-BE49-F238E27FC236}">
                <a16:creationId xmlns:a16="http://schemas.microsoft.com/office/drawing/2014/main" id="{4B5E8CDB-2541-3CF9-C26C-A981B1D7BBD9}"/>
              </a:ext>
            </a:extLst>
          </p:cNvPr>
          <p:cNvSpPr/>
          <p:nvPr/>
        </p:nvSpPr>
        <p:spPr>
          <a:xfrm>
            <a:off x="8843474" y="4123215"/>
            <a:ext cx="2208978" cy="1656537"/>
          </a:xfrm>
          <a:prstGeom prst="roundRect">
            <a:avLst/>
          </a:prstGeom>
          <a:noFill/>
          <a:ln w="5715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Flecha derecha 36">
            <a:extLst>
              <a:ext uri="{FF2B5EF4-FFF2-40B4-BE49-F238E27FC236}">
                <a16:creationId xmlns:a16="http://schemas.microsoft.com/office/drawing/2014/main" id="{565BAC75-D2E8-CB61-1324-B2A6F74529A2}"/>
              </a:ext>
            </a:extLst>
          </p:cNvPr>
          <p:cNvSpPr/>
          <p:nvPr/>
        </p:nvSpPr>
        <p:spPr>
          <a:xfrm rot="5400000">
            <a:off x="9285842" y="3360580"/>
            <a:ext cx="603380" cy="36754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Flecha derecha 1">
            <a:extLst>
              <a:ext uri="{FF2B5EF4-FFF2-40B4-BE49-F238E27FC236}">
                <a16:creationId xmlns:a16="http://schemas.microsoft.com/office/drawing/2014/main" id="{503B76DE-084B-C601-3537-3D896FD5D75E}"/>
              </a:ext>
            </a:extLst>
          </p:cNvPr>
          <p:cNvSpPr/>
          <p:nvPr/>
        </p:nvSpPr>
        <p:spPr>
          <a:xfrm>
            <a:off x="7669939" y="2086897"/>
            <a:ext cx="462553" cy="38493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33CCC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04 protagoonistas">
            <a:hlinkClick r:id="" action="ppaction://media"/>
            <a:extLst>
              <a:ext uri="{FF2B5EF4-FFF2-40B4-BE49-F238E27FC236}">
                <a16:creationId xmlns:a16="http://schemas.microsoft.com/office/drawing/2014/main" id="{4867039E-A0AF-6849-1991-090AC12EC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  <p:grpSp>
        <p:nvGrpSpPr>
          <p:cNvPr id="30" name="Grupo 31">
            <a:extLst>
              <a:ext uri="{FF2B5EF4-FFF2-40B4-BE49-F238E27FC236}">
                <a16:creationId xmlns:a16="http://schemas.microsoft.com/office/drawing/2014/main" id="{3357F1C2-1659-C7C6-6B67-287C680875FC}"/>
              </a:ext>
            </a:extLst>
          </p:cNvPr>
          <p:cNvGrpSpPr/>
          <p:nvPr/>
        </p:nvGrpSpPr>
        <p:grpSpPr>
          <a:xfrm>
            <a:off x="2442733" y="3641601"/>
            <a:ext cx="1433694" cy="1299258"/>
            <a:chOff x="1700543" y="4312155"/>
            <a:chExt cx="1133069" cy="1133069"/>
          </a:xfrm>
        </p:grpSpPr>
        <p:pic>
          <p:nvPicPr>
            <p:cNvPr id="20" name="Imagen 32">
              <a:extLst>
                <a:ext uri="{FF2B5EF4-FFF2-40B4-BE49-F238E27FC236}">
                  <a16:creationId xmlns:a16="http://schemas.microsoft.com/office/drawing/2014/main" id="{2A7D4824-76DE-6ADC-0629-3393E4DA1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543" y="4312155"/>
              <a:ext cx="1133069" cy="1133069"/>
            </a:xfrm>
            <a:prstGeom prst="rect">
              <a:avLst/>
            </a:prstGeom>
          </p:spPr>
        </p:pic>
        <p:pic>
          <p:nvPicPr>
            <p:cNvPr id="25" name="Imagen 35">
              <a:extLst>
                <a:ext uri="{FF2B5EF4-FFF2-40B4-BE49-F238E27FC236}">
                  <a16:creationId xmlns:a16="http://schemas.microsoft.com/office/drawing/2014/main" id="{9DC806EF-8438-5919-6A62-C5F605036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728" y="4941168"/>
              <a:ext cx="340986" cy="340986"/>
            </a:xfrm>
            <a:prstGeom prst="rect">
              <a:avLst/>
            </a:prstGeom>
          </p:spPr>
        </p:pic>
      </p:grpSp>
      <p:sp>
        <p:nvSpPr>
          <p:cNvPr id="34" name="CuadroTexto 36">
            <a:extLst>
              <a:ext uri="{FF2B5EF4-FFF2-40B4-BE49-F238E27FC236}">
                <a16:creationId xmlns:a16="http://schemas.microsoft.com/office/drawing/2014/main" id="{F3DDA8C3-97F3-164E-CF1C-463367015731}"/>
              </a:ext>
            </a:extLst>
          </p:cNvPr>
          <p:cNvSpPr txBox="1"/>
          <p:nvPr/>
        </p:nvSpPr>
        <p:spPr>
          <a:xfrm>
            <a:off x="2232893" y="4846388"/>
            <a:ext cx="184730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Tutorea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dirty="0">
                <a:solidFill>
                  <a:schemeClr val="tx1"/>
                </a:solidFill>
                <a:latin typeface="EHUSans"/>
              </a:rPr>
              <a:t>Tutor/a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Tutor</a:t>
            </a:r>
            <a:endParaRPr lang="es-ES" sz="16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1887330" y="3595453"/>
            <a:ext cx="6662934" cy="2211323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5473532"/>
      </p:ext>
    </p:extLst>
  </p:cSld>
  <p:clrMapOvr>
    <a:masterClrMapping/>
  </p:clrMapOvr>
  <p:transition spd="med" advTm="333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B85360D7-0293-E88C-965E-F33FF4D5F0F5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9F4017E-6D0D-E05C-4FDE-4B010EF2EA2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8D5A6C2-676F-00C0-AB50-B5AF3BD52B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D4535EFC-328E-3460-0A3C-08EF450D9CD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Flecha derecha 24"/>
          <p:cNvSpPr/>
          <p:nvPr/>
        </p:nvSpPr>
        <p:spPr>
          <a:xfrm>
            <a:off x="6630568" y="4309610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7" name="Flecha derecha 36"/>
          <p:cNvSpPr/>
          <p:nvPr/>
        </p:nvSpPr>
        <p:spPr>
          <a:xfrm rot="16200000">
            <a:off x="4676886" y="3700731"/>
            <a:ext cx="432289" cy="288032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4169541" y="5207870"/>
            <a:ext cx="285258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accent5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Saila</a:t>
            </a:r>
            <a:endParaRPr lang="es-ES" sz="1400">
              <a:solidFill>
                <a:schemeClr val="accent5">
                  <a:lumMod val="50000"/>
                </a:schemeClr>
              </a:solidFill>
              <a:latin typeface="EHUSerif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Departamento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Department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D251DED3-4C52-CF45-AA68-ECEC39806CE5}"/>
              </a:ext>
            </a:extLst>
          </p:cNvPr>
          <p:cNvSpPr txBox="1"/>
          <p:nvPr/>
        </p:nvSpPr>
        <p:spPr>
          <a:xfrm>
            <a:off x="7932633" y="2592084"/>
            <a:ext cx="194433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(k)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Director/a(s)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S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upervisor(s)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72767E69-DCE4-014A-ABCD-FE2B0FCE5386}"/>
              </a:ext>
            </a:extLst>
          </p:cNvPr>
          <p:cNvSpPr txBox="1"/>
          <p:nvPr/>
        </p:nvSpPr>
        <p:spPr>
          <a:xfrm>
            <a:off x="3726243" y="2540608"/>
            <a:ext cx="2637231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Koordinatzailea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Coordinador/a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 err="1">
                <a:solidFill>
                  <a:schemeClr val="tx1"/>
                </a:solidFill>
                <a:latin typeface="EHUSans" panose="02000503050000020004" pitchFamily="50"/>
              </a:rPr>
              <a:t>Coordinator</a:t>
            </a:r>
            <a:endParaRPr kumimoji="0"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 panose="02000503050000020004" pitchFamily="50"/>
              <a:sym typeface="Arial"/>
            </a:endParaRP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6C5F632A-C041-F04B-8B9C-0E9638BB50E2}"/>
              </a:ext>
            </a:extLst>
          </p:cNvPr>
          <p:cNvSpPr/>
          <p:nvPr/>
        </p:nvSpPr>
        <p:spPr>
          <a:xfrm>
            <a:off x="4019592" y="1365450"/>
            <a:ext cx="6566048" cy="2142877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62" name="Gráfico 61">
            <a:extLst>
              <a:ext uri="{FF2B5EF4-FFF2-40B4-BE49-F238E27FC236}">
                <a16:creationId xmlns:a16="http://schemas.microsoft.com/office/drawing/2014/main" id="{3AF363BE-DECA-964B-964A-6025620601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57540" y="1533428"/>
            <a:ext cx="986769" cy="98676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5D4AF85-7649-EF41-A930-090DE5E5732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0319" y="1520137"/>
            <a:ext cx="981007" cy="981007"/>
          </a:xfrm>
          <a:prstGeom prst="rect">
            <a:avLst/>
          </a:prstGeom>
        </p:spPr>
      </p:pic>
      <p:pic>
        <p:nvPicPr>
          <p:cNvPr id="65" name="Gráfico 64">
            <a:extLst>
              <a:ext uri="{FF2B5EF4-FFF2-40B4-BE49-F238E27FC236}">
                <a16:creationId xmlns:a16="http://schemas.microsoft.com/office/drawing/2014/main" id="{9205DE5F-0312-2E48-8EE8-B0B95474033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38648" y="1638857"/>
            <a:ext cx="814034" cy="814034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48AEF267-1C6A-F845-B920-E7BBC70354A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98278" y="1670818"/>
            <a:ext cx="755121" cy="755121"/>
          </a:xfrm>
          <a:prstGeom prst="rect">
            <a:avLst/>
          </a:prstGeom>
        </p:spPr>
      </p:pic>
      <p:sp>
        <p:nvSpPr>
          <p:cNvPr id="67" name="CuadroTexto 66">
            <a:extLst>
              <a:ext uri="{FF2B5EF4-FFF2-40B4-BE49-F238E27FC236}">
                <a16:creationId xmlns:a16="http://schemas.microsoft.com/office/drawing/2014/main" id="{CC627FA9-C6F9-5448-AB7E-CC968D1EF02F}"/>
              </a:ext>
            </a:extLst>
          </p:cNvPr>
          <p:cNvSpPr txBox="1"/>
          <p:nvPr/>
        </p:nvSpPr>
        <p:spPr>
          <a:xfrm>
            <a:off x="4101077" y="4137364"/>
            <a:ext cx="2649855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PROGRAMA</a:t>
            </a:r>
            <a:endParaRPr lang="es-ES" sz="140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PROGRAMA de doctorado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PROGRAMME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8" name="Flecha derecha 67">
            <a:extLst>
              <a:ext uri="{FF2B5EF4-FFF2-40B4-BE49-F238E27FC236}">
                <a16:creationId xmlns:a16="http://schemas.microsoft.com/office/drawing/2014/main" id="{79223AC1-3184-1A40-BFDC-B9A821B6EFB6}"/>
              </a:ext>
            </a:extLst>
          </p:cNvPr>
          <p:cNvSpPr/>
          <p:nvPr/>
        </p:nvSpPr>
        <p:spPr>
          <a:xfrm>
            <a:off x="3442531" y="4264117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034BDE07-70FA-DE45-B3DE-60B11C9706F0}"/>
              </a:ext>
            </a:extLst>
          </p:cNvPr>
          <p:cNvSpPr txBox="1"/>
          <p:nvPr/>
        </p:nvSpPr>
        <p:spPr>
          <a:xfrm>
            <a:off x="998983" y="4856388"/>
            <a:ext cx="2624741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Doktoregaia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/>
              </a:rPr>
              <a:t>Doctorando/a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candidate</a:t>
            </a:r>
          </a:p>
        </p:txBody>
      </p:sp>
      <p:pic>
        <p:nvPicPr>
          <p:cNvPr id="70" name="Picture 2">
            <a:extLst>
              <a:ext uri="{FF2B5EF4-FFF2-40B4-BE49-F238E27FC236}">
                <a16:creationId xmlns:a16="http://schemas.microsoft.com/office/drawing/2014/main" id="{0F25BC9C-5F8C-4248-AFD8-83DB71C57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2759" y="4003861"/>
            <a:ext cx="577668" cy="61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Flecha derecha 70">
            <a:extLst>
              <a:ext uri="{FF2B5EF4-FFF2-40B4-BE49-F238E27FC236}">
                <a16:creationId xmlns:a16="http://schemas.microsoft.com/office/drawing/2014/main" id="{C262443F-C693-194B-A530-4E4C0A84059D}"/>
              </a:ext>
            </a:extLst>
          </p:cNvPr>
          <p:cNvSpPr/>
          <p:nvPr/>
        </p:nvSpPr>
        <p:spPr>
          <a:xfrm>
            <a:off x="3414570" y="5529826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2" name="Flecha derecha 71">
            <a:extLst>
              <a:ext uri="{FF2B5EF4-FFF2-40B4-BE49-F238E27FC236}">
                <a16:creationId xmlns:a16="http://schemas.microsoft.com/office/drawing/2014/main" id="{3BB9C1A8-E6FA-0548-AD83-99A0D1DFD89C}"/>
              </a:ext>
            </a:extLst>
          </p:cNvPr>
          <p:cNvSpPr/>
          <p:nvPr/>
        </p:nvSpPr>
        <p:spPr>
          <a:xfrm>
            <a:off x="6667430" y="5459466"/>
            <a:ext cx="504056" cy="30440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F66C3CB-E3FC-CA4C-8452-941DB2A9674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9851526" y="6516857"/>
            <a:ext cx="655305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136B542-23FB-3248-973C-37A36D34CED5}"/>
              </a:ext>
            </a:extLst>
          </p:cNvPr>
          <p:cNvSpPr txBox="1"/>
          <p:nvPr/>
        </p:nvSpPr>
        <p:spPr>
          <a:xfrm>
            <a:off x="2799872" y="9038844"/>
            <a:ext cx="9239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2CD1AA6-64DD-4A23-E8C1-0C83BDD0F778}"/>
              </a:ext>
            </a:extLst>
          </p:cNvPr>
          <p:cNvSpPr txBox="1"/>
          <p:nvPr/>
        </p:nvSpPr>
        <p:spPr>
          <a:xfrm>
            <a:off x="7345822" y="4158724"/>
            <a:ext cx="111369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err="1">
                <a:latin typeface="EHUSans"/>
              </a:rPr>
              <a:t>DOKe</a:t>
            </a:r>
            <a:endParaRPr lang="es-ES" sz="28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F3361EB-B151-F2D9-9C27-5E12F70CE858}"/>
              </a:ext>
            </a:extLst>
          </p:cNvPr>
          <p:cNvSpPr txBox="1">
            <a:spLocks/>
          </p:cNvSpPr>
          <p:nvPr/>
        </p:nvSpPr>
        <p:spPr>
          <a:xfrm>
            <a:off x="1613223" y="13933"/>
            <a:ext cx="82296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tIns="45720" rIns="45719" bIns="45720"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EHUSans" panose="02000503050000020004" pitchFamily="2" charset="0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100">
                <a:solidFill>
                  <a:schemeClr val="bg1"/>
                </a:solidFill>
                <a:latin typeface="EHUSerif"/>
              </a:rPr>
              <a:t>DOKTOREGOA.</a:t>
            </a:r>
            <a:r>
              <a:rPr lang="es-ES" sz="2100" b="0">
                <a:latin typeface="EHUSerif"/>
              </a:rPr>
              <a:t> </a:t>
            </a:r>
            <a:r>
              <a:rPr lang="es-ES" sz="2100">
                <a:latin typeface="EHUSans"/>
              </a:rPr>
              <a:t>EL DOCTORADO.</a:t>
            </a:r>
            <a:r>
              <a:rPr lang="es-ES" sz="2100" b="0">
                <a:latin typeface="EHUSans"/>
              </a:rPr>
              <a:t>  DOCTORAL STUDIES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83BF130-3770-6950-D95A-40A7A8DD4036}"/>
              </a:ext>
            </a:extLst>
          </p:cNvPr>
          <p:cNvSpPr txBox="1"/>
          <p:nvPr/>
        </p:nvSpPr>
        <p:spPr>
          <a:xfrm>
            <a:off x="8461230" y="4158900"/>
            <a:ext cx="336092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ESKOLA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ESCUELA de doctorado</a:t>
            </a:r>
            <a:endParaRPr lang="es-ES" sz="1400">
              <a:solidFill>
                <a:schemeClr val="tx1"/>
              </a:solidFill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/>
              </a:rPr>
              <a:t>Doctoral SCHOOL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6" name="Imagen 15" descr="Logotipo - Portal de marca de la UPV/EHU - EHU">
            <a:extLst>
              <a:ext uri="{FF2B5EF4-FFF2-40B4-BE49-F238E27FC236}">
                <a16:creationId xmlns:a16="http://schemas.microsoft.com/office/drawing/2014/main" id="{DE8324FB-FEB0-C353-002A-6190B09EF8D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1920" y="5146428"/>
            <a:ext cx="989814" cy="982823"/>
          </a:xfrm>
          <a:prstGeom prst="rect">
            <a:avLst/>
          </a:prstGeom>
          <a:ln>
            <a:noFill/>
          </a:ln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A34B5D8B-81DA-7810-9921-A09A7074466A}"/>
              </a:ext>
            </a:extLst>
          </p:cNvPr>
          <p:cNvSpPr txBox="1"/>
          <p:nvPr/>
        </p:nvSpPr>
        <p:spPr>
          <a:xfrm>
            <a:off x="8461420" y="5152129"/>
            <a:ext cx="3382702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Euskal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Herriko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Unibertsitatea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/>
              </a:rPr>
              <a:t>Universidad del País Vasco</a:t>
            </a:r>
            <a:endParaRPr lang="es-ES" sz="1400">
              <a:solidFill>
                <a:schemeClr val="tx1"/>
              </a:solidFill>
            </a:endParaRP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University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of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the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Basque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Country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05 coordinador pd">
            <a:hlinkClick r:id="" action="ppaction://media"/>
            <a:extLst>
              <a:ext uri="{FF2B5EF4-FFF2-40B4-BE49-F238E27FC236}">
                <a16:creationId xmlns:a16="http://schemas.microsoft.com/office/drawing/2014/main" id="{796057BA-2E02-EF92-0E0F-802665AE2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834137"/>
            <a:ext cx="730250" cy="730250"/>
          </a:xfrm>
          <a:prstGeom prst="rect">
            <a:avLst/>
          </a:prstGeom>
        </p:spPr>
      </p:pic>
      <p:grpSp>
        <p:nvGrpSpPr>
          <p:cNvPr id="20" name="Grupo 31">
            <a:extLst>
              <a:ext uri="{FF2B5EF4-FFF2-40B4-BE49-F238E27FC236}">
                <a16:creationId xmlns:a16="http://schemas.microsoft.com/office/drawing/2014/main" id="{6B7E6ECA-72B0-D230-6B44-14EA3B5CDB9A}"/>
              </a:ext>
            </a:extLst>
          </p:cNvPr>
          <p:cNvGrpSpPr/>
          <p:nvPr/>
        </p:nvGrpSpPr>
        <p:grpSpPr>
          <a:xfrm>
            <a:off x="6302583" y="1376966"/>
            <a:ext cx="1433694" cy="1299258"/>
            <a:chOff x="1700543" y="4312155"/>
            <a:chExt cx="1133069" cy="1133069"/>
          </a:xfrm>
        </p:grpSpPr>
        <p:pic>
          <p:nvPicPr>
            <p:cNvPr id="18" name="Imagen 32">
              <a:extLst>
                <a:ext uri="{FF2B5EF4-FFF2-40B4-BE49-F238E27FC236}">
                  <a16:creationId xmlns:a16="http://schemas.microsoft.com/office/drawing/2014/main" id="{421B4D9D-AFBB-9AC2-5CD8-63D109227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543" y="4312155"/>
              <a:ext cx="1133069" cy="1133069"/>
            </a:xfrm>
            <a:prstGeom prst="rect">
              <a:avLst/>
            </a:prstGeom>
          </p:spPr>
        </p:pic>
        <p:pic>
          <p:nvPicPr>
            <p:cNvPr id="19" name="Imagen 35">
              <a:extLst>
                <a:ext uri="{FF2B5EF4-FFF2-40B4-BE49-F238E27FC236}">
                  <a16:creationId xmlns:a16="http://schemas.microsoft.com/office/drawing/2014/main" id="{F4CCE411-F4CE-C5B1-C729-68B4EF4FB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728" y="4941168"/>
              <a:ext cx="340986" cy="340986"/>
            </a:xfrm>
            <a:prstGeom prst="rect">
              <a:avLst/>
            </a:prstGeom>
          </p:spPr>
        </p:pic>
      </p:grpSp>
      <p:sp>
        <p:nvSpPr>
          <p:cNvPr id="22" name="CuadroTexto 36">
            <a:extLst>
              <a:ext uri="{FF2B5EF4-FFF2-40B4-BE49-F238E27FC236}">
                <a16:creationId xmlns:a16="http://schemas.microsoft.com/office/drawing/2014/main" id="{16795D87-4FDD-A510-0FB3-BFE99CFD5CF5}"/>
              </a:ext>
            </a:extLst>
          </p:cNvPr>
          <p:cNvSpPr txBox="1"/>
          <p:nvPr/>
        </p:nvSpPr>
        <p:spPr>
          <a:xfrm>
            <a:off x="6092743" y="2581752"/>
            <a:ext cx="184730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Tutorea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dirty="0">
                <a:solidFill>
                  <a:schemeClr val="tx1"/>
                </a:solidFill>
                <a:latin typeface="EHUSans"/>
              </a:rPr>
              <a:t>Tutor/a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Tutor</a:t>
            </a:r>
            <a:endParaRPr lang="es-ES" sz="16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</p:spTree>
    <p:extLst>
      <p:ext uri="{BB962C8B-B14F-4D97-AF65-F5344CB8AC3E}">
        <p14:creationId xmlns:p14="http://schemas.microsoft.com/office/powerpoint/2010/main" val="1262478609"/>
      </p:ext>
    </p:extLst>
  </p:cSld>
  <p:clrMapOvr>
    <a:masterClrMapping/>
  </p:clrMapOvr>
  <p:transition spd="med" advTm="4121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52DFCF4-D372-417D-DD32-B50C6A845CFB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9CDF218-6C8D-5A2B-B9DE-19C3FB170A43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7594293-6427-C94D-96CF-0F385F0996F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24" name="Título 4">
            <a:extLst>
              <a:ext uri="{FF2B5EF4-FFF2-40B4-BE49-F238E27FC236}">
                <a16:creationId xmlns:a16="http://schemas.microsoft.com/office/drawing/2014/main" id="{2614CFF6-A5C8-854D-9E4D-564EB7677DCB}"/>
              </a:ext>
            </a:extLst>
          </p:cNvPr>
          <p:cNvSpPr txBox="1">
            <a:spLocks/>
          </p:cNvSpPr>
          <p:nvPr/>
        </p:nvSpPr>
        <p:spPr>
          <a:xfrm>
            <a:off x="1791855" y="355530"/>
            <a:ext cx="6161856" cy="47792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TUTOREA . </a:t>
            </a:r>
            <a:r>
              <a:rPr lang="es-ES" sz="2000">
                <a:latin typeface="EHUSans" panose="02000503050000020004" pitchFamily="2" charset="0"/>
              </a:rPr>
              <a:t>EL TUTOR O TUTORA </a:t>
            </a:r>
            <a:r>
              <a:rPr lang="es-ES" sz="2000" b="0">
                <a:latin typeface="EHUSans" panose="02000503050000020004" pitchFamily="2" charset="0"/>
              </a:rPr>
              <a:t>. THE TUTOR</a:t>
            </a:r>
            <a:r>
              <a:rPr lang="es-ES" sz="2000">
                <a:latin typeface="EHUSans" panose="02000503050000020004" pitchFamily="2" charset="0"/>
              </a:rPr>
              <a:t> 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18307DA-2C32-D747-9491-D7BC03B944CD}"/>
              </a:ext>
            </a:extLst>
          </p:cNvPr>
          <p:cNvSpPr txBox="1"/>
          <p:nvPr/>
        </p:nvSpPr>
        <p:spPr>
          <a:xfrm>
            <a:off x="1435831" y="3544603"/>
            <a:ext cx="3254856" cy="1043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Doktoregaia</a:t>
            </a:r>
            <a:endParaRPr lang="es-ES" sz="20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>
                <a:solidFill>
                  <a:schemeClr val="tx1"/>
                </a:solidFill>
                <a:latin typeface="EHUSans"/>
              </a:rPr>
              <a:t>Doctorando/a</a:t>
            </a:r>
            <a:br>
              <a:rPr lang="es-ES" sz="2000" b="0" u="none">
                <a:latin typeface="EHUSans" panose="02000503050000020004" pitchFamily="2" charset="0"/>
              </a:rPr>
            </a:br>
            <a:r>
              <a:rPr lang="es-ES" sz="2000" b="0" u="none">
                <a:solidFill>
                  <a:schemeClr val="tx1"/>
                </a:solidFill>
                <a:latin typeface="EHUSans"/>
              </a:rPr>
              <a:t>Doctoral candidate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B5F77574-CB6A-6249-BDA1-47CF0AF24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5157" y="2567483"/>
            <a:ext cx="716347" cy="77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2F94C9A5-64E3-A649-9084-F4D85906D08F}"/>
              </a:ext>
            </a:extLst>
          </p:cNvPr>
          <p:cNvGrpSpPr/>
          <p:nvPr/>
        </p:nvGrpSpPr>
        <p:grpSpPr>
          <a:xfrm>
            <a:off x="8477498" y="2467816"/>
            <a:ext cx="3267346" cy="2021901"/>
            <a:chOff x="5995225" y="2837529"/>
            <a:chExt cx="2637231" cy="1611594"/>
          </a:xfrm>
        </p:grpSpPr>
        <p:pic>
          <p:nvPicPr>
            <p:cNvPr id="29" name="Picture 10">
              <a:extLst>
                <a:ext uri="{FF2B5EF4-FFF2-40B4-BE49-F238E27FC236}">
                  <a16:creationId xmlns:a16="http://schemas.microsoft.com/office/drawing/2014/main" id="{3A438B4F-D624-654E-9778-09CC0BCEB4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0977" y="2837529"/>
              <a:ext cx="1171088" cy="701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6DB23B33-3F5A-3A4F-8B62-12D1BDB7E609}"/>
                </a:ext>
              </a:extLst>
            </p:cNvPr>
            <p:cNvSpPr txBox="1"/>
            <p:nvPr/>
          </p:nvSpPr>
          <p:spPr>
            <a:xfrm>
              <a:off x="5995225" y="3618128"/>
              <a:ext cx="263723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2000" u="none" err="1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Batzorde</a:t>
              </a:r>
              <a:r>
                <a:rPr lang="es-ES" sz="2000" u="none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 </a:t>
              </a:r>
              <a:r>
                <a:rPr lang="es-ES" sz="2000" u="none" err="1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akademikoa</a:t>
              </a:r>
              <a:endParaRPr lang="es-ES" sz="2000" u="none">
                <a:solidFill>
                  <a:schemeClr val="accent1">
                    <a:lumMod val="50000"/>
                  </a:schemeClr>
                </a:solidFill>
                <a:latin typeface="EHUSerif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2000" u="none">
                  <a:solidFill>
                    <a:schemeClr val="tx1"/>
                  </a:solidFill>
                  <a:latin typeface="EHUSans"/>
                </a:rPr>
                <a:t>Comisión académica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2000" b="0" u="none">
                  <a:solidFill>
                    <a:schemeClr val="tx1"/>
                  </a:solidFill>
                  <a:latin typeface="EHUSans"/>
                </a:rPr>
                <a:t>A</a:t>
              </a:r>
              <a:r>
                <a:rPr kumimoji="0" lang="en-GB" sz="20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/>
                  <a:sym typeface="Arial"/>
                </a:rPr>
                <a:t>cademic</a:t>
              </a:r>
              <a:r>
                <a:rPr kumimoji="0" lang="es-ES" sz="20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/>
                  <a:sym typeface="Arial"/>
                </a:rPr>
                <a:t> </a:t>
              </a:r>
              <a:r>
                <a:rPr kumimoji="0" lang="es-ES" sz="2000" b="0" i="0" u="none" strike="noStrike" cap="none" spc="0" normalizeH="0" baseline="0" err="1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/>
                  <a:sym typeface="Arial"/>
                </a:rPr>
                <a:t>commitee</a:t>
              </a:r>
              <a:endParaRPr lang="es-ES" sz="2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</a:endParaRPr>
            </a:p>
          </p:txBody>
        </p:sp>
      </p:grp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3F2BFD8-FB31-EB48-BA30-718ABAEC8980}"/>
              </a:ext>
            </a:extLst>
          </p:cNvPr>
          <p:cNvGrpSpPr/>
          <p:nvPr/>
        </p:nvGrpSpPr>
        <p:grpSpPr>
          <a:xfrm>
            <a:off x="5156022" y="1911078"/>
            <a:ext cx="2801021" cy="2865986"/>
            <a:chOff x="1700543" y="4312155"/>
            <a:chExt cx="1133069" cy="1133069"/>
          </a:xfrm>
        </p:grpSpPr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479F912-2BD5-364D-AEBB-B04CAF194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543" y="4312155"/>
              <a:ext cx="1133069" cy="1133069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D32CFE19-7C7E-024C-B88C-F4BD0015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3728" y="4941168"/>
              <a:ext cx="340986" cy="340986"/>
            </a:xfrm>
            <a:prstGeom prst="rect">
              <a:avLst/>
            </a:prstGeom>
          </p:spPr>
        </p:pic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DB40E93-8958-284E-9316-36D2239CAA85}"/>
              </a:ext>
            </a:extLst>
          </p:cNvPr>
          <p:cNvSpPr txBox="1"/>
          <p:nvPr/>
        </p:nvSpPr>
        <p:spPr>
          <a:xfrm>
            <a:off x="4689808" y="4490313"/>
            <a:ext cx="3891172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Tutorea</a:t>
            </a:r>
            <a:endParaRPr lang="es-ES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u="none" dirty="0">
                <a:solidFill>
                  <a:schemeClr val="tx1"/>
                </a:solidFill>
                <a:latin typeface="EHUSans"/>
              </a:rPr>
              <a:t>Tutor/a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Tutor</a:t>
            </a:r>
            <a:endParaRPr lang="es-ES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38" name="Flecha derecha 37">
            <a:extLst>
              <a:ext uri="{FF2B5EF4-FFF2-40B4-BE49-F238E27FC236}">
                <a16:creationId xmlns:a16="http://schemas.microsoft.com/office/drawing/2014/main" id="{3FDF362C-86D4-834A-A533-09AA0E193A84}"/>
              </a:ext>
            </a:extLst>
          </p:cNvPr>
          <p:cNvSpPr/>
          <p:nvPr/>
        </p:nvSpPr>
        <p:spPr>
          <a:xfrm>
            <a:off x="4330695" y="3231120"/>
            <a:ext cx="1016035" cy="59809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Flecha derecha 38">
            <a:extLst>
              <a:ext uri="{FF2B5EF4-FFF2-40B4-BE49-F238E27FC236}">
                <a16:creationId xmlns:a16="http://schemas.microsoft.com/office/drawing/2014/main" id="{FAB14FC9-0C5C-8A49-8016-3567FCD6AC28}"/>
              </a:ext>
            </a:extLst>
          </p:cNvPr>
          <p:cNvSpPr/>
          <p:nvPr/>
        </p:nvSpPr>
        <p:spPr>
          <a:xfrm>
            <a:off x="7792413" y="3232808"/>
            <a:ext cx="825820" cy="59809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48C322F-9BD9-FAE2-4409-0EC0C3E14BA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286FDAED-76AC-6FE5-207B-F86F5F0DB7B6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06 tutor">
            <a:hlinkClick r:id="" action="ppaction://media"/>
            <a:extLst>
              <a:ext uri="{FF2B5EF4-FFF2-40B4-BE49-F238E27FC236}">
                <a16:creationId xmlns:a16="http://schemas.microsoft.com/office/drawing/2014/main" id="{D1BB9662-B9F0-4EAB-75DC-2F03B6D54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8090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56517"/>
      </p:ext>
    </p:extLst>
  </p:cSld>
  <p:clrMapOvr>
    <a:masterClrMapping/>
  </p:clrMapOvr>
  <p:transition spd="med" advTm="2240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6935-476A-66E8-9798-FF1645644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97D53AC-D25A-1A81-A156-AC94E46615E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05FB3CB-4A14-30B2-7B8F-162B9D83AD1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406D476-EF3A-CFD8-C120-51166434180A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Título 4">
            <a:extLst>
              <a:ext uri="{FF2B5EF4-FFF2-40B4-BE49-F238E27FC236}">
                <a16:creationId xmlns:a16="http://schemas.microsoft.com/office/drawing/2014/main" id="{EC8D906B-6807-592B-EEB3-7382D15AE6B6}"/>
              </a:ext>
            </a:extLst>
          </p:cNvPr>
          <p:cNvSpPr txBox="1">
            <a:spLocks/>
          </p:cNvSpPr>
          <p:nvPr/>
        </p:nvSpPr>
        <p:spPr>
          <a:xfrm>
            <a:off x="1815813" y="277874"/>
            <a:ext cx="10103537" cy="43329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Afiliazioa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r>
              <a:rPr lang="es-ES" sz="2000">
                <a:latin typeface="EHUSans"/>
              </a:rPr>
              <a:t>Afiliación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Affiliation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7FED53B-988F-5771-E1E7-194F6D8903A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377E9A0-C091-1BAB-833A-5D97231FC2B1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CuadroTexto 6">
            <a:extLst>
              <a:ext uri="{FF2B5EF4-FFF2-40B4-BE49-F238E27FC236}">
                <a16:creationId xmlns:a16="http://schemas.microsoft.com/office/drawing/2014/main" id="{9AED88CA-4E48-5841-BE5B-5A40D84D7703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5" name="Imagen 4" descr="Departamento de Comunicación Audiovisual y Publicidad">
            <a:extLst>
              <a:ext uri="{FF2B5EF4-FFF2-40B4-BE49-F238E27FC236}">
                <a16:creationId xmlns:a16="http://schemas.microsoft.com/office/drawing/2014/main" id="{D90B5F3A-0FB6-D0C8-DA8A-3F3C5C9573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2186" y="2762787"/>
            <a:ext cx="3221827" cy="623353"/>
          </a:xfrm>
          <a:prstGeom prst="rect">
            <a:avLst/>
          </a:prstGeom>
        </p:spPr>
      </p:pic>
      <p:pic>
        <p:nvPicPr>
          <p:cNvPr id="7" name="Imagen 6" descr="Imagen que contiene interior, vivo, cuarto, foto&#10;&#10;El contenido generado por IA puede ser incorrecto.">
            <a:extLst>
              <a:ext uri="{FF2B5EF4-FFF2-40B4-BE49-F238E27FC236}">
                <a16:creationId xmlns:a16="http://schemas.microsoft.com/office/drawing/2014/main" id="{197C609F-FF41-E8BA-9F39-1E359886FB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647" y="2264927"/>
            <a:ext cx="3183251" cy="114273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AD0BA615-9858-A595-6030-E5AECAE79EF3}"/>
              </a:ext>
            </a:extLst>
          </p:cNvPr>
          <p:cNvSpPr txBox="1"/>
          <p:nvPr/>
        </p:nvSpPr>
        <p:spPr>
          <a:xfrm>
            <a:off x="894986" y="1181964"/>
            <a:ext cx="3769370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Doktorego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 PROGRAMA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PROGRAMA de doctorado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</a:rPr>
              <a:t>Doctoral PROGRAMME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CD5E25C-D759-03B6-0E25-8743019588CB}"/>
              </a:ext>
            </a:extLst>
          </p:cNvPr>
          <p:cNvSpPr txBox="1"/>
          <p:nvPr/>
        </p:nvSpPr>
        <p:spPr>
          <a:xfrm>
            <a:off x="4770849" y="1141873"/>
            <a:ext cx="1775603" cy="11165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ZENTRUA </a:t>
            </a:r>
            <a:b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</a:br>
            <a:r>
              <a:rPr lang="es-ES" sz="1600" u="none">
                <a:solidFill>
                  <a:schemeClr val="tx1"/>
                </a:solidFill>
                <a:latin typeface="EHUSans"/>
              </a:rPr>
              <a:t>CENTRO </a:t>
            </a:r>
            <a:br>
              <a:rPr lang="es-ES" sz="1600" u="none">
                <a:solidFill>
                  <a:schemeClr val="tx1"/>
                </a:solidFill>
                <a:latin typeface="EHUSans"/>
              </a:rPr>
            </a:br>
            <a:r>
              <a:rPr lang="es-ES" sz="1600" b="0" u="none">
                <a:solidFill>
                  <a:schemeClr val="tx1"/>
                </a:solidFill>
                <a:latin typeface="EHUSans"/>
              </a:rPr>
              <a:t>CENTRE</a:t>
            </a:r>
            <a:endParaRPr lang="es-ES" sz="16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55F6F4C-15EC-D03B-4810-D6CEAC6079F4}"/>
              </a:ext>
            </a:extLst>
          </p:cNvPr>
          <p:cNvSpPr txBox="1"/>
          <p:nvPr/>
        </p:nvSpPr>
        <p:spPr>
          <a:xfrm>
            <a:off x="7316905" y="1179994"/>
            <a:ext cx="4033824" cy="11227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DEPARTAMENTUA (Ez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fakultatea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)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r>
              <a:rPr lang="es-ES" sz="1600" u="none">
                <a:solidFill>
                  <a:schemeClr val="tx1"/>
                </a:solidFill>
                <a:latin typeface="EHUSans"/>
              </a:rPr>
              <a:t>DEPARTAMENTO (No facultad)</a:t>
            </a:r>
            <a:endParaRPr lang="es-ES" sz="1600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Department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 (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Not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Faculty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)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CuadroTexto 30">
            <a:extLst>
              <a:ext uri="{FF2B5EF4-FFF2-40B4-BE49-F238E27FC236}">
                <a16:creationId xmlns:a16="http://schemas.microsoft.com/office/drawing/2014/main" id="{4A46E1D2-02CB-3002-69B0-39AEF714C241}"/>
              </a:ext>
            </a:extLst>
          </p:cNvPr>
          <p:cNvSpPr txBox="1"/>
          <p:nvPr/>
        </p:nvSpPr>
        <p:spPr>
          <a:xfrm>
            <a:off x="1433292" y="4696894"/>
            <a:ext cx="2243975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Ikerketa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jarduerak</a:t>
            </a:r>
            <a:br>
              <a:rPr lang="es-ES" sz="1400" u="none">
                <a:latin typeface="EHUSerif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cs typeface="Arial"/>
              </a:rPr>
              <a:t>Actividades</a:t>
            </a:r>
            <a:r>
              <a:rPr lang="es-ES" sz="1400" u="none">
                <a:solidFill>
                  <a:schemeClr val="tx1"/>
                </a:solidFill>
                <a:latin typeface="EHUSans"/>
              </a:rPr>
              <a:t> de investigación</a:t>
            </a:r>
            <a:endParaRPr lang="es-ES" sz="1400" u="none">
              <a:solidFill>
                <a:schemeClr val="tx1"/>
              </a:solidFill>
              <a:latin typeface="EHUSerif"/>
            </a:endParaRPr>
          </a:p>
          <a:p>
            <a:r>
              <a:rPr lang="en-GB" sz="1400" b="0" u="none">
                <a:solidFill>
                  <a:schemeClr val="tx1"/>
                </a:solidFill>
                <a:latin typeface="EHUSans"/>
              </a:rPr>
              <a:t>Research </a:t>
            </a:r>
            <a:r>
              <a:rPr kumimoji="0" lang="es-ES" sz="14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activities</a:t>
            </a: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Arial"/>
              </a:rPr>
              <a:t> </a:t>
            </a:r>
            <a:endParaRPr lang="es-ES" sz="14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erif"/>
            </a:endParaRPr>
          </a:p>
        </p:txBody>
      </p:sp>
      <p:pic>
        <p:nvPicPr>
          <p:cNvPr id="15" name="Gráfico 11">
            <a:extLst>
              <a:ext uri="{FF2B5EF4-FFF2-40B4-BE49-F238E27FC236}">
                <a16:creationId xmlns:a16="http://schemas.microsoft.com/office/drawing/2014/main" id="{B2BA47A6-4543-2A4D-A1A9-9752716CD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75997" y="3947812"/>
            <a:ext cx="740005" cy="740005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10FF6F60-9AA7-FD28-71B3-4BC5533A8EFC}"/>
              </a:ext>
            </a:extLst>
          </p:cNvPr>
          <p:cNvSpPr txBox="1"/>
          <p:nvPr/>
        </p:nvSpPr>
        <p:spPr>
          <a:xfrm>
            <a:off x="5603787" y="4953759"/>
            <a:ext cx="2524188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Izapideak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/>
              </a:rPr>
              <a:t>Trámites administrativos</a:t>
            </a:r>
          </a:p>
          <a:p>
            <a:r>
              <a:rPr lang="es-ES" sz="1400" b="0" u="none">
                <a:solidFill>
                  <a:schemeClr val="tx1"/>
                </a:solidFill>
                <a:latin typeface="EHUSans"/>
              </a:rPr>
              <a:t>Administrative </a:t>
            </a:r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procedures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E2E047B-9A9E-71CB-9F57-22DAFFC14F9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321" y="4108029"/>
            <a:ext cx="836864" cy="779714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11B884DE-D3C9-2472-CB8C-2DBD989140A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75628" y="3944149"/>
            <a:ext cx="954243" cy="1068182"/>
          </a:xfrm>
          <a:prstGeom prst="rect">
            <a:avLst/>
          </a:prstGeom>
        </p:spPr>
      </p:pic>
      <p:sp>
        <p:nvSpPr>
          <p:cNvPr id="35" name="Rectángulo redondeado 59">
            <a:extLst>
              <a:ext uri="{FF2B5EF4-FFF2-40B4-BE49-F238E27FC236}">
                <a16:creationId xmlns:a16="http://schemas.microsoft.com/office/drawing/2014/main" id="{B5F7EAE6-4EC7-E83C-107F-7D7831702995}"/>
              </a:ext>
            </a:extLst>
          </p:cNvPr>
          <p:cNvSpPr/>
          <p:nvPr/>
        </p:nvSpPr>
        <p:spPr>
          <a:xfrm>
            <a:off x="3685757" y="3844959"/>
            <a:ext cx="4603085" cy="2117189"/>
          </a:xfrm>
          <a:prstGeom prst="roundRect">
            <a:avLst/>
          </a:prstGeom>
          <a:noFill/>
          <a:ln w="5715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6" name="Rectángulo redondeado 59">
            <a:extLst>
              <a:ext uri="{FF2B5EF4-FFF2-40B4-BE49-F238E27FC236}">
                <a16:creationId xmlns:a16="http://schemas.microsoft.com/office/drawing/2014/main" id="{3932825E-CA74-514E-13B3-A409791FDCCB}"/>
              </a:ext>
            </a:extLst>
          </p:cNvPr>
          <p:cNvSpPr/>
          <p:nvPr/>
        </p:nvSpPr>
        <p:spPr>
          <a:xfrm>
            <a:off x="1425440" y="3836395"/>
            <a:ext cx="3988989" cy="2117189"/>
          </a:xfrm>
          <a:prstGeom prst="roundRect">
            <a:avLst/>
          </a:prstGeom>
          <a:noFill/>
          <a:ln w="5715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92DFD911-666F-72CD-4F5F-D33C828BF388}"/>
              </a:ext>
            </a:extLst>
          </p:cNvPr>
          <p:cNvSpPr txBox="1"/>
          <p:nvPr/>
        </p:nvSpPr>
        <p:spPr>
          <a:xfrm>
            <a:off x="8537805" y="4905598"/>
            <a:ext cx="3086808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Tesiaren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inskripzioa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 +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epaimahaia</a:t>
            </a:r>
            <a:endParaRPr lang="es-ES" sz="1400" u="none" err="1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/>
              </a:rPr>
              <a:t>Inscripción de la tesis + tribunal</a:t>
            </a:r>
          </a:p>
          <a:p>
            <a:r>
              <a:rPr lang="es-ES" sz="1400" b="0" u="none" err="1">
                <a:solidFill>
                  <a:schemeClr val="tx1"/>
                </a:solidFill>
                <a:latin typeface="EHUSans"/>
              </a:rPr>
              <a:t>Thesis</a:t>
            </a:r>
            <a:r>
              <a:rPr lang="es-ES" sz="1400" b="0" u="none">
                <a:solidFill>
                  <a:schemeClr val="tx1"/>
                </a:solidFill>
                <a:latin typeface="EHUSans"/>
              </a:rPr>
              <a:t> viva + panel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59C364B-7B93-3ED5-6C57-53072398D771}"/>
              </a:ext>
            </a:extLst>
          </p:cNvPr>
          <p:cNvSpPr txBox="1"/>
          <p:nvPr/>
        </p:nvSpPr>
        <p:spPr>
          <a:xfrm>
            <a:off x="3826677" y="5004810"/>
            <a:ext cx="1507799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Prestakuntza</a:t>
            </a:r>
            <a:br>
              <a:rPr lang="es-ES" sz="1400" u="none">
                <a:latin typeface="EHUSerif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cs typeface="Arial"/>
              </a:rPr>
              <a:t>Formación</a:t>
            </a:r>
            <a:br>
              <a:rPr lang="es-ES" sz="1400" u="none">
                <a:latin typeface="EHUSans"/>
              </a:rPr>
            </a:br>
            <a:r>
              <a:rPr lang="es-ES" sz="1400" b="0" u="none">
                <a:solidFill>
                  <a:schemeClr val="tx1"/>
                </a:solidFill>
                <a:latin typeface="EHUSans"/>
              </a:rPr>
              <a:t>Training</a:t>
            </a:r>
            <a:endParaRPr lang="es-ES" sz="14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39" name="Rectángulo redondeado 59">
            <a:extLst>
              <a:ext uri="{FF2B5EF4-FFF2-40B4-BE49-F238E27FC236}">
                <a16:creationId xmlns:a16="http://schemas.microsoft.com/office/drawing/2014/main" id="{AD595C0D-7DE0-AFE5-C40F-CB9495E1931F}"/>
              </a:ext>
            </a:extLst>
          </p:cNvPr>
          <p:cNvSpPr/>
          <p:nvPr/>
        </p:nvSpPr>
        <p:spPr>
          <a:xfrm>
            <a:off x="8533874" y="3828797"/>
            <a:ext cx="3085935" cy="2069564"/>
          </a:xfrm>
          <a:prstGeom prst="roundRect">
            <a:avLst/>
          </a:prstGeom>
          <a:noFill/>
          <a:ln w="57150" cap="flat">
            <a:solidFill>
              <a:schemeClr val="bg1">
                <a:lumMod val="75000"/>
              </a:schemeClr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1" name="Imagen 75">
            <a:extLst>
              <a:ext uri="{FF2B5EF4-FFF2-40B4-BE49-F238E27FC236}">
                <a16:creationId xmlns:a16="http://schemas.microsoft.com/office/drawing/2014/main" id="{F1DBDC76-0D23-6D13-4172-29DF02ADB47B}"/>
              </a:ext>
            </a:extLst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654274" y="3996930"/>
            <a:ext cx="940560" cy="883410"/>
          </a:xfrm>
          <a:prstGeom prst="rect">
            <a:avLst/>
          </a:prstGeom>
          <a:ln w="0">
            <a:noFill/>
          </a:ln>
        </p:spPr>
      </p:pic>
      <p:pic>
        <p:nvPicPr>
          <p:cNvPr id="11" name="07 resumen pd doke dpto">
            <a:hlinkClick r:id="" action="ppaction://media"/>
            <a:extLst>
              <a:ext uri="{FF2B5EF4-FFF2-40B4-BE49-F238E27FC236}">
                <a16:creationId xmlns:a16="http://schemas.microsoft.com/office/drawing/2014/main" id="{0C514679-51BE-076A-DAD5-C848C477A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876866"/>
            <a:ext cx="730250" cy="730250"/>
          </a:xfrm>
          <a:prstGeom prst="rect">
            <a:avLst/>
          </a:prstGeom>
        </p:spPr>
      </p:pic>
      <p:pic>
        <p:nvPicPr>
          <p:cNvPr id="17" name="Picture 1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DF385AB-A9C6-1296-E61B-49D2A19F710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221" y="2137828"/>
            <a:ext cx="260032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74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67EAA36-9675-D066-6B54-CDC79540E15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42691F7-DE03-DFA7-DE2C-4BA6834D9E66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73" name="Imagen 72">
            <a:extLst>
              <a:ext uri="{FF2B5EF4-FFF2-40B4-BE49-F238E27FC236}">
                <a16:creationId xmlns:a16="http://schemas.microsoft.com/office/drawing/2014/main" id="{4ED681CA-F86E-A54C-B1AC-AE86FE955E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4085" y="4623276"/>
            <a:ext cx="1161029" cy="116102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1519" y="3968052"/>
            <a:ext cx="1097682" cy="73178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7350" y="3695596"/>
            <a:ext cx="1022636" cy="1022636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764947-B7E4-1641-83AF-D992638FF39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cxnSp>
        <p:nvCxnSpPr>
          <p:cNvPr id="9" name="Conector angular 8">
            <a:extLst>
              <a:ext uri="{FF2B5EF4-FFF2-40B4-BE49-F238E27FC236}">
                <a16:creationId xmlns:a16="http://schemas.microsoft.com/office/drawing/2014/main" id="{F2F5C113-BD90-8B45-ABAD-CF0E05607669}"/>
              </a:ext>
            </a:extLst>
          </p:cNvPr>
          <p:cNvCxnSpPr>
            <a:cxnSpLocks/>
          </p:cNvCxnSpPr>
          <p:nvPr/>
        </p:nvCxnSpPr>
        <p:spPr>
          <a:xfrm rot="16200000" flipH="1">
            <a:off x="2277673" y="3800415"/>
            <a:ext cx="1148393" cy="803193"/>
          </a:xfrm>
          <a:prstGeom prst="bentConnector3">
            <a:avLst>
              <a:gd name="adj1" fmla="val 99765"/>
            </a:avLst>
          </a:prstGeom>
          <a:ln w="127000">
            <a:solidFill>
              <a:srgbClr val="33CC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ítulo 4">
            <a:extLst>
              <a:ext uri="{FF2B5EF4-FFF2-40B4-BE49-F238E27FC236}">
                <a16:creationId xmlns:a16="http://schemas.microsoft.com/office/drawing/2014/main" id="{4356BAD1-977A-304F-8B77-CBF21AE61810}"/>
              </a:ext>
            </a:extLst>
          </p:cNvPr>
          <p:cNvSpPr txBox="1">
            <a:spLocks/>
          </p:cNvSpPr>
          <p:nvPr/>
        </p:nvSpPr>
        <p:spPr>
          <a:xfrm>
            <a:off x="1708085" y="281113"/>
            <a:ext cx="10697015" cy="84657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Konpromiso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dokumentua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Documento de compromiso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Commitment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document</a:t>
            </a:r>
            <a:endParaRPr lang="es-ES" sz="2000" b="0">
              <a:latin typeface="EHUSans"/>
            </a:endParaRPr>
          </a:p>
        </p:txBody>
      </p:sp>
      <p:sp>
        <p:nvSpPr>
          <p:cNvPr id="46" name="Rectángulo redondeado 45">
            <a:extLst>
              <a:ext uri="{FF2B5EF4-FFF2-40B4-BE49-F238E27FC236}">
                <a16:creationId xmlns:a16="http://schemas.microsoft.com/office/drawing/2014/main" id="{6D47E136-80CB-CB49-A6E2-BAAD0AF1865C}"/>
              </a:ext>
            </a:extLst>
          </p:cNvPr>
          <p:cNvSpPr/>
          <p:nvPr/>
        </p:nvSpPr>
        <p:spPr>
          <a:xfrm>
            <a:off x="1710804" y="1431626"/>
            <a:ext cx="2284535" cy="2190624"/>
          </a:xfrm>
          <a:prstGeom prst="roundRect">
            <a:avLst/>
          </a:prstGeom>
          <a:noFill/>
          <a:ln w="25400" cap="flat">
            <a:solidFill>
              <a:srgbClr val="33CCCC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252A91EF-4384-604B-A1F5-571F7E69F5CC}"/>
              </a:ext>
            </a:extLst>
          </p:cNvPr>
          <p:cNvGrpSpPr/>
          <p:nvPr/>
        </p:nvGrpSpPr>
        <p:grpSpPr>
          <a:xfrm>
            <a:off x="7871215" y="1697814"/>
            <a:ext cx="2414069" cy="1622752"/>
            <a:chOff x="3273902" y="1401863"/>
            <a:chExt cx="2637231" cy="1781745"/>
          </a:xfrm>
        </p:grpSpPr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89058BAD-DB7A-954E-9F88-F213F46EA54C}"/>
                </a:ext>
              </a:extLst>
            </p:cNvPr>
            <p:cNvSpPr txBox="1"/>
            <p:nvPr/>
          </p:nvSpPr>
          <p:spPr>
            <a:xfrm>
              <a:off x="3273902" y="2352613"/>
              <a:ext cx="263723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Koordinatzailea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50"/>
                </a:rPr>
                <a:t>Coordinador/a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50"/>
                </a:rPr>
                <a:t>Coordinator</a:t>
              </a:r>
              <a:endPara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endParaRPr>
            </a:p>
          </p:txBody>
        </p:sp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3DF0C4B2-200A-FE4C-98E9-3D1B99CF1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1964" y="1401863"/>
              <a:ext cx="920307" cy="893855"/>
            </a:xfrm>
            <a:prstGeom prst="rect">
              <a:avLst/>
            </a:prstGeom>
          </p:spPr>
        </p:pic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0D93D06B-64AD-1E48-9439-CACAB88D4051}"/>
              </a:ext>
            </a:extLst>
          </p:cNvPr>
          <p:cNvGrpSpPr/>
          <p:nvPr/>
        </p:nvGrpSpPr>
        <p:grpSpPr>
          <a:xfrm>
            <a:off x="6160907" y="1637621"/>
            <a:ext cx="1924977" cy="1721028"/>
            <a:chOff x="6120750" y="1327058"/>
            <a:chExt cx="2102926" cy="1889651"/>
          </a:xfrm>
        </p:grpSpPr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C0760152-ED3A-7748-B369-88F5108493F6}"/>
                </a:ext>
              </a:extLst>
            </p:cNvPr>
            <p:cNvSpPr txBox="1"/>
            <p:nvPr/>
          </p:nvSpPr>
          <p:spPr>
            <a:xfrm>
              <a:off x="6120750" y="2385714"/>
              <a:ext cx="1944339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Zuzendaria</a:t>
              </a:r>
              <a:r>
                <a:rPr lang="es-ES" sz="1600" u="none" dirty="0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(k)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50"/>
                </a:rPr>
                <a:t>Director/a(s)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b="0" u="none" dirty="0">
                  <a:solidFill>
                    <a:schemeClr val="tx1"/>
                  </a:solidFill>
                  <a:latin typeface="EHUSans" panose="02000503050000020004" pitchFamily="50"/>
                </a:rPr>
                <a:t>S</a:t>
              </a:r>
              <a:r>
                <a:rPr kumimoji="0" lang="es-ES" sz="16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rPr>
                <a:t>upervisor(s)</a:t>
              </a:r>
            </a:p>
          </p:txBody>
        </p:sp>
        <p:pic>
          <p:nvPicPr>
            <p:cNvPr id="47" name="Gráfico 46">
              <a:extLst>
                <a:ext uri="{FF2B5EF4-FFF2-40B4-BE49-F238E27FC236}">
                  <a16:creationId xmlns:a16="http://schemas.microsoft.com/office/drawing/2014/main" id="{3BD07918-140C-0143-9BBB-27DC8B9C7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8533" y="1327058"/>
              <a:ext cx="986769" cy="986769"/>
            </a:xfrm>
            <a:prstGeom prst="rect">
              <a:avLst/>
            </a:prstGeom>
          </p:spPr>
        </p:pic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0D66394B-D378-7740-83DC-660C0E040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09642" y="1432489"/>
              <a:ext cx="814034" cy="814034"/>
            </a:xfrm>
            <a:prstGeom prst="rect">
              <a:avLst/>
            </a:prstGeom>
          </p:spPr>
        </p:pic>
        <p:pic>
          <p:nvPicPr>
            <p:cNvPr id="50" name="Gráfico 49">
              <a:extLst>
                <a:ext uri="{FF2B5EF4-FFF2-40B4-BE49-F238E27FC236}">
                  <a16:creationId xmlns:a16="http://schemas.microsoft.com/office/drawing/2014/main" id="{F72ADA01-3844-1D48-BA5A-BE0BA88CB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169271" y="1464448"/>
              <a:ext cx="755121" cy="755121"/>
            </a:xfrm>
            <a:prstGeom prst="rect">
              <a:avLst/>
            </a:prstGeom>
          </p:spPr>
        </p:pic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394AC5F0-6C08-5F41-81CC-9EC56C18D997}"/>
              </a:ext>
            </a:extLst>
          </p:cNvPr>
          <p:cNvGrpSpPr/>
          <p:nvPr/>
        </p:nvGrpSpPr>
        <p:grpSpPr>
          <a:xfrm>
            <a:off x="4712602" y="1642997"/>
            <a:ext cx="1294059" cy="1640816"/>
            <a:chOff x="1143914" y="1382029"/>
            <a:chExt cx="1413685" cy="1801579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877A7DE3-C29E-1F4B-A21B-24AE6C25E8EC}"/>
                </a:ext>
              </a:extLst>
            </p:cNvPr>
            <p:cNvSpPr txBox="1"/>
            <p:nvPr/>
          </p:nvSpPr>
          <p:spPr>
            <a:xfrm>
              <a:off x="1143914" y="2352613"/>
              <a:ext cx="1413685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Tutorea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50"/>
                </a:rPr>
                <a:t>Tutor/a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rPr>
                <a:t>Tutor</a:t>
              </a:r>
            </a:p>
          </p:txBody>
        </p: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09505E3B-8558-E043-9134-188614ED7981}"/>
                </a:ext>
              </a:extLst>
            </p:cNvPr>
            <p:cNvGrpSpPr/>
            <p:nvPr/>
          </p:nvGrpSpPr>
          <p:grpSpPr>
            <a:xfrm>
              <a:off x="1328560" y="1382029"/>
              <a:ext cx="1065566" cy="1048507"/>
              <a:chOff x="1700543" y="4312155"/>
              <a:chExt cx="1133069" cy="1133069"/>
            </a:xfrm>
          </p:grpSpPr>
          <p:pic>
            <p:nvPicPr>
              <p:cNvPr id="52" name="Imagen 51">
                <a:extLst>
                  <a:ext uri="{FF2B5EF4-FFF2-40B4-BE49-F238E27FC236}">
                    <a16:creationId xmlns:a16="http://schemas.microsoft.com/office/drawing/2014/main" id="{FF674EDC-42B5-1049-82E2-AC974A6B82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00543" y="4312155"/>
                <a:ext cx="1133069" cy="1133069"/>
              </a:xfrm>
              <a:prstGeom prst="rect">
                <a:avLst/>
              </a:prstGeom>
            </p:spPr>
          </p:pic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197A783C-5961-4C40-A9F7-FF11D073F7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colorTemperature colorTemp="15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23728" y="4941168"/>
                <a:ext cx="340986" cy="340986"/>
              </a:xfrm>
              <a:prstGeom prst="rect">
                <a:avLst/>
              </a:prstGeom>
            </p:spPr>
          </p:pic>
        </p:grp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FF38188E-A822-5F4A-852A-DE62A1D9A864}"/>
              </a:ext>
            </a:extLst>
          </p:cNvPr>
          <p:cNvGrpSpPr/>
          <p:nvPr/>
        </p:nvGrpSpPr>
        <p:grpSpPr>
          <a:xfrm>
            <a:off x="1704908" y="1832840"/>
            <a:ext cx="2402636" cy="1359792"/>
            <a:chOff x="579107" y="1988840"/>
            <a:chExt cx="2624741" cy="1493021"/>
          </a:xfrm>
        </p:grpSpPr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5F790A4C-390B-D74C-AA1D-2D0E1800E523}"/>
                </a:ext>
              </a:extLst>
            </p:cNvPr>
            <p:cNvSpPr txBox="1"/>
            <p:nvPr/>
          </p:nvSpPr>
          <p:spPr>
            <a:xfrm>
              <a:off x="579107" y="2650866"/>
              <a:ext cx="262474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 dirty="0">
                  <a:solidFill>
                    <a:schemeClr val="tx1"/>
                  </a:solidFill>
                  <a:latin typeface="EHUSans" panose="02000503050000020004" pitchFamily="2" charset="0"/>
                </a:rPr>
                <a:t>Doctoral candidate</a:t>
              </a:r>
            </a:p>
          </p:txBody>
        </p:sp>
        <p:pic>
          <p:nvPicPr>
            <p:cNvPr id="61" name="Picture 2">
              <a:extLst>
                <a:ext uri="{FF2B5EF4-FFF2-40B4-BE49-F238E27FC236}">
                  <a16:creationId xmlns:a16="http://schemas.microsoft.com/office/drawing/2014/main" id="{6B44B838-3A87-884E-83C9-A64653FE49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cxnSp>
        <p:nvCxnSpPr>
          <p:cNvPr id="66" name="Conector recto de flecha 65">
            <a:extLst>
              <a:ext uri="{FF2B5EF4-FFF2-40B4-BE49-F238E27FC236}">
                <a16:creationId xmlns:a16="http://schemas.microsoft.com/office/drawing/2014/main" id="{AEB8819C-86A4-6F48-AB47-298E2A4F41F5}"/>
              </a:ext>
            </a:extLst>
          </p:cNvPr>
          <p:cNvCxnSpPr>
            <a:cxnSpLocks/>
          </p:cNvCxnSpPr>
          <p:nvPr/>
        </p:nvCxnSpPr>
        <p:spPr>
          <a:xfrm>
            <a:off x="5959351" y="4340725"/>
            <a:ext cx="1368152" cy="0"/>
          </a:xfrm>
          <a:prstGeom prst="straightConnector1">
            <a:avLst/>
          </a:prstGeom>
          <a:noFill/>
          <a:ln w="127000" cap="flat">
            <a:solidFill>
              <a:srgbClr val="33CCCC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8" name="CuadroTexto 67">
            <a:extLst>
              <a:ext uri="{FF2B5EF4-FFF2-40B4-BE49-F238E27FC236}">
                <a16:creationId xmlns:a16="http://schemas.microsoft.com/office/drawing/2014/main" id="{0EF44AEA-AD9D-8A44-AC42-8B1FADFC9A25}"/>
              </a:ext>
            </a:extLst>
          </p:cNvPr>
          <p:cNvSpPr txBox="1"/>
          <p:nvPr/>
        </p:nvSpPr>
        <p:spPr>
          <a:xfrm>
            <a:off x="3559841" y="4721787"/>
            <a:ext cx="3097056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aldaezina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(web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orrian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eskuragarri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)</a:t>
            </a: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Documento no modificable 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(disponible en la página web)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Non-alterable document </a:t>
            </a:r>
            <a:b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(available on the website)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44CC3470-2B77-C644-B2EF-87A83BAC89F6}"/>
              </a:ext>
            </a:extLst>
          </p:cNvPr>
          <p:cNvSpPr txBox="1"/>
          <p:nvPr/>
        </p:nvSpPr>
        <p:spPr>
          <a:xfrm>
            <a:off x="8736354" y="3976352"/>
            <a:ext cx="1554358" cy="16004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Hilabete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1,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matrikulatu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eta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gero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1 mes después de la matrícula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1 month after enrolment</a:t>
            </a:r>
          </a:p>
        </p:txBody>
      </p:sp>
      <p:sp>
        <p:nvSpPr>
          <p:cNvPr id="31" name="Elipse 31">
            <a:extLst>
              <a:ext uri="{FF2B5EF4-FFF2-40B4-BE49-F238E27FC236}">
                <a16:creationId xmlns:a16="http://schemas.microsoft.com/office/drawing/2014/main" id="{1995EE71-5495-5D41-82F3-969408779597}"/>
              </a:ext>
            </a:extLst>
          </p:cNvPr>
          <p:cNvSpPr/>
          <p:nvPr/>
        </p:nvSpPr>
        <p:spPr>
          <a:xfrm>
            <a:off x="5811475" y="6039705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2" name="Gráfico 57">
            <a:hlinkClick r:id="rId14"/>
            <a:extLst>
              <a:ext uri="{FF2B5EF4-FFF2-40B4-BE49-F238E27FC236}">
                <a16:creationId xmlns:a16="http://schemas.microsoft.com/office/drawing/2014/main" id="{01ECC4A8-5E5B-314A-8849-1543B5E0A82F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786995" y="6135465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F452ACC-4DD0-FF4B-5700-56A378AF577B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7C71284-B454-FCAF-9BA3-DCD3E48EF01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Rectángulo redondeado 45">
            <a:extLst>
              <a:ext uri="{FF2B5EF4-FFF2-40B4-BE49-F238E27FC236}">
                <a16:creationId xmlns:a16="http://schemas.microsoft.com/office/drawing/2014/main" id="{D3B6BA75-8886-1A2A-FC23-BC70DAF01543}"/>
              </a:ext>
            </a:extLst>
          </p:cNvPr>
          <p:cNvSpPr/>
          <p:nvPr/>
        </p:nvSpPr>
        <p:spPr>
          <a:xfrm>
            <a:off x="4607991" y="1415751"/>
            <a:ext cx="5562723" cy="2206499"/>
          </a:xfrm>
          <a:prstGeom prst="roundRect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softEdge rad="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6" name="08 documento compromiso">
            <a:hlinkClick r:id="" action="ppaction://media"/>
            <a:extLst>
              <a:ext uri="{FF2B5EF4-FFF2-40B4-BE49-F238E27FC236}">
                <a16:creationId xmlns:a16="http://schemas.microsoft.com/office/drawing/2014/main" id="{34437B05-4EA8-756A-A74B-41245BAACA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8090" y="5869744"/>
            <a:ext cx="730250" cy="730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2CF346-8DE4-55B6-95DF-E39494DB3D8D}"/>
              </a:ext>
            </a:extLst>
          </p:cNvPr>
          <p:cNvSpPr txBox="1"/>
          <p:nvPr/>
        </p:nvSpPr>
        <p:spPr>
          <a:xfrm>
            <a:off x="5107781" y="5976937"/>
            <a:ext cx="6096000" cy="6617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solidFill>
                  <a:srgbClr val="33CCC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https://www.ehu.eus/es/web/doktorego-eskola/documento-compromiso</a:t>
            </a:r>
            <a:r>
              <a:rPr lang="en-US" sz="900" dirty="0">
                <a:solidFill>
                  <a:srgbClr val="33CCCC"/>
                </a:solidFill>
              </a:rPr>
              <a:t> </a:t>
            </a:r>
            <a:endParaRPr lang="en-US" sz="900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9486867"/>
      </p:ext>
    </p:extLst>
  </p:cSld>
  <p:clrMapOvr>
    <a:masterClrMapping/>
  </p:clrMapOvr>
  <p:transition spd="med" advTm="5569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9BF34F7-8C29-B5ED-33E7-8EBC22BDCD9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140F293-73B6-F736-7343-57E7E6531E41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80746" y="2461928"/>
            <a:ext cx="1406096" cy="105267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58F5477-191C-9040-B4AF-802E0969AD6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15" name="Título 4">
            <a:extLst>
              <a:ext uri="{FF2B5EF4-FFF2-40B4-BE49-F238E27FC236}">
                <a16:creationId xmlns:a16="http://schemas.microsoft.com/office/drawing/2014/main" id="{9062069C-4953-8D43-8C11-F9A5160E60CB}"/>
              </a:ext>
            </a:extLst>
          </p:cNvPr>
          <p:cNvSpPr txBox="1">
            <a:spLocks/>
          </p:cNvSpPr>
          <p:nvPr/>
        </p:nvSpPr>
        <p:spPr>
          <a:xfrm>
            <a:off x="1821283" y="223524"/>
            <a:ext cx="10092915" cy="80825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GAUR online plataforma. 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P</a:t>
            </a:r>
            <a:r>
              <a:rPr lang="es-ES" sz="2000">
                <a:latin typeface="EHUSans"/>
              </a:rPr>
              <a:t>lataforma online GAUR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200">
                <a:latin typeface="EHUSans"/>
              </a:rPr>
              <a:t> </a:t>
            </a:r>
            <a:r>
              <a:rPr lang="es-ES" sz="2000" b="0">
                <a:latin typeface="EHUSans"/>
              </a:rPr>
              <a:t>GAUR online </a:t>
            </a:r>
            <a:r>
              <a:rPr lang="es-ES" sz="2000" b="0" err="1">
                <a:latin typeface="EHUSans"/>
              </a:rPr>
              <a:t>platform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DD388FF-2130-E24E-BB63-AFEE3459CEB7}"/>
              </a:ext>
            </a:extLst>
          </p:cNvPr>
          <p:cNvGrpSpPr/>
          <p:nvPr/>
        </p:nvGrpSpPr>
        <p:grpSpPr>
          <a:xfrm>
            <a:off x="2040704" y="1417714"/>
            <a:ext cx="3236215" cy="894358"/>
            <a:chOff x="880257" y="5219288"/>
            <a:chExt cx="3236215" cy="1034912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EBFFB946-196A-914E-B39D-8462DD73B2A3}"/>
                </a:ext>
              </a:extLst>
            </p:cNvPr>
            <p:cNvSpPr/>
            <p:nvPr/>
          </p:nvSpPr>
          <p:spPr>
            <a:xfrm>
              <a:off x="880257" y="5219288"/>
              <a:ext cx="3236215" cy="103491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6CA2CC80-37E9-A14F-B4BA-2871F65F3530}"/>
                </a:ext>
              </a:extLst>
            </p:cNvPr>
            <p:cNvSpPr txBox="1"/>
            <p:nvPr/>
          </p:nvSpPr>
          <p:spPr>
            <a:xfrm>
              <a:off x="1045952" y="5367413"/>
              <a:ext cx="3070520" cy="7479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200" u="none" err="1">
                  <a:solidFill>
                    <a:schemeClr val="accent1"/>
                  </a:solidFill>
                  <a:latin typeface="EHUSerif" panose="02000503050000020004" pitchFamily="2" charset="0"/>
                </a:rPr>
                <a:t>Sarbidea</a:t>
              </a:r>
              <a:r>
                <a:rPr lang="es-ES" sz="1200" u="none">
                  <a:solidFill>
                    <a:schemeClr val="accent1"/>
                  </a:solidFill>
                  <a:latin typeface="EHUSerif" panose="02000503050000020004" pitchFamily="2" charset="0"/>
                </a:rPr>
                <a:t>:  LDAP eta </a:t>
              </a:r>
              <a:r>
                <a:rPr lang="es-ES" sz="1200" u="none" err="1">
                  <a:solidFill>
                    <a:schemeClr val="accent1"/>
                  </a:solidFill>
                  <a:latin typeface="EHUSerif" panose="02000503050000020004" pitchFamily="2" charset="0"/>
                </a:rPr>
                <a:t>pasahitza</a:t>
              </a:r>
              <a:endParaRPr lang="es-ES" sz="1200" u="none">
                <a:solidFill>
                  <a:schemeClr val="accent1"/>
                </a:solidFill>
                <a:latin typeface="EHUSerif" panose="02000503050000020004" pitchFamily="2" charset="0"/>
              </a:endParaRPr>
            </a:p>
            <a:p>
              <a:pPr algn="l"/>
              <a:r>
                <a:rPr lang="es-ES" sz="1200" u="none">
                  <a:solidFill>
                    <a:schemeClr val="bg1"/>
                  </a:solidFill>
                  <a:latin typeface="EHUSans" panose="02000503050000020004" pitchFamily="50"/>
                </a:rPr>
                <a:t>Acceso:  LDAP y  contraseña</a:t>
              </a:r>
            </a:p>
            <a:p>
              <a:pPr algn="l"/>
              <a:r>
                <a:rPr lang="es-ES" sz="1200" b="0" u="none">
                  <a:solidFill>
                    <a:schemeClr val="bg1"/>
                  </a:solidFill>
                  <a:latin typeface="EHUSans" panose="02000503050000020004" pitchFamily="50"/>
                </a:rPr>
                <a:t>Access: LDAP  and </a:t>
              </a:r>
              <a:r>
                <a:rPr lang="es-ES" sz="1200" b="0" u="none" err="1">
                  <a:solidFill>
                    <a:schemeClr val="bg1"/>
                  </a:solidFill>
                  <a:latin typeface="EHUSans" panose="02000503050000020004" pitchFamily="50"/>
                </a:rPr>
                <a:t>password</a:t>
              </a:r>
              <a:endParaRPr lang="es-ES" sz="1200" b="0" u="none">
                <a:solidFill>
                  <a:schemeClr val="bg1"/>
                </a:solidFill>
                <a:latin typeface="EHUSans" panose="02000503050000020004" pitchFamily="50"/>
              </a:endParaRP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B0FFC2D-36E4-5840-8C7D-2505AD01A487}"/>
              </a:ext>
            </a:extLst>
          </p:cNvPr>
          <p:cNvSpPr txBox="1"/>
          <p:nvPr/>
        </p:nvSpPr>
        <p:spPr>
          <a:xfrm>
            <a:off x="9737853" y="3521022"/>
            <a:ext cx="2033485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Gomendaturiko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nabigatzailea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Navegador recomendado</a:t>
            </a:r>
          </a:p>
          <a:p>
            <a:pPr algn="l"/>
            <a:r>
              <a:rPr lang="en-GB" sz="1400" b="0" u="none">
                <a:solidFill>
                  <a:schemeClr val="tx1"/>
                </a:solidFill>
                <a:latin typeface="EHUSans" panose="02000503050000020004" pitchFamily="2" charset="0"/>
              </a:rPr>
              <a:t>Recommended browser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DB54C6D-EF91-7E4E-BA69-B7102B129B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702" y="2526018"/>
            <a:ext cx="7463962" cy="252307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6F49D6E-9446-2B49-A218-1D85BC5DB5B0}"/>
              </a:ext>
            </a:extLst>
          </p:cNvPr>
          <p:cNvSpPr/>
          <p:nvPr/>
        </p:nvSpPr>
        <p:spPr>
          <a:xfrm>
            <a:off x="5484714" y="1906913"/>
            <a:ext cx="4026569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2000" b="0">
                <a:solidFill>
                  <a:srgbClr val="33CCCC"/>
                </a:solidFill>
                <a:latin typeface="EHUSans"/>
              </a:rPr>
              <a:t>https://gestion.ehu.es/gaur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6AFBF00-FAA3-EA4D-AF54-D701F92B10E4}"/>
              </a:ext>
            </a:extLst>
          </p:cNvPr>
          <p:cNvSpPr/>
          <p:nvPr/>
        </p:nvSpPr>
        <p:spPr>
          <a:xfrm>
            <a:off x="3099840" y="4596665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9" name="Gráfico 22">
            <a:hlinkClick r:id="rId6"/>
            <a:extLst>
              <a:ext uri="{FF2B5EF4-FFF2-40B4-BE49-F238E27FC236}">
                <a16:creationId xmlns:a16="http://schemas.microsoft.com/office/drawing/2014/main" id="{736D6D35-52FA-264C-8FFA-B670EC80CEC7}"/>
              </a:ext>
            </a:extLst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99840" y="4740665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747C994-D521-D46B-4229-9377B208909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ACE47A5A-382F-44F8-5A62-6FE9F101AB8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ECBAC27-D8A8-D23C-AA9E-253CB503206C}"/>
              </a:ext>
            </a:extLst>
          </p:cNvPr>
          <p:cNvSpPr txBox="1"/>
          <p:nvPr/>
        </p:nvSpPr>
        <p:spPr>
          <a:xfrm>
            <a:off x="2040206" y="5215352"/>
            <a:ext cx="769519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2200" b="0" u="none" err="1">
                <a:latin typeface="EHUSans"/>
              </a:rPr>
              <a:t>Manuals</a:t>
            </a:r>
            <a:r>
              <a:rPr lang="es-ES" sz="2200" b="0" u="none">
                <a:latin typeface="EHUSans"/>
              </a:rPr>
              <a:t> </a:t>
            </a:r>
            <a:r>
              <a:rPr lang="es-ES" sz="2200" b="0" u="none" err="1">
                <a:latin typeface="EHUSans"/>
              </a:rPr>
              <a:t>available</a:t>
            </a:r>
            <a:r>
              <a:rPr lang="es-ES" sz="2200" b="0" u="none">
                <a:latin typeface="EHUSans"/>
              </a:rPr>
              <a:t> in English</a:t>
            </a:r>
            <a:r>
              <a:rPr lang="es-ES" sz="2000" b="0" u="none">
                <a:latin typeface="EHUSans"/>
              </a:rPr>
              <a:t>:</a:t>
            </a:r>
            <a:endParaRPr lang="es-ES" sz="1200" b="0" u="none">
              <a:solidFill>
                <a:srgbClr val="3B8990"/>
              </a:solidFill>
              <a:latin typeface="EHUSans"/>
            </a:endParaRPr>
          </a:p>
          <a:p>
            <a:pPr algn="l"/>
            <a:r>
              <a:rPr lang="es-ES" sz="1400" b="0" u="none">
                <a:solidFill>
                  <a:srgbClr val="33CCCC"/>
                </a:solidFill>
                <a:ea typeface="+mn-lt"/>
                <a:cs typeface="+mn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https://www.ehu.eus/en/web/doktorego-eskola/manuals-guides/students/gaur</a:t>
            </a:r>
            <a:r>
              <a:rPr lang="es-ES" sz="1400" b="0" u="none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 sz="1400" b="0" u="none">
              <a:solidFill>
                <a:srgbClr val="33CCCC"/>
              </a:solidFill>
              <a:latin typeface="EHUSans"/>
            </a:endParaRPr>
          </a:p>
        </p:txBody>
      </p:sp>
      <p:sp>
        <p:nvSpPr>
          <p:cNvPr id="5" name="CuadroTexto 6">
            <a:extLst>
              <a:ext uri="{FF2B5EF4-FFF2-40B4-BE49-F238E27FC236}">
                <a16:creationId xmlns:a16="http://schemas.microsoft.com/office/drawing/2014/main" id="{3A72C3B4-1998-4D06-FCE9-573F6C902FAD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4" name="09 gaur">
            <a:hlinkClick r:id="" action="ppaction://media"/>
            <a:extLst>
              <a:ext uri="{FF2B5EF4-FFF2-40B4-BE49-F238E27FC236}">
                <a16:creationId xmlns:a16="http://schemas.microsoft.com/office/drawing/2014/main" id="{B56EFA5C-906D-142F-076B-BC4EDC7E88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87686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557586"/>
      </p:ext>
    </p:extLst>
  </p:cSld>
  <p:clrMapOvr>
    <a:masterClrMapping/>
  </p:clrMapOvr>
  <p:transition spd="med" advTm="251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617</Words>
  <Application>Microsoft Macintosh PowerPoint</Application>
  <PresentationFormat>Panorámica</PresentationFormat>
  <Paragraphs>183</Paragraphs>
  <Slides>10</Slides>
  <Notes>1</Notes>
  <HiddenSlides>0</HiddenSlides>
  <MMClips>10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DOKTOREGOA. EL DOCTORADO.  DOCTORAL STUDIES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