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519" r:id="rId5"/>
    <p:sldId id="545" r:id="rId6"/>
    <p:sldId id="550" r:id="rId7"/>
    <p:sldId id="429" r:id="rId8"/>
    <p:sldId id="479" r:id="rId9"/>
    <p:sldId id="510" r:id="rId10"/>
    <p:sldId id="516" r:id="rId11"/>
    <p:sldId id="563" r:id="rId12"/>
    <p:sldId id="538" r:id="rId13"/>
    <p:sldId id="540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da Vallejo" initials="AV" lastIdx="6" clrIdx="0">
    <p:extLst>
      <p:ext uri="{19B8F6BF-5375-455C-9EA6-DF929625EA0E}">
        <p15:presenceInfo xmlns:p15="http://schemas.microsoft.com/office/powerpoint/2012/main" userId="13b1327510a515c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FF0000"/>
    <a:srgbClr val="2AB0B0"/>
    <a:srgbClr val="1C75BB"/>
    <a:srgbClr val="0066FF"/>
    <a:srgbClr val="0000CC"/>
    <a:srgbClr val="CDFFFF"/>
    <a:srgbClr val="FF00FF"/>
    <a:srgbClr val="00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B92F7D-732E-1FA6-2936-4E718C519FF2}" v="2" dt="2025-11-27T12:51:29.339"/>
    <p1510:client id="{47FE3319-3906-6C01-45DE-826C47686B16}" v="69" dt="2025-11-27T15:29:53.360"/>
    <p1510:client id="{22031F44-4969-94FE-C02B-E0FCFC59E220}" v="286" dt="2025-11-27T16:54:55.610"/>
    <p1510:client id="{072CC6E3-D640-0EE5-57CA-33302CD5020A}" v="43" dt="2025-11-27T16:25:30.45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9"/>
  </p:normalViewPr>
  <p:slideViewPr>
    <p:cSldViewPr snapToGrid="0">
      <p:cViewPr varScale="1">
        <p:scale>
          <a:sx n="88" d="100"/>
          <a:sy n="88" d="100"/>
        </p:scale>
        <p:origin x="9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4467D58-C0DF-564A-9023-B2B1FC6643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88C4B0B-1E3E-6D49-AAF1-4167C7856B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B3881-39EE-6540-A945-495C32F730FD}" type="datetimeFigureOut">
              <a:rPr lang="es-ES" smtClean="0"/>
              <a:pPr/>
              <a:t>27/11/25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614FD02-E111-B740-AD9B-D18CEBF43D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29EFDDD-16F6-2D47-B279-B49554172C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23690-BB0A-1E4E-93A3-2072D345C0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622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9" name="Shape 87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C9F11C-B26E-7048-AEDF-C733951F30B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spAutoFit/>
          </a:bodyPr>
          <a:lstStyle/>
          <a:p>
            <a:pPr lvl="0"/>
            <a:fld id="{447611A2-F4AB-C049-96D8-12127D7B3895}" type="slidenum">
              <a:rPr/>
              <a:pPr lvl="0"/>
              <a:t>1</a:t>
            </a:fld>
            <a:endParaRPr lang="eu-E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AB6947B-EEBE-0A4D-891B-1C69EED64F8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EDD8CB1-E7B9-984D-B3EE-8F2E4CCD9D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67807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7B00183A-BB7B-324D-BC7C-1EF7CC74243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953197" y="6468429"/>
            <a:ext cx="655305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600" u="none">
                <a:solidFill>
                  <a:schemeClr val="accent4">
                    <a:lumMod val="75000"/>
                  </a:schemeClr>
                </a:solidFill>
                <a:latin typeface="EHUSans" panose="02000503050000020004" pitchFamily="2" charset="0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487488" y="981076"/>
            <a:ext cx="9313035" cy="436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953197" y="6468429"/>
            <a:ext cx="655305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600" u="none">
                <a:solidFill>
                  <a:schemeClr val="accent4">
                    <a:lumMod val="75000"/>
                  </a:schemeClr>
                </a:solidFill>
                <a:latin typeface="EHUSans" panose="02000503050000020004" pitchFamily="2" charset="0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0750AD-05C5-644F-B496-06D140F8F8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576" y="6555789"/>
            <a:ext cx="716661" cy="2078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5DA4538-6FE8-8148-9969-C0F4A4D7E7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8501" y="6572446"/>
            <a:ext cx="573323" cy="175966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BED8A89-FA7A-1840-8173-0618E6B9FF39}"/>
              </a:ext>
            </a:extLst>
          </p:cNvPr>
          <p:cNvCxnSpPr>
            <a:cxnSpLocks/>
          </p:cNvCxnSpPr>
          <p:nvPr userDrawn="1"/>
        </p:nvCxnSpPr>
        <p:spPr>
          <a:xfrm>
            <a:off x="9456373" y="6453337"/>
            <a:ext cx="2880320" cy="1509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EHUSans" panose="02000503050000020004" pitchFamily="2" charset="0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5.png"/><Relationship Id="rId5" Type="http://schemas.openxmlformats.org/officeDocument/2006/relationships/hyperlink" Target="mailto:info.welcomecentre@ehu.eus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svg"/><Relationship Id="rId12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png"/><Relationship Id="rId11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6.png"/><Relationship Id="rId5" Type="http://schemas.openxmlformats.org/officeDocument/2006/relationships/hyperlink" Target="https://www.ehu.eus/en/web/doktorego-eskola/doke-contact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www.ehu.eus/es/web/doktorego-eskola/newsletter1" TargetMode="Externa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4.png"/><Relationship Id="rId5" Type="http://schemas.openxmlformats.org/officeDocument/2006/relationships/image" Target="../media/image24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719CC32D-2ECC-039D-E412-897FE39FB38F}"/>
              </a:ext>
            </a:extLst>
          </p:cNvPr>
          <p:cNvSpPr/>
          <p:nvPr/>
        </p:nvSpPr>
        <p:spPr>
          <a:xfrm>
            <a:off x="4011" y="4011"/>
            <a:ext cx="12183978" cy="6839952"/>
          </a:xfrm>
          <a:prstGeom prst="rect">
            <a:avLst/>
          </a:prstGeom>
          <a:solidFill>
            <a:srgbClr val="33CCCC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" name="Forma libre 2">
            <a:extLst>
              <a:ext uri="{FF2B5EF4-FFF2-40B4-BE49-F238E27FC236}">
                <a16:creationId xmlns:a16="http://schemas.microsoft.com/office/drawing/2014/main" id="{E91362D6-BC9E-5C48-A7E5-96B534472E6B}"/>
              </a:ext>
            </a:extLst>
          </p:cNvPr>
          <p:cNvSpPr/>
          <p:nvPr/>
        </p:nvSpPr>
        <p:spPr>
          <a:xfrm>
            <a:off x="203" y="2079462"/>
            <a:ext cx="906339" cy="8397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8" name="Forma libre 7">
            <a:extLst>
              <a:ext uri="{FF2B5EF4-FFF2-40B4-BE49-F238E27FC236}">
                <a16:creationId xmlns:a16="http://schemas.microsoft.com/office/drawing/2014/main" id="{479BF0A5-62EE-CD44-A050-25206D5E3D35}"/>
              </a:ext>
            </a:extLst>
          </p:cNvPr>
          <p:cNvSpPr/>
          <p:nvPr/>
        </p:nvSpPr>
        <p:spPr>
          <a:xfrm>
            <a:off x="796083" y="0"/>
            <a:ext cx="2647177" cy="12751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0" name="Forma libre 9">
            <a:extLst>
              <a:ext uri="{FF2B5EF4-FFF2-40B4-BE49-F238E27FC236}">
                <a16:creationId xmlns:a16="http://schemas.microsoft.com/office/drawing/2014/main" id="{B96B911B-9CB2-EA4F-9401-23DED5A1E946}"/>
              </a:ext>
            </a:extLst>
          </p:cNvPr>
          <p:cNvSpPr/>
          <p:nvPr/>
        </p:nvSpPr>
        <p:spPr>
          <a:xfrm>
            <a:off x="902386" y="2923440"/>
            <a:ext cx="10378225" cy="3044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25B68D87-0609-AE45-B024-45EB997D6A08}"/>
              </a:ext>
            </a:extLst>
          </p:cNvPr>
          <p:cNvSpPr/>
          <p:nvPr/>
        </p:nvSpPr>
        <p:spPr>
          <a:xfrm>
            <a:off x="3816840" y="5967069"/>
            <a:ext cx="7503618" cy="40011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1000" b="1" u="none" strike="noStrike" spc="-1" noProof="1">
                <a:solidFill>
                  <a:srgbClr val="FFFFFF"/>
                </a:solidFill>
                <a:latin typeface="EHUSans"/>
                <a:ea typeface="Arial"/>
              </a:rPr>
              <a:t>Edukiak / Contenidos / Contents: Gotzone Barandika</a:t>
            </a:r>
            <a:r>
              <a:rPr lang="es-ES" sz="1000" u="none" spc="-1" noProof="1">
                <a:solidFill>
                  <a:srgbClr val="FFFFFF"/>
                </a:solidFill>
                <a:latin typeface="EHUSans"/>
                <a:ea typeface="Arial"/>
              </a:rPr>
              <a:t>,</a:t>
            </a:r>
            <a:r>
              <a:rPr lang="es-ES" sz="1000" b="1" u="none" strike="noStrike" spc="-1" noProof="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u="none" spc="-1" noProof="1">
                <a:solidFill>
                  <a:srgbClr val="FFFFFF"/>
                </a:solidFill>
                <a:latin typeface="EHUSans"/>
                <a:ea typeface="Arial"/>
              </a:rPr>
              <a:t>Eva Portíllo Pérez, Aida Vallejo </a:t>
            </a:r>
            <a:br>
              <a:rPr lang="es-ES" sz="2800" u="none" noProof="1"/>
            </a:br>
            <a:r>
              <a:rPr lang="es-ES" sz="1000" b="1" u="none" strike="noStrike" spc="-1" noProof="1">
                <a:solidFill>
                  <a:srgbClr val="FFFFFF"/>
                </a:solidFill>
                <a:latin typeface="EHUSans"/>
                <a:ea typeface="Arial"/>
              </a:rPr>
              <a:t>Diseinu grafikoa / Diseño gráico / Graphic design: Aida Vallejo</a:t>
            </a:r>
            <a:endParaRPr lang="es-ES" sz="1000" b="0" u="none" strike="noStrike" spc="-1" noProof="1">
              <a:latin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C9FF4E3-1374-D106-6020-2654DE27D3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06" y="111293"/>
            <a:ext cx="2332622" cy="1063290"/>
          </a:xfrm>
          <a:prstGeom prst="rect">
            <a:avLst/>
          </a:prstGeom>
          <a:ln>
            <a:noFill/>
          </a:ln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6AA7BB2-50B5-0003-3342-37FED5A146F5}"/>
              </a:ext>
            </a:extLst>
          </p:cNvPr>
          <p:cNvSpPr txBox="1"/>
          <p:nvPr/>
        </p:nvSpPr>
        <p:spPr>
          <a:xfrm>
            <a:off x="9297479" y="3109700"/>
            <a:ext cx="1611923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500" b="0" u="none">
                <a:latin typeface="EHUSans"/>
              </a:rPr>
              <a:t>2025.12.03</a:t>
            </a:r>
            <a:endParaRPr lang="es-ES" sz="15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EHUSans"/>
              <a:ea typeface="+mn-ea"/>
              <a:cs typeface="+mn-cs"/>
            </a:endParaRPr>
          </a:p>
        </p:txBody>
      </p:sp>
      <p:sp>
        <p:nvSpPr>
          <p:cNvPr id="15" name="Subtítulo 5">
            <a:extLst>
              <a:ext uri="{FF2B5EF4-FFF2-40B4-BE49-F238E27FC236}">
                <a16:creationId xmlns:a16="http://schemas.microsoft.com/office/drawing/2014/main" id="{6AA46F8C-E543-4948-B813-94AAA59D0B90}"/>
              </a:ext>
            </a:extLst>
          </p:cNvPr>
          <p:cNvSpPr txBox="1">
            <a:spLocks/>
          </p:cNvSpPr>
          <p:nvPr/>
        </p:nvSpPr>
        <p:spPr>
          <a:xfrm>
            <a:off x="1400000" y="4731024"/>
            <a:ext cx="9396383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n-GB" sz="6600">
                <a:latin typeface="EHUSans"/>
                <a:cs typeface="Times New Roman"/>
              </a:rPr>
              <a:t>The doctorate at EHU</a:t>
            </a:r>
            <a:endParaRPr lang="en-GB" sz="6600">
              <a:latin typeface="EHUSans" panose="02000503050000020004" pitchFamily="2" charset="0"/>
              <a:cs typeface="Times New Roman" pitchFamily="18"/>
            </a:endParaRPr>
          </a:p>
        </p:txBody>
      </p:sp>
      <p:sp>
        <p:nvSpPr>
          <p:cNvPr id="23" name="Subtítulo 5">
            <a:extLst>
              <a:ext uri="{FF2B5EF4-FFF2-40B4-BE49-F238E27FC236}">
                <a16:creationId xmlns:a16="http://schemas.microsoft.com/office/drawing/2014/main" id="{78D5115E-BF51-07DB-F735-E1E391B3131A}"/>
              </a:ext>
            </a:extLst>
          </p:cNvPr>
          <p:cNvSpPr txBox="1">
            <a:spLocks/>
          </p:cNvSpPr>
          <p:nvPr/>
        </p:nvSpPr>
        <p:spPr>
          <a:xfrm>
            <a:off x="1398729" y="3979050"/>
            <a:ext cx="9910837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s-ES_tradnl" sz="6600" b="1" noProof="1">
                <a:latin typeface="EHUSans"/>
                <a:cs typeface="Times New Roman"/>
              </a:rPr>
              <a:t>El doctorado en la EHU</a:t>
            </a:r>
            <a:endParaRPr lang="es-ES_tradnl" sz="6600" b="1" noProof="1">
              <a:latin typeface="EHUSans" panose="02000503050000020004" pitchFamily="2" charset="0"/>
              <a:cs typeface="Times New Roman" pitchFamily="18"/>
            </a:endParaRPr>
          </a:p>
        </p:txBody>
      </p:sp>
      <p:sp>
        <p:nvSpPr>
          <p:cNvPr id="24" name="Subtítulo 5">
            <a:extLst>
              <a:ext uri="{FF2B5EF4-FFF2-40B4-BE49-F238E27FC236}">
                <a16:creationId xmlns:a16="http://schemas.microsoft.com/office/drawing/2014/main" id="{14C76A63-8E61-2096-D9A2-C12D560B7C53}"/>
              </a:ext>
            </a:extLst>
          </p:cNvPr>
          <p:cNvSpPr txBox="1">
            <a:spLocks/>
          </p:cNvSpPr>
          <p:nvPr/>
        </p:nvSpPr>
        <p:spPr>
          <a:xfrm>
            <a:off x="1389973" y="3186971"/>
            <a:ext cx="9396383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6600" noProof="1">
                <a:latin typeface="EHUSerif"/>
                <a:cs typeface="Times New Roman"/>
              </a:rPr>
              <a:t>Doktoregoa EHUn</a:t>
            </a:r>
            <a:endParaRPr lang="en-GB" sz="6600">
              <a:latin typeface="EHUSerif"/>
              <a:cs typeface="Times New Roman"/>
            </a:endParaRPr>
          </a:p>
        </p:txBody>
      </p:sp>
      <p:pic>
        <p:nvPicPr>
          <p:cNvPr id="4" name="01 intro">
            <a:hlinkClick r:id="" action="ppaction://media"/>
            <a:extLst>
              <a:ext uri="{FF2B5EF4-FFF2-40B4-BE49-F238E27FC236}">
                <a16:creationId xmlns:a16="http://schemas.microsoft.com/office/drawing/2014/main" id="{6CB1EA17-B835-4ECE-624D-7043F903C6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483" y="5798529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3547"/>
      </p:ext>
    </p:extLst>
  </p:cSld>
  <p:clrMapOvr>
    <a:masterClrMapping/>
  </p:clrMapOvr>
  <p:transition spd="med" advTm="37679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9E7EF-672B-EC73-5234-2058FEC13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07BDE6C-C909-FFC3-C160-61A649599A7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4E27D13-2597-1274-611E-3378A2DC8A6E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4839280-0169-DB6E-9318-D4B93E11C0DE}"/>
              </a:ext>
            </a:extLst>
          </p:cNvPr>
          <p:cNvSpPr/>
          <p:nvPr/>
        </p:nvSpPr>
        <p:spPr>
          <a:xfrm>
            <a:off x="1614406" y="-6561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0C457BB-10EF-CF54-03A5-BF33A1B168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99275A56-62A2-44A3-E459-0D564AF3F75C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2078F950-658E-7980-E2C9-31E7CBBEC927}"/>
              </a:ext>
            </a:extLst>
          </p:cNvPr>
          <p:cNvSpPr txBox="1">
            <a:spLocks/>
          </p:cNvSpPr>
          <p:nvPr/>
        </p:nvSpPr>
        <p:spPr>
          <a:xfrm>
            <a:off x="1815813" y="270330"/>
            <a:ext cx="10510942" cy="42574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000" err="1">
                <a:solidFill>
                  <a:schemeClr val="bg1"/>
                </a:solidFill>
                <a:latin typeface="EHUSerif"/>
              </a:rPr>
              <a:t>Nazioarteko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harremanak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 </a:t>
            </a:r>
            <a:r>
              <a:rPr lang="es-ES" sz="2000" b="0">
                <a:solidFill>
                  <a:schemeClr val="bg1"/>
                </a:solidFill>
                <a:latin typeface="EHUSerif"/>
              </a:rPr>
              <a:t>.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 </a:t>
            </a:r>
            <a:r>
              <a:rPr lang="es-ES" sz="2000">
                <a:latin typeface="EHUSans"/>
              </a:rPr>
              <a:t>Relaciones Internacionales</a:t>
            </a:r>
            <a:r>
              <a:rPr lang="es-ES" sz="2000" b="0">
                <a:latin typeface="EHUSans"/>
              </a:rPr>
              <a:t>. International </a:t>
            </a:r>
            <a:r>
              <a:rPr lang="es-ES" sz="2000" b="0" err="1">
                <a:latin typeface="EHUSans"/>
              </a:rPr>
              <a:t>Relations</a:t>
            </a:r>
            <a:endParaRPr lang="es-ES" err="1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4C0F19F-8DE8-E4AB-6517-A9F8A8AED99E}"/>
              </a:ext>
            </a:extLst>
          </p:cNvPr>
          <p:cNvSpPr txBox="1"/>
          <p:nvPr/>
        </p:nvSpPr>
        <p:spPr>
          <a:xfrm>
            <a:off x="2263364" y="5330228"/>
            <a:ext cx="9355249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rgbClr val="33CCCC"/>
                </a:solidFill>
              </a:rPr>
              <a:t>https://www.ehu.eus/es/web/nazioarteko-harremanak/welcome-centre/contacto</a:t>
            </a:r>
            <a:endParaRPr lang="es-ES" sz="2000">
              <a:solidFill>
                <a:srgbClr val="33CCCC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910244B-745A-15A0-CD10-9DC2C77B90C8}"/>
              </a:ext>
            </a:extLst>
          </p:cNvPr>
          <p:cNvSpPr txBox="1"/>
          <p:nvPr/>
        </p:nvSpPr>
        <p:spPr>
          <a:xfrm>
            <a:off x="2927287" y="5639554"/>
            <a:ext cx="609600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0" u="none" strike="noStrike">
                <a:solidFill>
                  <a:schemeClr val="tx1"/>
                </a:solidFill>
                <a:latin typeface="Helvetica Neue"/>
                <a:ea typeface="Helvetica Neue"/>
                <a:cs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info.welcomecentre@ehu.eus</a:t>
            </a:r>
            <a:r>
              <a:rPr lang="en-US" sz="2000" b="0" u="none">
                <a:solidFill>
                  <a:schemeClr val="tx1"/>
                </a:solidFill>
                <a:latin typeface="Helvetica Neue"/>
                <a:ea typeface="Helvetica Neue"/>
                <a:cs typeface="Helvetica Neue"/>
              </a:rPr>
              <a:t> </a:t>
            </a:r>
            <a:endParaRPr lang="en-US" sz="2000" b="0" u="none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726A33C-0F39-CD01-BBF3-F17A6A1D037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2582" y="2067208"/>
            <a:ext cx="5382400" cy="3115901"/>
          </a:xfrm>
          <a:prstGeom prst="rect">
            <a:avLst/>
          </a:prstGeom>
        </p:spPr>
      </p:pic>
      <p:pic>
        <p:nvPicPr>
          <p:cNvPr id="14" name="Imagen 13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FC6D7E21-821D-B275-B802-CCE85439817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151" y="2063813"/>
            <a:ext cx="3646095" cy="312269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E582F76-5C61-A39D-D36B-A50EDA5DD3E9}"/>
              </a:ext>
            </a:extLst>
          </p:cNvPr>
          <p:cNvSpPr txBox="1"/>
          <p:nvPr/>
        </p:nvSpPr>
        <p:spPr>
          <a:xfrm>
            <a:off x="2263298" y="1545138"/>
            <a:ext cx="521729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u="none">
                <a:latin typeface="EHUSans"/>
              </a:rPr>
              <a:t>WELCOME CENTRE</a:t>
            </a:r>
            <a:endParaRPr lang="es-ES" sz="28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EHUSans"/>
              <a:ea typeface="+mn-ea"/>
              <a:cs typeface="+mn-cs"/>
            </a:endParaRPr>
          </a:p>
        </p:txBody>
      </p:sp>
      <p:sp>
        <p:nvSpPr>
          <p:cNvPr id="8" name="CuadroTexto 6">
            <a:extLst>
              <a:ext uri="{FF2B5EF4-FFF2-40B4-BE49-F238E27FC236}">
                <a16:creationId xmlns:a16="http://schemas.microsoft.com/office/drawing/2014/main" id="{6D913DC6-F7EB-7E4E-675D-E976D605FA1D}"/>
              </a:ext>
            </a:extLst>
          </p:cNvPr>
          <p:cNvSpPr/>
          <p:nvPr/>
        </p:nvSpPr>
        <p:spPr>
          <a:xfrm>
            <a:off x="9331565" y="6245092"/>
            <a:ext cx="2748695" cy="18466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600" b="0" u="none" spc="-1" err="1">
                <a:solidFill>
                  <a:srgbClr val="FF0000"/>
                </a:solidFill>
                <a:latin typeface="EHUSerif"/>
                <a:ea typeface="Arial"/>
              </a:rPr>
              <a:t>Eguneratuta</a:t>
            </a:r>
            <a:r>
              <a:rPr lang="es-ES" sz="600" b="0" u="none" spc="-1">
                <a:solidFill>
                  <a:srgbClr val="FF0000"/>
                </a:solidFill>
                <a:latin typeface="EHUSerif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Actualizado.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Updated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Abendua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Diciembre.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December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,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 2025</a:t>
            </a:r>
            <a:endParaRPr lang="es-ES" sz="600" u="none" strike="noStrike" spc="-1">
              <a:solidFill>
                <a:srgbClr val="FF0000"/>
              </a:solidFill>
              <a:latin typeface="EHUSans"/>
            </a:endParaRPr>
          </a:p>
        </p:txBody>
      </p:sp>
      <p:pic>
        <p:nvPicPr>
          <p:cNvPr id="3" name="18 welcome centre">
            <a:hlinkClick r:id="" action="ppaction://media"/>
            <a:extLst>
              <a:ext uri="{FF2B5EF4-FFF2-40B4-BE49-F238E27FC236}">
                <a16:creationId xmlns:a16="http://schemas.microsoft.com/office/drawing/2014/main" id="{053F2E00-3719-137C-21A8-40AB176A2A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8090" y="5734436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71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D8A9F4F-5AD1-DD41-C8CD-04303FD8774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2</a:t>
            </a:fld>
            <a:endParaRPr lang="es-ES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2BEBC29-A3B1-4AB8-F107-438F3FC32EB2}"/>
              </a:ext>
            </a:extLst>
          </p:cNvPr>
          <p:cNvGrpSpPr/>
          <p:nvPr/>
        </p:nvGrpSpPr>
        <p:grpSpPr>
          <a:xfrm>
            <a:off x="10714" y="-17586"/>
            <a:ext cx="1618793" cy="6896256"/>
            <a:chOff x="10714" y="-17586"/>
            <a:chExt cx="1618793" cy="6896256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5D3640D8-39D5-BF70-B45B-0E96DDAA3B7F}"/>
                </a:ext>
              </a:extLst>
            </p:cNvPr>
            <p:cNvSpPr/>
            <p:nvPr/>
          </p:nvSpPr>
          <p:spPr>
            <a:xfrm rot="5400000">
              <a:off x="-2599610" y="3443573"/>
              <a:ext cx="6045421" cy="824773"/>
            </a:xfrm>
            <a:prstGeom prst="rect">
              <a:avLst/>
            </a:prstGeom>
            <a:solidFill>
              <a:srgbClr val="33CCCC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2FDACFEE-0435-C7BE-513D-FF88D920D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857" y="213580"/>
              <a:ext cx="520212" cy="408111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1EB64BAA-B1FC-F9FE-8E20-E88AB52947DD}"/>
                </a:ext>
              </a:extLst>
            </p:cNvPr>
            <p:cNvSpPr/>
            <p:nvPr/>
          </p:nvSpPr>
          <p:spPr>
            <a:xfrm>
              <a:off x="854319" y="-17586"/>
              <a:ext cx="775188" cy="8557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E3862726-8E3A-DE8C-65C2-8B89BA2C505A}"/>
              </a:ext>
            </a:extLst>
          </p:cNvPr>
          <p:cNvGrpSpPr/>
          <p:nvPr/>
        </p:nvGrpSpPr>
        <p:grpSpPr>
          <a:xfrm>
            <a:off x="1466530" y="2018764"/>
            <a:ext cx="466066" cy="426377"/>
            <a:chOff x="1415159" y="1376629"/>
            <a:chExt cx="466066" cy="426377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889E15D-E132-CB28-E47E-D0EB85ADE07E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1023899F-B810-6B3E-7E0D-368DF81B46D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01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8B13C202-BDE4-B226-7AF8-F3736C1D934A}"/>
              </a:ext>
            </a:extLst>
          </p:cNvPr>
          <p:cNvGrpSpPr/>
          <p:nvPr/>
        </p:nvGrpSpPr>
        <p:grpSpPr>
          <a:xfrm>
            <a:off x="1996523" y="2018230"/>
            <a:ext cx="2975927" cy="569102"/>
            <a:chOff x="2364681" y="1710005"/>
            <a:chExt cx="2975927" cy="569102"/>
          </a:xfrm>
        </p:grpSpPr>
        <p:sp>
          <p:nvSpPr>
            <p:cNvPr id="14" name="Subtítulo 5">
              <a:extLst>
                <a:ext uri="{FF2B5EF4-FFF2-40B4-BE49-F238E27FC236}">
                  <a16:creationId xmlns:a16="http://schemas.microsoft.com/office/drawing/2014/main" id="{0AEE7B91-F0DB-99C0-12D1-1D878E297914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Key aspects of the doctorate</a:t>
              </a:r>
            </a:p>
          </p:txBody>
        </p:sp>
        <p:sp>
          <p:nvSpPr>
            <p:cNvPr id="16" name="Subtítulo 5">
              <a:extLst>
                <a:ext uri="{FF2B5EF4-FFF2-40B4-BE49-F238E27FC236}">
                  <a16:creationId xmlns:a16="http://schemas.microsoft.com/office/drawing/2014/main" id="{CE4B8473-88F4-133B-B57A-0439BB3128A2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Aspectos clave del doctorado</a:t>
              </a:r>
              <a:endParaRPr lang="es-ES" sz="1200"/>
            </a:p>
          </p:txBody>
        </p:sp>
        <p:sp>
          <p:nvSpPr>
            <p:cNvPr id="18" name="Subtítulo 5">
              <a:extLst>
                <a:ext uri="{FF2B5EF4-FFF2-40B4-BE49-F238E27FC236}">
                  <a16:creationId xmlns:a16="http://schemas.microsoft.com/office/drawing/2014/main" id="{61DCB068-9564-4517-76C8-C75BB6A4FF3B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Doktoregoaren funtsezko alderdiak</a:t>
              </a:r>
              <a:endParaRPr lang="en-GB" sz="1200">
                <a:solidFill>
                  <a:srgbClr val="2AB0B0"/>
                </a:solidFill>
                <a:latin typeface="EHUSerif"/>
                <a:cs typeface="Times New Roman"/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94C75C4-8319-CDED-20C9-5BD77D4067AA}"/>
              </a:ext>
            </a:extLst>
          </p:cNvPr>
          <p:cNvGrpSpPr/>
          <p:nvPr/>
        </p:nvGrpSpPr>
        <p:grpSpPr>
          <a:xfrm>
            <a:off x="1466529" y="2849257"/>
            <a:ext cx="466066" cy="426377"/>
            <a:chOff x="1415159" y="1376629"/>
            <a:chExt cx="466066" cy="426377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EF2641DD-778C-385D-75CF-879809D2A955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19787AF9-75C8-F562-4B68-CF7859BDA56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02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CDD7FAA7-65EF-18FE-387A-76C087B4E810}"/>
              </a:ext>
            </a:extLst>
          </p:cNvPr>
          <p:cNvGrpSpPr/>
          <p:nvPr/>
        </p:nvGrpSpPr>
        <p:grpSpPr>
          <a:xfrm>
            <a:off x="1996523" y="2848723"/>
            <a:ext cx="2975927" cy="569102"/>
            <a:chOff x="2364680" y="2728858"/>
            <a:chExt cx="2975927" cy="569102"/>
          </a:xfrm>
        </p:grpSpPr>
        <p:sp>
          <p:nvSpPr>
            <p:cNvPr id="22" name="Subtítulo 5">
              <a:extLst>
                <a:ext uri="{FF2B5EF4-FFF2-40B4-BE49-F238E27FC236}">
                  <a16:creationId xmlns:a16="http://schemas.microsoft.com/office/drawing/2014/main" id="{10CAEF7E-A00B-7808-CC87-978C730E091D}"/>
                </a:ext>
              </a:extLst>
            </p:cNvPr>
            <p:cNvSpPr txBox="1">
              <a:spLocks/>
            </p:cNvSpPr>
            <p:nvPr/>
          </p:nvSpPr>
          <p:spPr>
            <a:xfrm>
              <a:off x="2372041" y="3110174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Contacts</a:t>
              </a:r>
              <a:endParaRPr lang="es-ES"/>
            </a:p>
          </p:txBody>
        </p:sp>
        <p:sp>
          <p:nvSpPr>
            <p:cNvPr id="23" name="Subtítulo 5">
              <a:extLst>
                <a:ext uri="{FF2B5EF4-FFF2-40B4-BE49-F238E27FC236}">
                  <a16:creationId xmlns:a16="http://schemas.microsoft.com/office/drawing/2014/main" id="{C3DF0416-80CC-7CB8-B73F-73DD18FEE271}"/>
                </a:ext>
              </a:extLst>
            </p:cNvPr>
            <p:cNvSpPr txBox="1">
              <a:spLocks/>
            </p:cNvSpPr>
            <p:nvPr/>
          </p:nvSpPr>
          <p:spPr>
            <a:xfrm>
              <a:off x="2364680" y="2914717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Contactos</a:t>
              </a:r>
              <a:endParaRPr lang="es-ES"/>
            </a:p>
          </p:txBody>
        </p:sp>
        <p:sp>
          <p:nvSpPr>
            <p:cNvPr id="24" name="Subtítulo 5">
              <a:extLst>
                <a:ext uri="{FF2B5EF4-FFF2-40B4-BE49-F238E27FC236}">
                  <a16:creationId xmlns:a16="http://schemas.microsoft.com/office/drawing/2014/main" id="{C6194E84-D241-269D-F55D-2A932DE1D1C3}"/>
                </a:ext>
              </a:extLst>
            </p:cNvPr>
            <p:cNvSpPr txBox="1">
              <a:spLocks/>
            </p:cNvSpPr>
            <p:nvPr/>
          </p:nvSpPr>
          <p:spPr>
            <a:xfrm>
              <a:off x="2371910" y="2728858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Harremanetarako</a:t>
              </a:r>
              <a:endParaRPr lang="es-ES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96916D77-AA6E-4B97-5DD0-4EA1EA8825D6}"/>
              </a:ext>
            </a:extLst>
          </p:cNvPr>
          <p:cNvGrpSpPr/>
          <p:nvPr/>
        </p:nvGrpSpPr>
        <p:grpSpPr>
          <a:xfrm>
            <a:off x="1466529" y="3645505"/>
            <a:ext cx="466066" cy="426377"/>
            <a:chOff x="1415159" y="1376629"/>
            <a:chExt cx="466066" cy="426377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9C6973F5-7C4D-6C73-DA0F-0FE0EBC4A141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CC37247C-2D86-BC13-7CCD-8EA0589867EB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03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" name="Subtítulo 5">
            <a:extLst>
              <a:ext uri="{FF2B5EF4-FFF2-40B4-BE49-F238E27FC236}">
                <a16:creationId xmlns:a16="http://schemas.microsoft.com/office/drawing/2014/main" id="{FB198292-E20A-4209-9E56-20A82B8A249C}"/>
              </a:ext>
            </a:extLst>
          </p:cNvPr>
          <p:cNvSpPr txBox="1">
            <a:spLocks/>
          </p:cNvSpPr>
          <p:nvPr/>
        </p:nvSpPr>
        <p:spPr>
          <a:xfrm>
            <a:off x="2003884" y="4026287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Doctoral School (</a:t>
            </a:r>
            <a:r>
              <a:rPr lang="en-GB" sz="1200" err="1">
                <a:latin typeface="EHUSans"/>
                <a:cs typeface="Times New Roman"/>
              </a:rPr>
              <a:t>DOKe</a:t>
            </a:r>
            <a:r>
              <a:rPr lang="en-GB" sz="1200">
                <a:latin typeface="EHUSans"/>
                <a:cs typeface="Times New Roman"/>
              </a:rPr>
              <a:t>)</a:t>
            </a:r>
          </a:p>
        </p:txBody>
      </p:sp>
      <p:sp>
        <p:nvSpPr>
          <p:cNvPr id="32" name="Subtítulo 5">
            <a:extLst>
              <a:ext uri="{FF2B5EF4-FFF2-40B4-BE49-F238E27FC236}">
                <a16:creationId xmlns:a16="http://schemas.microsoft.com/office/drawing/2014/main" id="{83E6E640-0791-19D0-117D-DBD75B84DAD0}"/>
              </a:ext>
            </a:extLst>
          </p:cNvPr>
          <p:cNvSpPr txBox="1">
            <a:spLocks/>
          </p:cNvSpPr>
          <p:nvPr/>
        </p:nvSpPr>
        <p:spPr>
          <a:xfrm>
            <a:off x="1996523" y="3830830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Escuela de doctorado (DOKe)</a:t>
            </a:r>
            <a:endParaRPr lang="es-ES" sz="1200"/>
          </a:p>
        </p:txBody>
      </p:sp>
      <p:sp>
        <p:nvSpPr>
          <p:cNvPr id="33" name="Subtítulo 5">
            <a:extLst>
              <a:ext uri="{FF2B5EF4-FFF2-40B4-BE49-F238E27FC236}">
                <a16:creationId xmlns:a16="http://schemas.microsoft.com/office/drawing/2014/main" id="{03E69330-96A8-06AD-B079-41E8D6666B3F}"/>
              </a:ext>
            </a:extLst>
          </p:cNvPr>
          <p:cNvSpPr txBox="1">
            <a:spLocks/>
          </p:cNvSpPr>
          <p:nvPr/>
        </p:nvSpPr>
        <p:spPr>
          <a:xfrm>
            <a:off x="2003753" y="3644971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Doktorego Eskola (DOKe)</a:t>
            </a:r>
            <a:endParaRPr lang="en-GB" sz="1200">
              <a:solidFill>
                <a:srgbClr val="2AB0B0"/>
              </a:solidFill>
              <a:latin typeface="EHUSerif"/>
              <a:cs typeface="Times New Roman"/>
            </a:endParaRP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420EBF67-F21D-D9C8-9F4C-F181A2D74D39}"/>
              </a:ext>
            </a:extLst>
          </p:cNvPr>
          <p:cNvGrpSpPr/>
          <p:nvPr/>
        </p:nvGrpSpPr>
        <p:grpSpPr>
          <a:xfrm>
            <a:off x="1466527" y="4458875"/>
            <a:ext cx="466066" cy="426377"/>
            <a:chOff x="1415159" y="1376629"/>
            <a:chExt cx="466066" cy="426377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2A0D5F8D-64D3-458A-628A-809104E915D1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4981D11F-E23F-77A6-FD4D-D6DAF5C28D0A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04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9" name="Subtítulo 5">
            <a:extLst>
              <a:ext uri="{FF2B5EF4-FFF2-40B4-BE49-F238E27FC236}">
                <a16:creationId xmlns:a16="http://schemas.microsoft.com/office/drawing/2014/main" id="{C8EE1E72-6E3A-0BA6-7145-BCC52F206B11}"/>
              </a:ext>
            </a:extLst>
          </p:cNvPr>
          <p:cNvSpPr txBox="1">
            <a:spLocks/>
          </p:cNvSpPr>
          <p:nvPr/>
        </p:nvSpPr>
        <p:spPr>
          <a:xfrm>
            <a:off x="2003883" y="4839657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Web-sites</a:t>
            </a:r>
          </a:p>
        </p:txBody>
      </p:sp>
      <p:sp>
        <p:nvSpPr>
          <p:cNvPr id="40" name="Subtítulo 5">
            <a:extLst>
              <a:ext uri="{FF2B5EF4-FFF2-40B4-BE49-F238E27FC236}">
                <a16:creationId xmlns:a16="http://schemas.microsoft.com/office/drawing/2014/main" id="{7B09330F-1449-5172-94C0-EB2C38DF5274}"/>
              </a:ext>
            </a:extLst>
          </p:cNvPr>
          <p:cNvSpPr txBox="1">
            <a:spLocks/>
          </p:cNvSpPr>
          <p:nvPr/>
        </p:nvSpPr>
        <p:spPr>
          <a:xfrm>
            <a:off x="1996522" y="4644200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Páginas web</a:t>
            </a:r>
          </a:p>
        </p:txBody>
      </p:sp>
      <p:sp>
        <p:nvSpPr>
          <p:cNvPr id="41" name="Subtítulo 5">
            <a:extLst>
              <a:ext uri="{FF2B5EF4-FFF2-40B4-BE49-F238E27FC236}">
                <a16:creationId xmlns:a16="http://schemas.microsoft.com/office/drawing/2014/main" id="{8FE9E7A3-5320-ED13-D5DD-F0D97E43072C}"/>
              </a:ext>
            </a:extLst>
          </p:cNvPr>
          <p:cNvSpPr txBox="1">
            <a:spLocks/>
          </p:cNvSpPr>
          <p:nvPr/>
        </p:nvSpPr>
        <p:spPr>
          <a:xfrm>
            <a:off x="2003752" y="4458341"/>
            <a:ext cx="1478945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Web-guneak</a:t>
            </a:r>
          </a:p>
        </p:txBody>
      </p:sp>
      <p:grpSp>
        <p:nvGrpSpPr>
          <p:cNvPr id="62" name="Grupo 61">
            <a:extLst>
              <a:ext uri="{FF2B5EF4-FFF2-40B4-BE49-F238E27FC236}">
                <a16:creationId xmlns:a16="http://schemas.microsoft.com/office/drawing/2014/main" id="{00F10AA3-064F-2B11-62DB-8786F9D4B7AE}"/>
              </a:ext>
            </a:extLst>
          </p:cNvPr>
          <p:cNvGrpSpPr/>
          <p:nvPr/>
        </p:nvGrpSpPr>
        <p:grpSpPr>
          <a:xfrm>
            <a:off x="4993990" y="2018763"/>
            <a:ext cx="466066" cy="426377"/>
            <a:chOff x="1415159" y="1376629"/>
            <a:chExt cx="466066" cy="426377"/>
          </a:xfrm>
        </p:grpSpPr>
        <p:sp>
          <p:nvSpPr>
            <p:cNvPr id="63" name="Elipse 62">
              <a:extLst>
                <a:ext uri="{FF2B5EF4-FFF2-40B4-BE49-F238E27FC236}">
                  <a16:creationId xmlns:a16="http://schemas.microsoft.com/office/drawing/2014/main" id="{AB8FF6B9-8A99-3029-1F17-58B49FCCD7C5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7D44E5F3-4552-E912-D122-B6B8BF43846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05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157D7DEF-02D7-63D4-72FB-CA511682AFED}"/>
              </a:ext>
            </a:extLst>
          </p:cNvPr>
          <p:cNvGrpSpPr/>
          <p:nvPr/>
        </p:nvGrpSpPr>
        <p:grpSpPr>
          <a:xfrm>
            <a:off x="5523983" y="2018229"/>
            <a:ext cx="2975927" cy="569102"/>
            <a:chOff x="2364681" y="1710005"/>
            <a:chExt cx="2975927" cy="569102"/>
          </a:xfrm>
        </p:grpSpPr>
        <p:sp>
          <p:nvSpPr>
            <p:cNvPr id="66" name="Subtítulo 5">
              <a:extLst>
                <a:ext uri="{FF2B5EF4-FFF2-40B4-BE49-F238E27FC236}">
                  <a16:creationId xmlns:a16="http://schemas.microsoft.com/office/drawing/2014/main" id="{F9E9994C-6751-61F9-4129-C4705D78906C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Regulations</a:t>
              </a:r>
              <a:endParaRPr lang="es-ES"/>
            </a:p>
          </p:txBody>
        </p:sp>
        <p:sp>
          <p:nvSpPr>
            <p:cNvPr id="67" name="Subtítulo 5">
              <a:extLst>
                <a:ext uri="{FF2B5EF4-FFF2-40B4-BE49-F238E27FC236}">
                  <a16:creationId xmlns:a16="http://schemas.microsoft.com/office/drawing/2014/main" id="{F89D3A57-D3AE-FBB8-B730-3179BCAEC18F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Normativas</a:t>
              </a:r>
              <a:endParaRPr lang="es-ES"/>
            </a:p>
          </p:txBody>
        </p:sp>
        <p:sp>
          <p:nvSpPr>
            <p:cNvPr id="68" name="Subtítulo 5">
              <a:extLst>
                <a:ext uri="{FF2B5EF4-FFF2-40B4-BE49-F238E27FC236}">
                  <a16:creationId xmlns:a16="http://schemas.microsoft.com/office/drawing/2014/main" id="{D255ACA5-789F-76B2-C9CA-93FB287F5CAF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Araudiak</a:t>
              </a:r>
              <a:endParaRPr lang="es-ES"/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B1C9AEE1-7E59-4E67-E0EC-170C53EE94B3}"/>
              </a:ext>
            </a:extLst>
          </p:cNvPr>
          <p:cNvGrpSpPr/>
          <p:nvPr/>
        </p:nvGrpSpPr>
        <p:grpSpPr>
          <a:xfrm>
            <a:off x="4993989" y="2849256"/>
            <a:ext cx="466066" cy="426377"/>
            <a:chOff x="1415159" y="1376629"/>
            <a:chExt cx="466066" cy="426377"/>
          </a:xfrm>
        </p:grpSpPr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79135440-8C0C-CA21-EE53-D88A0FA7D474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1" name="CuadroTexto 70">
              <a:extLst>
                <a:ext uri="{FF2B5EF4-FFF2-40B4-BE49-F238E27FC236}">
                  <a16:creationId xmlns:a16="http://schemas.microsoft.com/office/drawing/2014/main" id="{6A458E8B-CBAC-BE25-43DE-89C5B788CE67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06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3" name="Subtítulo 5">
            <a:extLst>
              <a:ext uri="{FF2B5EF4-FFF2-40B4-BE49-F238E27FC236}">
                <a16:creationId xmlns:a16="http://schemas.microsoft.com/office/drawing/2014/main" id="{7566B1F1-5635-F67E-8C1D-1B3810270E07}"/>
              </a:ext>
            </a:extLst>
          </p:cNvPr>
          <p:cNvSpPr txBox="1">
            <a:spLocks/>
          </p:cNvSpPr>
          <p:nvPr/>
        </p:nvSpPr>
        <p:spPr>
          <a:xfrm>
            <a:off x="5531344" y="3230038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Duration, leaves and extensions</a:t>
            </a:r>
            <a:endParaRPr lang="es-ES"/>
          </a:p>
        </p:txBody>
      </p:sp>
      <p:sp>
        <p:nvSpPr>
          <p:cNvPr id="74" name="Subtítulo 5">
            <a:extLst>
              <a:ext uri="{FF2B5EF4-FFF2-40B4-BE49-F238E27FC236}">
                <a16:creationId xmlns:a16="http://schemas.microsoft.com/office/drawing/2014/main" id="{4D0E848C-14A5-E4DC-FFD1-04E456C02D9E}"/>
              </a:ext>
            </a:extLst>
          </p:cNvPr>
          <p:cNvSpPr txBox="1">
            <a:spLocks/>
          </p:cNvSpPr>
          <p:nvPr/>
        </p:nvSpPr>
        <p:spPr>
          <a:xfrm>
            <a:off x="5523983" y="3034581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Duración, bajas y prórrogas</a:t>
            </a:r>
          </a:p>
        </p:txBody>
      </p:sp>
      <p:sp>
        <p:nvSpPr>
          <p:cNvPr id="75" name="Subtítulo 5">
            <a:extLst>
              <a:ext uri="{FF2B5EF4-FFF2-40B4-BE49-F238E27FC236}">
                <a16:creationId xmlns:a16="http://schemas.microsoft.com/office/drawing/2014/main" id="{AA173C09-0D2B-819C-5DEA-7F4859C7AEF5}"/>
              </a:ext>
            </a:extLst>
          </p:cNvPr>
          <p:cNvSpPr txBox="1">
            <a:spLocks/>
          </p:cNvSpPr>
          <p:nvPr/>
        </p:nvSpPr>
        <p:spPr>
          <a:xfrm>
            <a:off x="5531213" y="2848722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Iraupena, bajak eta luzapenak</a:t>
            </a:r>
            <a:endParaRPr lang="es-ES"/>
          </a:p>
        </p:txBody>
      </p:sp>
      <p:grpSp>
        <p:nvGrpSpPr>
          <p:cNvPr id="76" name="Grupo 75">
            <a:extLst>
              <a:ext uri="{FF2B5EF4-FFF2-40B4-BE49-F238E27FC236}">
                <a16:creationId xmlns:a16="http://schemas.microsoft.com/office/drawing/2014/main" id="{8DD63336-082E-CCBE-BD96-05E364F138DE}"/>
              </a:ext>
            </a:extLst>
          </p:cNvPr>
          <p:cNvGrpSpPr/>
          <p:nvPr/>
        </p:nvGrpSpPr>
        <p:grpSpPr>
          <a:xfrm>
            <a:off x="4993989" y="3645504"/>
            <a:ext cx="466066" cy="426377"/>
            <a:chOff x="1415159" y="1376629"/>
            <a:chExt cx="466066" cy="426377"/>
          </a:xfrm>
        </p:grpSpPr>
        <p:sp>
          <p:nvSpPr>
            <p:cNvPr id="77" name="Elipse 76">
              <a:extLst>
                <a:ext uri="{FF2B5EF4-FFF2-40B4-BE49-F238E27FC236}">
                  <a16:creationId xmlns:a16="http://schemas.microsoft.com/office/drawing/2014/main" id="{B715C382-1DC6-1CBA-E26D-4757F78E414D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8" name="CuadroTexto 77">
              <a:extLst>
                <a:ext uri="{FF2B5EF4-FFF2-40B4-BE49-F238E27FC236}">
                  <a16:creationId xmlns:a16="http://schemas.microsoft.com/office/drawing/2014/main" id="{F41ED03C-5B9D-F362-DF80-7F60AFCB2246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07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9" name="Subtítulo 5">
            <a:extLst>
              <a:ext uri="{FF2B5EF4-FFF2-40B4-BE49-F238E27FC236}">
                <a16:creationId xmlns:a16="http://schemas.microsoft.com/office/drawing/2014/main" id="{275250D0-C471-B04E-BCD3-7D2B1A48D811}"/>
              </a:ext>
            </a:extLst>
          </p:cNvPr>
          <p:cNvSpPr txBox="1">
            <a:spLocks/>
          </p:cNvSpPr>
          <p:nvPr/>
        </p:nvSpPr>
        <p:spPr>
          <a:xfrm>
            <a:off x="5531344" y="4017725"/>
            <a:ext cx="1615045" cy="204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Training</a:t>
            </a:r>
            <a:endParaRPr lang="es-ES"/>
          </a:p>
        </p:txBody>
      </p:sp>
      <p:sp>
        <p:nvSpPr>
          <p:cNvPr id="80" name="Subtítulo 5">
            <a:extLst>
              <a:ext uri="{FF2B5EF4-FFF2-40B4-BE49-F238E27FC236}">
                <a16:creationId xmlns:a16="http://schemas.microsoft.com/office/drawing/2014/main" id="{31CA13F3-2F0E-F394-A96A-C20F3C10ADDB}"/>
              </a:ext>
            </a:extLst>
          </p:cNvPr>
          <p:cNvSpPr txBox="1">
            <a:spLocks/>
          </p:cNvSpPr>
          <p:nvPr/>
        </p:nvSpPr>
        <p:spPr>
          <a:xfrm>
            <a:off x="5523983" y="3830829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Formación</a:t>
            </a:r>
          </a:p>
        </p:txBody>
      </p:sp>
      <p:sp>
        <p:nvSpPr>
          <p:cNvPr id="81" name="Subtítulo 5">
            <a:extLst>
              <a:ext uri="{FF2B5EF4-FFF2-40B4-BE49-F238E27FC236}">
                <a16:creationId xmlns:a16="http://schemas.microsoft.com/office/drawing/2014/main" id="{5CC68757-86C5-B4A2-8D02-D14587BC3C69}"/>
              </a:ext>
            </a:extLst>
          </p:cNvPr>
          <p:cNvSpPr txBox="1">
            <a:spLocks/>
          </p:cNvSpPr>
          <p:nvPr/>
        </p:nvSpPr>
        <p:spPr>
          <a:xfrm>
            <a:off x="5531213" y="3644970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Prestakuntza</a:t>
            </a:r>
            <a:endParaRPr lang="es-ES"/>
          </a:p>
        </p:txBody>
      </p:sp>
      <p:grpSp>
        <p:nvGrpSpPr>
          <p:cNvPr id="82" name="Grupo 81">
            <a:extLst>
              <a:ext uri="{FF2B5EF4-FFF2-40B4-BE49-F238E27FC236}">
                <a16:creationId xmlns:a16="http://schemas.microsoft.com/office/drawing/2014/main" id="{0778EC4D-C228-1048-F79A-114DD193ED97}"/>
              </a:ext>
            </a:extLst>
          </p:cNvPr>
          <p:cNvGrpSpPr/>
          <p:nvPr/>
        </p:nvGrpSpPr>
        <p:grpSpPr>
          <a:xfrm>
            <a:off x="4993987" y="4458874"/>
            <a:ext cx="466066" cy="426377"/>
            <a:chOff x="1415159" y="1376629"/>
            <a:chExt cx="466066" cy="426377"/>
          </a:xfrm>
        </p:grpSpPr>
        <p:sp>
          <p:nvSpPr>
            <p:cNvPr id="83" name="Elipse 82">
              <a:extLst>
                <a:ext uri="{FF2B5EF4-FFF2-40B4-BE49-F238E27FC236}">
                  <a16:creationId xmlns:a16="http://schemas.microsoft.com/office/drawing/2014/main" id="{6206B7BA-FB43-7187-795B-AA73DBEE7A1D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75D32E2A-04DC-48B1-94AB-8C014BB7FC80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08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5" name="Subtítulo 5">
            <a:extLst>
              <a:ext uri="{FF2B5EF4-FFF2-40B4-BE49-F238E27FC236}">
                <a16:creationId xmlns:a16="http://schemas.microsoft.com/office/drawing/2014/main" id="{1E0F5872-04DE-C061-9C01-D3110B88E981}"/>
              </a:ext>
            </a:extLst>
          </p:cNvPr>
          <p:cNvSpPr txBox="1">
            <a:spLocks/>
          </p:cNvSpPr>
          <p:nvPr/>
        </p:nvSpPr>
        <p:spPr>
          <a:xfrm>
            <a:off x="5531343" y="4839656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Evaluation</a:t>
            </a:r>
          </a:p>
        </p:txBody>
      </p:sp>
      <p:sp>
        <p:nvSpPr>
          <p:cNvPr id="86" name="Subtítulo 5">
            <a:extLst>
              <a:ext uri="{FF2B5EF4-FFF2-40B4-BE49-F238E27FC236}">
                <a16:creationId xmlns:a16="http://schemas.microsoft.com/office/drawing/2014/main" id="{86905106-9AE0-F5D0-4805-3B6EC016496D}"/>
              </a:ext>
            </a:extLst>
          </p:cNvPr>
          <p:cNvSpPr txBox="1">
            <a:spLocks/>
          </p:cNvSpPr>
          <p:nvPr/>
        </p:nvSpPr>
        <p:spPr>
          <a:xfrm>
            <a:off x="5523982" y="4644199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Evaluación</a:t>
            </a:r>
          </a:p>
        </p:txBody>
      </p:sp>
      <p:sp>
        <p:nvSpPr>
          <p:cNvPr id="87" name="Subtítulo 5">
            <a:extLst>
              <a:ext uri="{FF2B5EF4-FFF2-40B4-BE49-F238E27FC236}">
                <a16:creationId xmlns:a16="http://schemas.microsoft.com/office/drawing/2014/main" id="{4260C8EE-1862-238C-E0C4-713E1F61AAC7}"/>
              </a:ext>
            </a:extLst>
          </p:cNvPr>
          <p:cNvSpPr txBox="1">
            <a:spLocks/>
          </p:cNvSpPr>
          <p:nvPr/>
        </p:nvSpPr>
        <p:spPr>
          <a:xfrm>
            <a:off x="5531212" y="4458340"/>
            <a:ext cx="1478945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Ebaluaketa</a:t>
            </a:r>
            <a:endParaRPr lang="es-ES"/>
          </a:p>
        </p:txBody>
      </p:sp>
      <p:grpSp>
        <p:nvGrpSpPr>
          <p:cNvPr id="88" name="Grupo 87">
            <a:extLst>
              <a:ext uri="{FF2B5EF4-FFF2-40B4-BE49-F238E27FC236}">
                <a16:creationId xmlns:a16="http://schemas.microsoft.com/office/drawing/2014/main" id="{D91D91E6-A912-01CE-BDA7-CBD325C886D5}"/>
              </a:ext>
            </a:extLst>
          </p:cNvPr>
          <p:cNvGrpSpPr/>
          <p:nvPr/>
        </p:nvGrpSpPr>
        <p:grpSpPr>
          <a:xfrm>
            <a:off x="8238911" y="1975953"/>
            <a:ext cx="466066" cy="426377"/>
            <a:chOff x="1415159" y="1376629"/>
            <a:chExt cx="466066" cy="426377"/>
          </a:xfrm>
        </p:grpSpPr>
        <p:sp>
          <p:nvSpPr>
            <p:cNvPr id="89" name="Elipse 88">
              <a:extLst>
                <a:ext uri="{FF2B5EF4-FFF2-40B4-BE49-F238E27FC236}">
                  <a16:creationId xmlns:a16="http://schemas.microsoft.com/office/drawing/2014/main" id="{21C765A5-4DC7-C98D-5E1D-BABD64E91160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CuadroTexto 89">
              <a:extLst>
                <a:ext uri="{FF2B5EF4-FFF2-40B4-BE49-F238E27FC236}">
                  <a16:creationId xmlns:a16="http://schemas.microsoft.com/office/drawing/2014/main" id="{DC098304-5574-5794-53C3-E6739F872771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09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1" name="Grupo 90">
            <a:extLst>
              <a:ext uri="{FF2B5EF4-FFF2-40B4-BE49-F238E27FC236}">
                <a16:creationId xmlns:a16="http://schemas.microsoft.com/office/drawing/2014/main" id="{96D409B6-9B23-8CED-1A27-612423FB0A30}"/>
              </a:ext>
            </a:extLst>
          </p:cNvPr>
          <p:cNvGrpSpPr/>
          <p:nvPr/>
        </p:nvGrpSpPr>
        <p:grpSpPr>
          <a:xfrm>
            <a:off x="8768904" y="1975419"/>
            <a:ext cx="2975927" cy="569102"/>
            <a:chOff x="2364681" y="1710005"/>
            <a:chExt cx="2975927" cy="569102"/>
          </a:xfrm>
        </p:grpSpPr>
        <p:sp>
          <p:nvSpPr>
            <p:cNvPr id="92" name="Subtítulo 5">
              <a:extLst>
                <a:ext uri="{FF2B5EF4-FFF2-40B4-BE49-F238E27FC236}">
                  <a16:creationId xmlns:a16="http://schemas.microsoft.com/office/drawing/2014/main" id="{B9753A80-55DA-9F85-7AFC-FC0CBB3D4171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Internships and collaborations</a:t>
              </a:r>
              <a:endParaRPr lang="es-ES"/>
            </a:p>
          </p:txBody>
        </p:sp>
        <p:sp>
          <p:nvSpPr>
            <p:cNvPr id="93" name="Subtítulo 5">
              <a:extLst>
                <a:ext uri="{FF2B5EF4-FFF2-40B4-BE49-F238E27FC236}">
                  <a16:creationId xmlns:a16="http://schemas.microsoft.com/office/drawing/2014/main" id="{7F1ADF4A-4B04-6A50-281F-C9812DBD7B42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Prácticas y colaboraciones</a:t>
              </a:r>
              <a:endParaRPr lang="es-ES"/>
            </a:p>
          </p:txBody>
        </p:sp>
        <p:sp>
          <p:nvSpPr>
            <p:cNvPr id="94" name="Subtítulo 5">
              <a:extLst>
                <a:ext uri="{FF2B5EF4-FFF2-40B4-BE49-F238E27FC236}">
                  <a16:creationId xmlns:a16="http://schemas.microsoft.com/office/drawing/2014/main" id="{7BE54537-497D-2F43-4C2D-1C408AC927FE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Praktikak eta kolaborazioak</a:t>
              </a:r>
            </a:p>
          </p:txBody>
        </p:sp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5FEDACD5-5A58-4127-A8E9-46339E00DFAC}"/>
              </a:ext>
            </a:extLst>
          </p:cNvPr>
          <p:cNvGrpSpPr/>
          <p:nvPr/>
        </p:nvGrpSpPr>
        <p:grpSpPr>
          <a:xfrm>
            <a:off x="8238910" y="2806446"/>
            <a:ext cx="466066" cy="426377"/>
            <a:chOff x="1415159" y="1376629"/>
            <a:chExt cx="466066" cy="426377"/>
          </a:xfrm>
        </p:grpSpPr>
        <p:sp>
          <p:nvSpPr>
            <p:cNvPr id="96" name="Elipse 95">
              <a:extLst>
                <a:ext uri="{FF2B5EF4-FFF2-40B4-BE49-F238E27FC236}">
                  <a16:creationId xmlns:a16="http://schemas.microsoft.com/office/drawing/2014/main" id="{FB5CFF16-BF7A-5947-BEF4-BBEE75528BDA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97" name="CuadroTexto 96">
              <a:extLst>
                <a:ext uri="{FF2B5EF4-FFF2-40B4-BE49-F238E27FC236}">
                  <a16:creationId xmlns:a16="http://schemas.microsoft.com/office/drawing/2014/main" id="{0FA0479B-0708-CAD4-FC66-227D98E63D68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10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8" name="Subtítulo 5">
            <a:extLst>
              <a:ext uri="{FF2B5EF4-FFF2-40B4-BE49-F238E27FC236}">
                <a16:creationId xmlns:a16="http://schemas.microsoft.com/office/drawing/2014/main" id="{927A92C6-E6AC-FDE4-763E-F3955962CF33}"/>
              </a:ext>
            </a:extLst>
          </p:cNvPr>
          <p:cNvSpPr txBox="1">
            <a:spLocks/>
          </p:cNvSpPr>
          <p:nvPr/>
        </p:nvSpPr>
        <p:spPr>
          <a:xfrm>
            <a:off x="8776265" y="3187228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Internationalisation and mobility</a:t>
            </a:r>
          </a:p>
        </p:txBody>
      </p:sp>
      <p:sp>
        <p:nvSpPr>
          <p:cNvPr id="99" name="Subtítulo 5">
            <a:extLst>
              <a:ext uri="{FF2B5EF4-FFF2-40B4-BE49-F238E27FC236}">
                <a16:creationId xmlns:a16="http://schemas.microsoft.com/office/drawing/2014/main" id="{C345F4E2-8A58-4E4F-0120-AEA759067214}"/>
              </a:ext>
            </a:extLst>
          </p:cNvPr>
          <p:cNvSpPr txBox="1">
            <a:spLocks/>
          </p:cNvSpPr>
          <p:nvPr/>
        </p:nvSpPr>
        <p:spPr>
          <a:xfrm>
            <a:off x="8768904" y="2991771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Internacionalización y movilidad</a:t>
            </a:r>
          </a:p>
        </p:txBody>
      </p:sp>
      <p:sp>
        <p:nvSpPr>
          <p:cNvPr id="100" name="Subtítulo 5">
            <a:extLst>
              <a:ext uri="{FF2B5EF4-FFF2-40B4-BE49-F238E27FC236}">
                <a16:creationId xmlns:a16="http://schemas.microsoft.com/office/drawing/2014/main" id="{2B579A2B-4BBB-FDA7-A914-ED180E5C7866}"/>
              </a:ext>
            </a:extLst>
          </p:cNvPr>
          <p:cNvSpPr txBox="1">
            <a:spLocks/>
          </p:cNvSpPr>
          <p:nvPr/>
        </p:nvSpPr>
        <p:spPr>
          <a:xfrm>
            <a:off x="8776134" y="2805912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Nazioartekotze eta mugikortasuna</a:t>
            </a:r>
          </a:p>
        </p:txBody>
      </p: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383E2F30-1699-209B-3629-482DCA1AA67B}"/>
              </a:ext>
            </a:extLst>
          </p:cNvPr>
          <p:cNvGrpSpPr/>
          <p:nvPr/>
        </p:nvGrpSpPr>
        <p:grpSpPr>
          <a:xfrm>
            <a:off x="8238910" y="3602694"/>
            <a:ext cx="466066" cy="426377"/>
            <a:chOff x="1415159" y="1376629"/>
            <a:chExt cx="466066" cy="426377"/>
          </a:xfrm>
        </p:grpSpPr>
        <p:sp>
          <p:nvSpPr>
            <p:cNvPr id="102" name="Elipse 101">
              <a:extLst>
                <a:ext uri="{FF2B5EF4-FFF2-40B4-BE49-F238E27FC236}">
                  <a16:creationId xmlns:a16="http://schemas.microsoft.com/office/drawing/2014/main" id="{7408A809-4A0F-F1C5-6557-7E8ED638F664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3" name="CuadroTexto 102">
              <a:extLst>
                <a:ext uri="{FF2B5EF4-FFF2-40B4-BE49-F238E27FC236}">
                  <a16:creationId xmlns:a16="http://schemas.microsoft.com/office/drawing/2014/main" id="{89A045BD-5DA0-C8C6-961A-1AB4566502F5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11</a:t>
              </a:r>
            </a:p>
          </p:txBody>
        </p:sp>
      </p:grpSp>
      <p:sp>
        <p:nvSpPr>
          <p:cNvPr id="104" name="Subtítulo 5">
            <a:extLst>
              <a:ext uri="{FF2B5EF4-FFF2-40B4-BE49-F238E27FC236}">
                <a16:creationId xmlns:a16="http://schemas.microsoft.com/office/drawing/2014/main" id="{19089FEF-69B8-087B-DFBB-6D20E712B16E}"/>
              </a:ext>
            </a:extLst>
          </p:cNvPr>
          <p:cNvSpPr txBox="1">
            <a:spLocks/>
          </p:cNvSpPr>
          <p:nvPr/>
        </p:nvSpPr>
        <p:spPr>
          <a:xfrm>
            <a:off x="8776265" y="3974915"/>
            <a:ext cx="1615045" cy="204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Thesis </a:t>
            </a:r>
            <a:r>
              <a:rPr lang="en-GB" sz="1200" err="1">
                <a:latin typeface="EHUSans"/>
                <a:cs typeface="Times New Roman"/>
              </a:rPr>
              <a:t>defense</a:t>
            </a:r>
            <a:endParaRPr lang="es-ES" err="1"/>
          </a:p>
        </p:txBody>
      </p:sp>
      <p:sp>
        <p:nvSpPr>
          <p:cNvPr id="105" name="Subtítulo 5">
            <a:extLst>
              <a:ext uri="{FF2B5EF4-FFF2-40B4-BE49-F238E27FC236}">
                <a16:creationId xmlns:a16="http://schemas.microsoft.com/office/drawing/2014/main" id="{12E87D14-A52D-4017-7948-24FA21A2EF65}"/>
              </a:ext>
            </a:extLst>
          </p:cNvPr>
          <p:cNvSpPr txBox="1">
            <a:spLocks/>
          </p:cNvSpPr>
          <p:nvPr/>
        </p:nvSpPr>
        <p:spPr>
          <a:xfrm>
            <a:off x="8768904" y="3788019"/>
            <a:ext cx="1547668" cy="220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Defensa de tesis</a:t>
            </a:r>
          </a:p>
        </p:txBody>
      </p:sp>
      <p:sp>
        <p:nvSpPr>
          <p:cNvPr id="106" name="Subtítulo 5">
            <a:extLst>
              <a:ext uri="{FF2B5EF4-FFF2-40B4-BE49-F238E27FC236}">
                <a16:creationId xmlns:a16="http://schemas.microsoft.com/office/drawing/2014/main" id="{B4EC9CFE-9212-BDCE-E46C-97DEDDFA410C}"/>
              </a:ext>
            </a:extLst>
          </p:cNvPr>
          <p:cNvSpPr txBox="1">
            <a:spLocks/>
          </p:cNvSpPr>
          <p:nvPr/>
        </p:nvSpPr>
        <p:spPr>
          <a:xfrm>
            <a:off x="8776134" y="3636406"/>
            <a:ext cx="1838540" cy="197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Tesiaren defentsa</a:t>
            </a:r>
          </a:p>
        </p:txBody>
      </p:sp>
      <p:grpSp>
        <p:nvGrpSpPr>
          <p:cNvPr id="107" name="Grupo 106">
            <a:extLst>
              <a:ext uri="{FF2B5EF4-FFF2-40B4-BE49-F238E27FC236}">
                <a16:creationId xmlns:a16="http://schemas.microsoft.com/office/drawing/2014/main" id="{EC9BEB50-9DC9-EF3D-A2D6-855946F07C97}"/>
              </a:ext>
            </a:extLst>
          </p:cNvPr>
          <p:cNvGrpSpPr/>
          <p:nvPr/>
        </p:nvGrpSpPr>
        <p:grpSpPr>
          <a:xfrm>
            <a:off x="8238908" y="4416064"/>
            <a:ext cx="466066" cy="426377"/>
            <a:chOff x="1415159" y="1376629"/>
            <a:chExt cx="466066" cy="426377"/>
          </a:xfrm>
        </p:grpSpPr>
        <p:sp>
          <p:nvSpPr>
            <p:cNvPr id="108" name="Elipse 107">
              <a:extLst>
                <a:ext uri="{FF2B5EF4-FFF2-40B4-BE49-F238E27FC236}">
                  <a16:creationId xmlns:a16="http://schemas.microsoft.com/office/drawing/2014/main" id="{D1A3FA3A-0121-73F1-023A-FB4669D02ADB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9" name="CuadroTexto 108">
              <a:extLst>
                <a:ext uri="{FF2B5EF4-FFF2-40B4-BE49-F238E27FC236}">
                  <a16:creationId xmlns:a16="http://schemas.microsoft.com/office/drawing/2014/main" id="{4F2AD906-C299-A266-7612-B3C7B9497F55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12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0" name="Subtítulo 5">
            <a:extLst>
              <a:ext uri="{FF2B5EF4-FFF2-40B4-BE49-F238E27FC236}">
                <a16:creationId xmlns:a16="http://schemas.microsoft.com/office/drawing/2014/main" id="{2F519CCE-A394-1F2D-3970-2B300DEECE08}"/>
              </a:ext>
            </a:extLst>
          </p:cNvPr>
          <p:cNvSpPr txBox="1">
            <a:spLocks/>
          </p:cNvSpPr>
          <p:nvPr/>
        </p:nvSpPr>
        <p:spPr>
          <a:xfrm>
            <a:off x="8776264" y="4779724"/>
            <a:ext cx="2813696" cy="17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Procedures and other information</a:t>
            </a:r>
          </a:p>
        </p:txBody>
      </p:sp>
      <p:sp>
        <p:nvSpPr>
          <p:cNvPr id="111" name="Subtítulo 5">
            <a:extLst>
              <a:ext uri="{FF2B5EF4-FFF2-40B4-BE49-F238E27FC236}">
                <a16:creationId xmlns:a16="http://schemas.microsoft.com/office/drawing/2014/main" id="{A47BB5BE-52D2-2DAA-6A46-8D84EB1EA8C1}"/>
              </a:ext>
            </a:extLst>
          </p:cNvPr>
          <p:cNvSpPr txBox="1">
            <a:spLocks/>
          </p:cNvSpPr>
          <p:nvPr/>
        </p:nvSpPr>
        <p:spPr>
          <a:xfrm>
            <a:off x="8768903" y="4609952"/>
            <a:ext cx="2968926" cy="169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Procedimientos y otra información</a:t>
            </a:r>
          </a:p>
        </p:txBody>
      </p:sp>
      <p:sp>
        <p:nvSpPr>
          <p:cNvPr id="112" name="Subtítulo 5">
            <a:extLst>
              <a:ext uri="{FF2B5EF4-FFF2-40B4-BE49-F238E27FC236}">
                <a16:creationId xmlns:a16="http://schemas.microsoft.com/office/drawing/2014/main" id="{E9443BBA-D86D-8CAC-BA4D-D420BF50C350}"/>
              </a:ext>
            </a:extLst>
          </p:cNvPr>
          <p:cNvSpPr txBox="1">
            <a:spLocks/>
          </p:cNvSpPr>
          <p:nvPr/>
        </p:nvSpPr>
        <p:spPr>
          <a:xfrm>
            <a:off x="8776133" y="4441215"/>
            <a:ext cx="2814585" cy="146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Izapideak eta informazio gehiago</a:t>
            </a:r>
          </a:p>
        </p:txBody>
      </p:sp>
      <p:pic>
        <p:nvPicPr>
          <p:cNvPr id="4" name="02 contenidos">
            <a:hlinkClick r:id="" action="ppaction://media"/>
            <a:extLst>
              <a:ext uri="{FF2B5EF4-FFF2-40B4-BE49-F238E27FC236}">
                <a16:creationId xmlns:a16="http://schemas.microsoft.com/office/drawing/2014/main" id="{71192432-D8A8-D639-3FFE-1B1C77B4C9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2802" y="5788799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21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8CDC5-5308-7C39-A0E9-85A1A5BBA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A869774-12FF-0100-3717-4591B93BC0B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B87407F-274C-2C32-D6C4-244643B1840E}"/>
              </a:ext>
            </a:extLst>
          </p:cNvPr>
          <p:cNvSpPr/>
          <p:nvPr/>
        </p:nvSpPr>
        <p:spPr>
          <a:xfrm>
            <a:off x="4011" y="4011"/>
            <a:ext cx="12183978" cy="6839952"/>
          </a:xfrm>
          <a:prstGeom prst="rect">
            <a:avLst/>
          </a:prstGeom>
          <a:solidFill>
            <a:srgbClr val="33CCCC">
              <a:alpha val="35000"/>
            </a:srgb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0288E64-76B9-B744-9138-84DAD611E68B}"/>
              </a:ext>
            </a:extLst>
          </p:cNvPr>
          <p:cNvSpPr/>
          <p:nvPr/>
        </p:nvSpPr>
        <p:spPr>
          <a:xfrm>
            <a:off x="2390" y="2264525"/>
            <a:ext cx="786405" cy="1505953"/>
          </a:xfrm>
          <a:prstGeom prst="rect">
            <a:avLst/>
          </a:prstGeom>
          <a:solidFill>
            <a:srgbClr val="33CCCC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CE76A1CA-EB70-6AC6-5B41-36298934C093}"/>
              </a:ext>
            </a:extLst>
          </p:cNvPr>
          <p:cNvGrpSpPr/>
          <p:nvPr/>
        </p:nvGrpSpPr>
        <p:grpSpPr>
          <a:xfrm>
            <a:off x="790075" y="4211"/>
            <a:ext cx="829214" cy="778201"/>
            <a:chOff x="2390" y="4211"/>
            <a:chExt cx="829214" cy="77820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3F21C8FD-1B43-6BAD-9EDF-862AC623A9A8}"/>
                </a:ext>
              </a:extLst>
            </p:cNvPr>
            <p:cNvSpPr/>
            <p:nvPr/>
          </p:nvSpPr>
          <p:spPr>
            <a:xfrm>
              <a:off x="2390" y="4211"/>
              <a:ext cx="829214" cy="778201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A2BA2FD4-E434-2922-647D-FB49E2A83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857" y="213580"/>
              <a:ext cx="520212" cy="408111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1FC59886-CEC0-54DE-7F5B-0877E43C1C8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66" y="3769974"/>
            <a:ext cx="7375346" cy="2400300"/>
          </a:xfrm>
          <a:prstGeom prst="rect">
            <a:avLst/>
          </a:prstGeom>
        </p:spPr>
      </p:pic>
      <p:sp>
        <p:nvSpPr>
          <p:cNvPr id="13" name="Subtítulo 5">
            <a:extLst>
              <a:ext uri="{FF2B5EF4-FFF2-40B4-BE49-F238E27FC236}">
                <a16:creationId xmlns:a16="http://schemas.microsoft.com/office/drawing/2014/main" id="{F85825B9-4207-FE18-9C9B-32FE69F74249}"/>
              </a:ext>
            </a:extLst>
          </p:cNvPr>
          <p:cNvSpPr txBox="1">
            <a:spLocks/>
          </p:cNvSpPr>
          <p:nvPr/>
        </p:nvSpPr>
        <p:spPr>
          <a:xfrm>
            <a:off x="1370312" y="5259186"/>
            <a:ext cx="5425045" cy="607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5000">
                <a:latin typeface="EHUSans"/>
                <a:cs typeface="Times New Roman"/>
              </a:rPr>
              <a:t>Contacts</a:t>
            </a:r>
            <a:endParaRPr lang="es-ES" sz="5000">
              <a:latin typeface="EHUSans"/>
            </a:endParaRPr>
          </a:p>
        </p:txBody>
      </p:sp>
      <p:sp>
        <p:nvSpPr>
          <p:cNvPr id="15" name="Subtítulo 5">
            <a:extLst>
              <a:ext uri="{FF2B5EF4-FFF2-40B4-BE49-F238E27FC236}">
                <a16:creationId xmlns:a16="http://schemas.microsoft.com/office/drawing/2014/main" id="{16553898-B9E9-B112-CBB3-295CF02B6EB3}"/>
              </a:ext>
            </a:extLst>
          </p:cNvPr>
          <p:cNvSpPr txBox="1">
            <a:spLocks/>
          </p:cNvSpPr>
          <p:nvPr/>
        </p:nvSpPr>
        <p:spPr>
          <a:xfrm>
            <a:off x="1380075" y="4721257"/>
            <a:ext cx="5246365" cy="597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5000" b="1" noProof="1">
                <a:latin typeface="EHUSans"/>
                <a:cs typeface="Times New Roman"/>
              </a:rPr>
              <a:t>Contactos</a:t>
            </a:r>
            <a:endParaRPr lang="es-ES" sz="5000">
              <a:latin typeface="EHUSans"/>
            </a:endParaRPr>
          </a:p>
        </p:txBody>
      </p:sp>
      <p:sp>
        <p:nvSpPr>
          <p:cNvPr id="17" name="Subtítulo 5">
            <a:extLst>
              <a:ext uri="{FF2B5EF4-FFF2-40B4-BE49-F238E27FC236}">
                <a16:creationId xmlns:a16="http://schemas.microsoft.com/office/drawing/2014/main" id="{61F63243-FFCF-7559-0722-F65844429B56}"/>
              </a:ext>
            </a:extLst>
          </p:cNvPr>
          <p:cNvSpPr txBox="1">
            <a:spLocks/>
          </p:cNvSpPr>
          <p:nvPr/>
        </p:nvSpPr>
        <p:spPr>
          <a:xfrm>
            <a:off x="1378742" y="4175802"/>
            <a:ext cx="6907122" cy="548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5000" noProof="1">
                <a:latin typeface="EHUSerif"/>
                <a:cs typeface="Times New Roman"/>
              </a:rPr>
              <a:t>Harremanetarako</a:t>
            </a:r>
            <a:endParaRPr lang="es-ES" sz="5000" dirty="0">
              <a:latin typeface="EHUSerif"/>
            </a:endParaRPr>
          </a:p>
        </p:txBody>
      </p:sp>
      <p:pic>
        <p:nvPicPr>
          <p:cNvPr id="3" name="11 intro contacto">
            <a:hlinkClick r:id="" action="ppaction://media"/>
            <a:extLst>
              <a:ext uri="{FF2B5EF4-FFF2-40B4-BE49-F238E27FC236}">
                <a16:creationId xmlns:a16="http://schemas.microsoft.com/office/drawing/2014/main" id="{1D81B042-8DD1-669B-77FA-D5772F3EBB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483" y="5734436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35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1F26436-D24B-E5ED-76D0-A0F94EE367BC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921ADB6-EB09-B58B-06CA-0B7ED0F33FCD}"/>
              </a:ext>
            </a:extLst>
          </p:cNvPr>
          <p:cNvSpPr/>
          <p:nvPr/>
        </p:nvSpPr>
        <p:spPr>
          <a:xfrm>
            <a:off x="1614406" y="-6561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4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0047" y="4109671"/>
            <a:ext cx="879465" cy="755904"/>
          </a:xfrm>
          <a:prstGeom prst="rect">
            <a:avLst/>
          </a:prstGeom>
        </p:spPr>
      </p:pic>
      <p:sp>
        <p:nvSpPr>
          <p:cNvPr id="33" name="CuadroTexto 32"/>
          <p:cNvSpPr txBox="1"/>
          <p:nvPr/>
        </p:nvSpPr>
        <p:spPr>
          <a:xfrm>
            <a:off x="2343080" y="4144233"/>
            <a:ext cx="2729568" cy="1292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/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Laguntza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administratiboa</a:t>
            </a:r>
            <a:endParaRPr lang="es-ES" sz="1400" u="none">
              <a:solidFill>
                <a:schemeClr val="accent1">
                  <a:lumMod val="50000"/>
                </a:schemeClr>
              </a:solidFill>
              <a:latin typeface="EHUSerif"/>
            </a:endParaRP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400" u="none">
                <a:solidFill>
                  <a:schemeClr val="tx1"/>
                </a:solidFill>
                <a:latin typeface="EHUSans"/>
              </a:rPr>
              <a:t>Asistencia administrativa</a:t>
            </a:r>
          </a:p>
          <a:p>
            <a:pPr algn="r"/>
            <a:r>
              <a:rPr lang="es-ES" sz="1400" b="0" u="none">
                <a:solidFill>
                  <a:schemeClr val="tx1"/>
                </a:solidFill>
                <a:latin typeface="EHUSans"/>
              </a:rPr>
              <a:t>Administrative </a:t>
            </a:r>
            <a:r>
              <a:rPr lang="en-GB" sz="1400" b="0" u="none">
                <a:solidFill>
                  <a:schemeClr val="tx1"/>
                </a:solidFill>
                <a:latin typeface="EHUSans"/>
              </a:rPr>
              <a:t>assistance</a:t>
            </a:r>
            <a:endParaRPr lang="es-ES" sz="1400" b="0" u="none">
              <a:solidFill>
                <a:schemeClr val="tx1"/>
              </a:solidFill>
              <a:latin typeface="EHUSans"/>
            </a:endParaRP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sz="1800" b="0" u="none">
              <a:solidFill>
                <a:srgbClr val="0066FF"/>
              </a:solidFill>
              <a:latin typeface="EHUSans" panose="02000503050000020004" pitchFamily="50"/>
            </a:endParaRP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sz="1800" b="0" u="none">
              <a:solidFill>
                <a:srgbClr val="0066FF"/>
              </a:solidFill>
              <a:latin typeface="EHUSans" panose="02000503050000020004" pitchFamily="5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7468175" y="4171989"/>
            <a:ext cx="2904495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DOKe-ren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idazkaritza</a:t>
            </a:r>
            <a:endParaRPr lang="es-ES" sz="1400" u="none">
              <a:solidFill>
                <a:schemeClr val="accent1">
                  <a:lumMod val="50000"/>
                </a:schemeClr>
              </a:solidFill>
              <a:latin typeface="EHUSerif"/>
            </a:endParaRPr>
          </a:p>
          <a:p>
            <a:pPr algn="l"/>
            <a:r>
              <a:rPr lang="es-ES" sz="1400" u="none">
                <a:solidFill>
                  <a:schemeClr val="tx1"/>
                </a:solidFill>
                <a:latin typeface="EHUSans"/>
              </a:rPr>
              <a:t>Secretaría de la </a:t>
            </a:r>
            <a:r>
              <a:rPr lang="es-ES" sz="1400" u="none" err="1">
                <a:solidFill>
                  <a:schemeClr val="tx1"/>
                </a:solidFill>
                <a:latin typeface="EHUSans"/>
              </a:rPr>
              <a:t>DOKe</a:t>
            </a:r>
            <a:endParaRPr lang="es-ES" sz="1400" b="0" u="none">
              <a:solidFill>
                <a:schemeClr val="tx1"/>
              </a:solidFill>
              <a:latin typeface="EHUSans"/>
            </a:endParaRPr>
          </a:p>
          <a:p>
            <a:pPr algn="l"/>
            <a:r>
              <a:rPr kumimoji="0" lang="es-ES" sz="1400" b="0" i="0" u="none" strike="noStrike" cap="none" spc="0" normalizeH="0" baseline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EHUSans"/>
                <a:sym typeface="Arial"/>
              </a:rPr>
              <a:t>DOKe</a:t>
            </a:r>
            <a:r>
              <a:rPr kumimoji="0" lang="es-ES" sz="1400" b="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EHUSans"/>
                <a:sym typeface="Arial"/>
              </a:rPr>
              <a:t> administrative office</a:t>
            </a:r>
            <a:endParaRPr lang="es-ES" sz="14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EHUSans"/>
            </a:endParaRPr>
          </a:p>
        </p:txBody>
      </p:sp>
      <p:sp>
        <p:nvSpPr>
          <p:cNvPr id="5" name="Rectángulo redondeado 4"/>
          <p:cNvSpPr/>
          <p:nvPr/>
        </p:nvSpPr>
        <p:spPr>
          <a:xfrm flipH="1">
            <a:off x="5375077" y="3056391"/>
            <a:ext cx="1779263" cy="2700000"/>
          </a:xfrm>
          <a:prstGeom prst="round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8" name="Rectángulo redondeado 17"/>
          <p:cNvSpPr/>
          <p:nvPr/>
        </p:nvSpPr>
        <p:spPr>
          <a:xfrm flipH="1">
            <a:off x="2243557" y="3997385"/>
            <a:ext cx="8393319" cy="1083583"/>
          </a:xfrm>
          <a:prstGeom prst="roundRect">
            <a:avLst/>
          </a:prstGeom>
          <a:noFill/>
          <a:ln w="25400" cap="flat">
            <a:solidFill>
              <a:srgbClr val="33CCC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8C09B9F-B358-CD45-BE71-550DD8F4DB80}"/>
              </a:ext>
            </a:extLst>
          </p:cNvPr>
          <p:cNvSpPr txBox="1"/>
          <p:nvPr/>
        </p:nvSpPr>
        <p:spPr>
          <a:xfrm>
            <a:off x="5636031" y="5081600"/>
            <a:ext cx="132387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HUSerif" panose="02000503050000020004" pitchFamily="2" charset="0"/>
                <a:sym typeface="Arial"/>
              </a:rPr>
              <a:t>DOK</a:t>
            </a:r>
            <a:r>
              <a:rPr kumimoji="0" lang="es-ES" sz="3200" b="0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HUSans" panose="02000503050000020004" pitchFamily="2" charset="0"/>
                <a:sym typeface="Arial"/>
              </a:rPr>
              <a:t>e</a:t>
            </a:r>
            <a:endParaRPr kumimoji="0" lang="es-E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EHUSans" panose="02000503050000020004" pitchFamily="2" charset="0"/>
              <a:sym typeface="Arial"/>
            </a:endParaRP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2937CD12-3FA4-0C4A-BB6F-6CD2D2220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0962" y="1673861"/>
            <a:ext cx="761173" cy="81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Gráfico 37">
            <a:extLst>
              <a:ext uri="{FF2B5EF4-FFF2-40B4-BE49-F238E27FC236}">
                <a16:creationId xmlns:a16="http://schemas.microsoft.com/office/drawing/2014/main" id="{192C7FDE-C117-1342-B01A-3DB9A0C194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43657" y="1561527"/>
            <a:ext cx="927784" cy="927784"/>
          </a:xfrm>
          <a:prstGeom prst="rect">
            <a:avLst/>
          </a:prstGeom>
        </p:spPr>
      </p:pic>
      <p:pic>
        <p:nvPicPr>
          <p:cNvPr id="39" name="Picture 10">
            <a:extLst>
              <a:ext uri="{FF2B5EF4-FFF2-40B4-BE49-F238E27FC236}">
                <a16:creationId xmlns:a16="http://schemas.microsoft.com/office/drawing/2014/main" id="{08B65966-9847-5C4A-A1B9-EFBC63716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9164" y="3161849"/>
            <a:ext cx="1171088" cy="70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Flecha derecha 39">
            <a:extLst>
              <a:ext uri="{FF2B5EF4-FFF2-40B4-BE49-F238E27FC236}">
                <a16:creationId xmlns:a16="http://schemas.microsoft.com/office/drawing/2014/main" id="{AF5882D6-2DD1-F64B-A949-A23B247B1519}"/>
              </a:ext>
            </a:extLst>
          </p:cNvPr>
          <p:cNvSpPr/>
          <p:nvPr/>
        </p:nvSpPr>
        <p:spPr>
          <a:xfrm rot="5400000">
            <a:off x="5996077" y="2669367"/>
            <a:ext cx="396000" cy="25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5520B43-C194-8E46-B909-BC1EA76BBF4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4</a:t>
            </a:fld>
            <a:endParaRPr lang="es-ES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D8929772-D8D4-FA4C-AD97-A9466CF2A3B8}"/>
              </a:ext>
            </a:extLst>
          </p:cNvPr>
          <p:cNvGrpSpPr/>
          <p:nvPr/>
        </p:nvGrpSpPr>
        <p:grpSpPr>
          <a:xfrm>
            <a:off x="4311512" y="1512813"/>
            <a:ext cx="1065566" cy="1048507"/>
            <a:chOff x="1700543" y="4312155"/>
            <a:chExt cx="1133069" cy="1133069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37D4FB4E-0FA0-4341-B8D7-4EA70DE57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0543" y="4312155"/>
              <a:ext cx="1133069" cy="1133069"/>
            </a:xfrm>
            <a:prstGeom prst="rect">
              <a:avLst/>
            </a:prstGeom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795EE14E-89C3-A54C-932B-5EC1B1D19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3728" y="4941168"/>
              <a:ext cx="340986" cy="340986"/>
            </a:xfrm>
            <a:prstGeom prst="rect">
              <a:avLst/>
            </a:prstGeom>
          </p:spPr>
        </p:pic>
      </p:grpSp>
      <p:sp>
        <p:nvSpPr>
          <p:cNvPr id="25" name="Título 4">
            <a:extLst>
              <a:ext uri="{FF2B5EF4-FFF2-40B4-BE49-F238E27FC236}">
                <a16:creationId xmlns:a16="http://schemas.microsoft.com/office/drawing/2014/main" id="{CC2E4D52-0C1F-584D-B5EA-660AC39C8619}"/>
              </a:ext>
            </a:extLst>
          </p:cNvPr>
          <p:cNvSpPr txBox="1">
            <a:spLocks/>
          </p:cNvSpPr>
          <p:nvPr/>
        </p:nvSpPr>
        <p:spPr>
          <a:xfrm>
            <a:off x="1452031" y="26504"/>
            <a:ext cx="8229600" cy="950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EHUSans" panose="02000503050000020004" pitchFamily="2" charset="0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es-ES" sz="2100">
                <a:solidFill>
                  <a:schemeClr val="bg1"/>
                </a:solidFill>
                <a:latin typeface="EHUSerif" panose="02000503050000020004" pitchFamily="2" charset="0"/>
              </a:rPr>
              <a:t>DOKTOREGOA</a:t>
            </a:r>
            <a:r>
              <a:rPr lang="es-ES" sz="2100">
                <a:latin typeface="EHUSerif" panose="02000503050000020004" pitchFamily="2" charset="0"/>
              </a:rPr>
              <a:t>  </a:t>
            </a:r>
            <a:r>
              <a:rPr lang="es-ES" sz="2100" b="0">
                <a:latin typeface="EHUSerif" panose="02000503050000020004" pitchFamily="2" charset="0"/>
              </a:rPr>
              <a:t>.</a:t>
            </a:r>
            <a:r>
              <a:rPr lang="es-ES" sz="2100">
                <a:latin typeface="EHUSerif" panose="02000503050000020004" pitchFamily="2" charset="0"/>
              </a:rPr>
              <a:t>  </a:t>
            </a:r>
            <a:r>
              <a:rPr lang="es-ES" sz="2100"/>
              <a:t>EL DOCTORADO </a:t>
            </a:r>
            <a:r>
              <a:rPr lang="es-ES" sz="2100" b="0"/>
              <a:t> .  DOCTORAL STUDIES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E967846-EBB7-14A5-2E69-27C4A750B35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3A3FE319-E846-B7FC-89DB-97C3E0CAB171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3" name="12 enlace DOKE y pd">
            <a:hlinkClick r:id="" action="ppaction://media"/>
            <a:extLst>
              <a:ext uri="{FF2B5EF4-FFF2-40B4-BE49-F238E27FC236}">
                <a16:creationId xmlns:a16="http://schemas.microsoft.com/office/drawing/2014/main" id="{9C834B37-2105-7419-22BB-6678C4664C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5361" y="5905352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10255"/>
      </p:ext>
    </p:extLst>
  </p:cSld>
  <p:clrMapOvr>
    <a:masterClrMapping/>
  </p:clrMapOvr>
  <p:transition spd="med" advTm="1747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175F8B37-5A3D-6C14-7CF9-B3082442C4FB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4406AAE-82AA-A8AF-CF85-2FACD0499609}"/>
              </a:ext>
            </a:extLst>
          </p:cNvPr>
          <p:cNvSpPr/>
          <p:nvPr/>
        </p:nvSpPr>
        <p:spPr>
          <a:xfrm>
            <a:off x="1614406" y="-6561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3" name="Título 4">
            <a:extLst>
              <a:ext uri="{FF2B5EF4-FFF2-40B4-BE49-F238E27FC236}">
                <a16:creationId xmlns:a16="http://schemas.microsoft.com/office/drawing/2014/main" id="{BC4E697C-F740-B240-A57C-AF0A6D49CAEE}"/>
              </a:ext>
            </a:extLst>
          </p:cNvPr>
          <p:cNvSpPr txBox="1">
            <a:spLocks/>
          </p:cNvSpPr>
          <p:nvPr/>
        </p:nvSpPr>
        <p:spPr>
          <a:xfrm>
            <a:off x="1622179" y="257866"/>
            <a:ext cx="6031524" cy="56834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es-ES" sz="2000">
                <a:solidFill>
                  <a:schemeClr val="bg1"/>
                </a:solidFill>
                <a:latin typeface="EHUSerif"/>
              </a:rPr>
              <a:t>WEB-GUNEAK.</a:t>
            </a:r>
            <a:r>
              <a:rPr lang="es-ES" sz="2000">
                <a:latin typeface="EHUSerif"/>
              </a:rPr>
              <a:t>  </a:t>
            </a:r>
            <a:r>
              <a:rPr lang="es-ES" sz="2000">
                <a:latin typeface="EHUSans"/>
              </a:rPr>
              <a:t>PÁGINAS WEB</a:t>
            </a:r>
            <a:r>
              <a:rPr lang="es-ES" sz="2000" b="0">
                <a:latin typeface="EHUSans"/>
              </a:rPr>
              <a:t>.</a:t>
            </a:r>
            <a:r>
              <a:rPr lang="es-ES" sz="2000">
                <a:latin typeface="EHUSans"/>
              </a:rPr>
              <a:t>  </a:t>
            </a:r>
            <a:r>
              <a:rPr lang="es-ES" sz="2000" b="0">
                <a:latin typeface="EHUSans"/>
              </a:rPr>
              <a:t>WEB-SITES.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7C2B480-A364-174B-8D38-4BAC918829E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5</a:t>
            </a:fld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14D9CB9-A3DE-F644-5DE6-7649A18A6E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1C17B139-EE0B-0A10-10C2-4396A4C40F8D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9" name="CuadroTexto 6">
            <a:extLst>
              <a:ext uri="{FF2B5EF4-FFF2-40B4-BE49-F238E27FC236}">
                <a16:creationId xmlns:a16="http://schemas.microsoft.com/office/drawing/2014/main" id="{6C5F0C60-1D96-9073-3734-83FF57EF9B0E}"/>
              </a:ext>
            </a:extLst>
          </p:cNvPr>
          <p:cNvSpPr/>
          <p:nvPr/>
        </p:nvSpPr>
        <p:spPr>
          <a:xfrm>
            <a:off x="9331565" y="6245092"/>
            <a:ext cx="2748695" cy="18466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600" b="0" u="none" spc="-1" err="1">
                <a:solidFill>
                  <a:srgbClr val="FF0000"/>
                </a:solidFill>
                <a:latin typeface="EHUSerif"/>
                <a:ea typeface="Arial"/>
              </a:rPr>
              <a:t>Eguneratuta</a:t>
            </a:r>
            <a:r>
              <a:rPr lang="es-ES" sz="600" b="0" u="none" spc="-1">
                <a:solidFill>
                  <a:srgbClr val="FF0000"/>
                </a:solidFill>
                <a:latin typeface="EHUSerif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Actualizado.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Updated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Abendua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Diciembre.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December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,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 2025</a:t>
            </a:r>
            <a:endParaRPr lang="es-ES" sz="600" u="none" strike="noStrike" spc="-1">
              <a:solidFill>
                <a:srgbClr val="FF0000"/>
              </a:solidFill>
              <a:latin typeface="EHUSans"/>
            </a:endParaRPr>
          </a:p>
        </p:txBody>
      </p:sp>
      <p:pic>
        <p:nvPicPr>
          <p:cNvPr id="5" name="13 web pd contactos">
            <a:hlinkClick r:id="" action="ppaction://media"/>
            <a:extLst>
              <a:ext uri="{FF2B5EF4-FFF2-40B4-BE49-F238E27FC236}">
                <a16:creationId xmlns:a16="http://schemas.microsoft.com/office/drawing/2014/main" id="{ED78B438-F8FC-8B66-F266-23503465F7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5361" y="5876866"/>
            <a:ext cx="730250" cy="730250"/>
          </a:xfrm>
          <a:prstGeom prst="rect">
            <a:avLst/>
          </a:prstGeom>
        </p:spPr>
      </p:pic>
      <p:sp>
        <p:nvSpPr>
          <p:cNvPr id="20" name="CuadroTexto 18">
            <a:extLst>
              <a:ext uri="{FF2B5EF4-FFF2-40B4-BE49-F238E27FC236}">
                <a16:creationId xmlns:a16="http://schemas.microsoft.com/office/drawing/2014/main" id="{37372804-98A2-6D48-8FC3-54AECEE2592E}"/>
              </a:ext>
            </a:extLst>
          </p:cNvPr>
          <p:cNvSpPr txBox="1"/>
          <p:nvPr/>
        </p:nvSpPr>
        <p:spPr>
          <a:xfrm>
            <a:off x="1211373" y="2222058"/>
            <a:ext cx="3592803" cy="24006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r"/>
            <a:r>
              <a:rPr lang="es-ES" sz="2200" u="none" err="1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Doktorego</a:t>
            </a:r>
            <a:r>
              <a:rPr lang="es-ES" sz="2200" u="none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 </a:t>
            </a:r>
            <a:r>
              <a:rPr lang="es-ES" sz="2200" u="none" err="1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PROGRAMAren</a:t>
            </a:r>
            <a:r>
              <a:rPr lang="es-ES" sz="2200" u="none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 </a:t>
            </a:r>
            <a:br>
              <a:rPr lang="es-ES" sz="2200" u="none">
                <a:latin typeface="EHUSerif"/>
                <a:ea typeface="EHUSans"/>
                <a:cs typeface="EHUSans"/>
              </a:rPr>
            </a:br>
            <a:r>
              <a:rPr lang="es-ES" sz="2200" u="none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web-</a:t>
            </a:r>
            <a:r>
              <a:rPr lang="es-ES" sz="2200" u="none" err="1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orria</a:t>
            </a:r>
            <a:endParaRPr lang="es-ES" sz="2200" u="none">
              <a:solidFill>
                <a:schemeClr val="accent1">
                  <a:lumMod val="50000"/>
                </a:schemeClr>
              </a:solidFill>
              <a:latin typeface="EHUSerif"/>
              <a:ea typeface="EHUSans"/>
              <a:cs typeface="EHUSans"/>
            </a:endParaRPr>
          </a:p>
          <a:p>
            <a:pPr algn="r"/>
            <a:r>
              <a:rPr lang="es-ES" sz="2200" u="none">
                <a:solidFill>
                  <a:schemeClr val="tx1"/>
                </a:solidFill>
                <a:latin typeface="EHUSans"/>
              </a:rPr>
              <a:t>Web del PROGRAMA</a:t>
            </a:r>
            <a:br>
              <a:rPr lang="es-ES" sz="2200" u="none">
                <a:latin typeface="EHUSans"/>
              </a:rPr>
            </a:br>
            <a:r>
              <a:rPr lang="es-ES" sz="2200" u="none">
                <a:solidFill>
                  <a:schemeClr val="tx1"/>
                </a:solidFill>
                <a:latin typeface="EHUSans"/>
              </a:rPr>
              <a:t>de doctorado</a:t>
            </a:r>
          </a:p>
          <a:p>
            <a:pPr algn="r"/>
            <a:r>
              <a:rPr lang="es-ES" sz="2200" b="0" u="none">
                <a:solidFill>
                  <a:schemeClr val="tx1"/>
                </a:solidFill>
                <a:latin typeface="EHUSans"/>
              </a:rPr>
              <a:t>Doctoral </a:t>
            </a:r>
            <a:r>
              <a:rPr lang="es-ES" sz="2200" b="0" u="none" err="1">
                <a:solidFill>
                  <a:schemeClr val="tx1"/>
                </a:solidFill>
                <a:latin typeface="EHUSans"/>
              </a:rPr>
              <a:t>PROGRAMME’s</a:t>
            </a:r>
            <a:r>
              <a:rPr lang="es-ES" sz="2200" b="0" u="none">
                <a:solidFill>
                  <a:schemeClr val="tx1"/>
                </a:solidFill>
                <a:latin typeface="EHUSans"/>
              </a:rPr>
              <a:t> </a:t>
            </a:r>
            <a:br>
              <a:rPr lang="es-ES" sz="2200" b="0" u="none">
                <a:latin typeface="EHUSans"/>
              </a:rPr>
            </a:br>
            <a:r>
              <a:rPr lang="es-ES" sz="2200" b="0" u="none">
                <a:solidFill>
                  <a:schemeClr val="tx1"/>
                </a:solidFill>
                <a:latin typeface="EHUSans"/>
              </a:rPr>
              <a:t>web-site</a:t>
            </a: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2" name="Rectángulo redondeado 3">
            <a:extLst>
              <a:ext uri="{FF2B5EF4-FFF2-40B4-BE49-F238E27FC236}">
                <a16:creationId xmlns:a16="http://schemas.microsoft.com/office/drawing/2014/main" id="{21A031DF-F3A2-7840-A50D-A2867989DC87}"/>
              </a:ext>
            </a:extLst>
          </p:cNvPr>
          <p:cNvSpPr/>
          <p:nvPr/>
        </p:nvSpPr>
        <p:spPr>
          <a:xfrm>
            <a:off x="10388842" y="4150500"/>
            <a:ext cx="1283025" cy="523435"/>
          </a:xfrm>
          <a:prstGeom prst="roundRect">
            <a:avLst/>
          </a:prstGeom>
          <a:solidFill>
            <a:srgbClr val="FF0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4" name="Elipse 1">
            <a:extLst>
              <a:ext uri="{FF2B5EF4-FFF2-40B4-BE49-F238E27FC236}">
                <a16:creationId xmlns:a16="http://schemas.microsoft.com/office/drawing/2014/main" id="{F0621784-324B-C84E-B92A-5BF6E1E3DE4D}"/>
              </a:ext>
            </a:extLst>
          </p:cNvPr>
          <p:cNvSpPr/>
          <p:nvPr/>
        </p:nvSpPr>
        <p:spPr>
          <a:xfrm>
            <a:off x="8947239" y="4678275"/>
            <a:ext cx="1115643" cy="523218"/>
          </a:xfrm>
          <a:prstGeom prst="rect">
            <a:avLst/>
          </a:prstGeom>
          <a:noFill/>
          <a:ln w="76200">
            <a:solidFill>
              <a:srgbClr val="33CC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5" name="Elipse 1">
            <a:extLst>
              <a:ext uri="{FF2B5EF4-FFF2-40B4-BE49-F238E27FC236}">
                <a16:creationId xmlns:a16="http://schemas.microsoft.com/office/drawing/2014/main" id="{44F794B7-87E7-CC93-D212-2C22892F6798}"/>
              </a:ext>
            </a:extLst>
          </p:cNvPr>
          <p:cNvSpPr/>
          <p:nvPr/>
        </p:nvSpPr>
        <p:spPr>
          <a:xfrm>
            <a:off x="8947239" y="4150070"/>
            <a:ext cx="1115643" cy="52321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6" name="Rectángulo redondeado 3">
            <a:extLst>
              <a:ext uri="{FF2B5EF4-FFF2-40B4-BE49-F238E27FC236}">
                <a16:creationId xmlns:a16="http://schemas.microsoft.com/office/drawing/2014/main" id="{1B6D1A03-1FE7-60A0-DD8D-CD7AD04B174F}"/>
              </a:ext>
            </a:extLst>
          </p:cNvPr>
          <p:cNvSpPr/>
          <p:nvPr/>
        </p:nvSpPr>
        <p:spPr>
          <a:xfrm>
            <a:off x="10401284" y="4739591"/>
            <a:ext cx="1283025" cy="523435"/>
          </a:xfrm>
          <a:prstGeom prst="round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7" name="CuadroTexto 12">
            <a:extLst>
              <a:ext uri="{FF2B5EF4-FFF2-40B4-BE49-F238E27FC236}">
                <a16:creationId xmlns:a16="http://schemas.microsoft.com/office/drawing/2014/main" id="{153608B7-2A4C-2D57-066D-4D838DFB7F9E}"/>
              </a:ext>
            </a:extLst>
          </p:cNvPr>
          <p:cNvSpPr txBox="1"/>
          <p:nvPr/>
        </p:nvSpPr>
        <p:spPr>
          <a:xfrm>
            <a:off x="10467042" y="4730013"/>
            <a:ext cx="1148702" cy="5302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u="none" noProof="1">
                <a:solidFill>
                  <a:schemeClr val="bg1"/>
                </a:solidFill>
                <a:latin typeface="EHUSans"/>
              </a:rPr>
              <a:t>DOKe</a:t>
            </a:r>
            <a:endParaRPr lang="es-ES" sz="2800" b="1" i="0" u="none" strike="noStrike" cap="none" spc="0" normalizeH="0" baseline="0" noProof="1">
              <a:ln>
                <a:noFill/>
              </a:ln>
              <a:solidFill>
                <a:schemeClr val="bg1"/>
              </a:solidFill>
              <a:effectLst/>
              <a:uFillTx/>
              <a:latin typeface="EHUSans" panose="02000503050000020004" pitchFamily="2" charset="0"/>
            </a:endParaRPr>
          </a:p>
        </p:txBody>
      </p:sp>
      <p:sp>
        <p:nvSpPr>
          <p:cNvPr id="28" name="CuadroTexto 17">
            <a:extLst>
              <a:ext uri="{FF2B5EF4-FFF2-40B4-BE49-F238E27FC236}">
                <a16:creationId xmlns:a16="http://schemas.microsoft.com/office/drawing/2014/main" id="{A17C2ED4-8640-4CD1-FB70-EEFA87EC5D91}"/>
              </a:ext>
            </a:extLst>
          </p:cNvPr>
          <p:cNvSpPr txBox="1"/>
          <p:nvPr/>
        </p:nvSpPr>
        <p:spPr>
          <a:xfrm>
            <a:off x="10324167" y="4153749"/>
            <a:ext cx="140587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s-ES" u="none">
                <a:solidFill>
                  <a:schemeClr val="bg1"/>
                </a:solidFill>
                <a:latin typeface="EHUSans"/>
              </a:rPr>
              <a:t>PD/DP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29" name="CuadroTexto 11">
            <a:extLst>
              <a:ext uri="{FF2B5EF4-FFF2-40B4-BE49-F238E27FC236}">
                <a16:creationId xmlns:a16="http://schemas.microsoft.com/office/drawing/2014/main" id="{C1753D31-048D-6735-4A26-0A76A4D6AA71}"/>
              </a:ext>
            </a:extLst>
          </p:cNvPr>
          <p:cNvSpPr txBox="1"/>
          <p:nvPr/>
        </p:nvSpPr>
        <p:spPr>
          <a:xfrm>
            <a:off x="10464349" y="3488427"/>
            <a:ext cx="1381015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Akademikoa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200" u="none">
                <a:solidFill>
                  <a:schemeClr val="tx1"/>
                </a:solidFill>
                <a:latin typeface="EHUSans"/>
              </a:rPr>
              <a:t>Académico</a:t>
            </a:r>
          </a:p>
          <a:p>
            <a:pPr algn="l"/>
            <a:r>
              <a:rPr lang="es-ES" sz="1200" b="0" u="none" err="1">
                <a:solidFill>
                  <a:schemeClr val="tx1"/>
                </a:solidFill>
                <a:latin typeface="EHUSans"/>
              </a:rPr>
              <a:t>Academic</a:t>
            </a:r>
            <a:endParaRPr lang="es-ES" err="1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sz="1800" b="0" u="none">
              <a:solidFill>
                <a:srgbClr val="0066FF"/>
              </a:solidFill>
              <a:latin typeface="EHUSans" panose="02000503050000020004" pitchFamily="50"/>
            </a:endParaRPr>
          </a:p>
        </p:txBody>
      </p:sp>
      <p:pic>
        <p:nvPicPr>
          <p:cNvPr id="30" name="Picture 29" descr="A green screen shot of a computer&#10;&#10;AI-generated content may be incorrect.">
            <a:extLst>
              <a:ext uri="{FF2B5EF4-FFF2-40B4-BE49-F238E27FC236}">
                <a16:creationId xmlns:a16="http://schemas.microsoft.com/office/drawing/2014/main" id="{ED0D9B29-14FA-CA41-F193-776FD630C71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7192" y="1367388"/>
            <a:ext cx="4977469" cy="1837223"/>
          </a:xfrm>
          <a:prstGeom prst="rect">
            <a:avLst/>
          </a:prstGeom>
        </p:spPr>
      </p:pic>
      <p:pic>
        <p:nvPicPr>
          <p:cNvPr id="31" name="Picture 30" descr="A group of children raising their hands&#10;&#10;AI-generated content may be incorrect.">
            <a:extLst>
              <a:ext uri="{FF2B5EF4-FFF2-40B4-BE49-F238E27FC236}">
                <a16:creationId xmlns:a16="http://schemas.microsoft.com/office/drawing/2014/main" id="{BEB36464-72C1-9AAC-8325-2E6AC257730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219" y="3198695"/>
            <a:ext cx="5005433" cy="2683691"/>
          </a:xfrm>
          <a:prstGeom prst="rect">
            <a:avLst/>
          </a:prstGeom>
        </p:spPr>
      </p:pic>
      <p:sp>
        <p:nvSpPr>
          <p:cNvPr id="32" name="CuadroTexto 13">
            <a:extLst>
              <a:ext uri="{FF2B5EF4-FFF2-40B4-BE49-F238E27FC236}">
                <a16:creationId xmlns:a16="http://schemas.microsoft.com/office/drawing/2014/main" id="{8648DE54-CA3D-7D3D-AC56-60B0B3F14A28}"/>
              </a:ext>
            </a:extLst>
          </p:cNvPr>
          <p:cNvSpPr txBox="1"/>
          <p:nvPr/>
        </p:nvSpPr>
        <p:spPr>
          <a:xfrm>
            <a:off x="10431922" y="5279937"/>
            <a:ext cx="2702354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Administratiboa</a:t>
            </a:r>
            <a:endParaRPr lang="es-ES" sz="1200" u="none" err="1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200" u="none">
                <a:solidFill>
                  <a:schemeClr val="tx1"/>
                </a:solidFill>
                <a:latin typeface="EHUSans"/>
              </a:rPr>
              <a:t>Administrativo</a:t>
            </a:r>
            <a:endParaRPr lang="es-ES" sz="1200" u="none">
              <a:solidFill>
                <a:schemeClr val="tx1"/>
              </a:solidFill>
              <a:latin typeface="EHUSans" panose="02000503050000020004" pitchFamily="50"/>
            </a:endParaRPr>
          </a:p>
          <a:p>
            <a:pPr algn="l"/>
            <a:r>
              <a:rPr lang="es-ES" sz="1200" b="0" u="none">
                <a:solidFill>
                  <a:schemeClr val="tx1"/>
                </a:solidFill>
                <a:latin typeface="EHUSans"/>
              </a:rPr>
              <a:t>Administrative</a:t>
            </a:r>
            <a:endParaRPr lang="en-GB" sz="1200" b="0" u="none">
              <a:solidFill>
                <a:schemeClr val="tx1"/>
              </a:solidFill>
              <a:latin typeface="EHUSans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sz="1800" b="0" u="none">
              <a:solidFill>
                <a:srgbClr val="0066FF"/>
              </a:solidFill>
              <a:latin typeface="EHUSans" panose="02000503050000020004" pitchFamily="50"/>
            </a:endParaRPr>
          </a:p>
        </p:txBody>
      </p:sp>
    </p:spTree>
    <p:extLst>
      <p:ext uri="{BB962C8B-B14F-4D97-AF65-F5344CB8AC3E}">
        <p14:creationId xmlns:p14="http://schemas.microsoft.com/office/powerpoint/2010/main" val="1210966833"/>
      </p:ext>
    </p:extLst>
  </p:cSld>
  <p:clrMapOvr>
    <a:masterClrMapping/>
  </p:clrMapOvr>
  <p:transition spd="med" advTm="20454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3AFC9A06-9D35-CB77-995D-B3D5DD7A1230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46A9FD4-1328-EEFD-6486-1BAADCB08A56}"/>
              </a:ext>
            </a:extLst>
          </p:cNvPr>
          <p:cNvSpPr/>
          <p:nvPr/>
        </p:nvSpPr>
        <p:spPr>
          <a:xfrm>
            <a:off x="1621950" y="15637"/>
            <a:ext cx="10578016" cy="832871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1BA865F-ADBA-5D42-459A-AC9FFEAF48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49BAD83B-4E4B-18F9-523B-17629380F8B0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7" name="5 CuadroTexto"/>
          <p:cNvSpPr txBox="1"/>
          <p:nvPr/>
        </p:nvSpPr>
        <p:spPr>
          <a:xfrm>
            <a:off x="2803187" y="-1642474"/>
            <a:ext cx="669674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l">
              <a:defRPr sz="2400" u="none">
                <a:latin typeface="EHUSans"/>
                <a:ea typeface="EHUSans"/>
                <a:cs typeface="EHUSans"/>
                <a:sym typeface="EHUSans"/>
              </a:defRPr>
            </a:lvl1pPr>
          </a:lstStyle>
          <a:p>
            <a:endParaRPr lang="es-ES" sz="2400">
              <a:solidFill>
                <a:srgbClr val="0000CC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E84B4C7-7F37-4942-B410-24286882BCA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15" name="Título 4">
            <a:extLst>
              <a:ext uri="{FF2B5EF4-FFF2-40B4-BE49-F238E27FC236}">
                <a16:creationId xmlns:a16="http://schemas.microsoft.com/office/drawing/2014/main" id="{C56913B6-0FED-0241-9A1F-0C8E9846D05F}"/>
              </a:ext>
            </a:extLst>
          </p:cNvPr>
          <p:cNvSpPr txBox="1">
            <a:spLocks/>
          </p:cNvSpPr>
          <p:nvPr/>
        </p:nvSpPr>
        <p:spPr>
          <a:xfrm>
            <a:off x="1914785" y="358190"/>
            <a:ext cx="9743011" cy="464695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000" err="1">
                <a:solidFill>
                  <a:schemeClr val="bg1"/>
                </a:solidFill>
                <a:latin typeface="EHUSerif"/>
              </a:rPr>
              <a:t>DOKerekin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harremanetan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jarri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 b="0">
                <a:solidFill>
                  <a:schemeClr val="bg1"/>
                </a:solidFill>
                <a:latin typeface="EHUSerif"/>
              </a:rPr>
              <a:t>. </a:t>
            </a:r>
            <a:r>
              <a:rPr lang="es-ES" sz="2000">
                <a:latin typeface="EHUSans"/>
              </a:rPr>
              <a:t>Contactar con la </a:t>
            </a:r>
            <a:r>
              <a:rPr lang="es-ES" sz="2000" err="1">
                <a:latin typeface="EHUSans"/>
              </a:rPr>
              <a:t>DOKe</a:t>
            </a:r>
            <a:r>
              <a:rPr lang="es-ES" sz="2000">
                <a:latin typeface="EHUSans"/>
              </a:rPr>
              <a:t> </a:t>
            </a:r>
            <a:r>
              <a:rPr lang="es-ES" sz="2000" b="0">
                <a:latin typeface="EHUSans"/>
              </a:rPr>
              <a:t>.</a:t>
            </a:r>
            <a:r>
              <a:rPr lang="es-ES" sz="2000">
                <a:latin typeface="EHUSans"/>
              </a:rPr>
              <a:t> </a:t>
            </a:r>
            <a:r>
              <a:rPr lang="es-ES" sz="2000" b="0" err="1">
                <a:latin typeface="EHUSans"/>
              </a:rPr>
              <a:t>Contacting</a:t>
            </a:r>
            <a:r>
              <a:rPr lang="es-ES" sz="2000" b="0">
                <a:latin typeface="EHUSans"/>
              </a:rPr>
              <a:t> </a:t>
            </a:r>
            <a:r>
              <a:rPr lang="es-ES" sz="2000" b="0" err="1">
                <a:latin typeface="EHUSans"/>
              </a:rPr>
              <a:t>DOKe</a:t>
            </a:r>
            <a:endParaRPr lang="es-ES" sz="2000" b="0">
              <a:latin typeface="EHUSans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18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/>
            <a:endParaRPr lang="es-ES" sz="2000" b="0">
              <a:latin typeface="EHUSans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036AD0FD-CDF0-06C7-FFEB-B59B40F45C06}"/>
              </a:ext>
            </a:extLst>
          </p:cNvPr>
          <p:cNvSpPr txBox="1"/>
          <p:nvPr/>
        </p:nvSpPr>
        <p:spPr>
          <a:xfrm>
            <a:off x="3044856" y="5351289"/>
            <a:ext cx="8310169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000" b="0" u="none">
                <a:solidFill>
                  <a:srgbClr val="33CCCC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https://www.ehu.eus/en/web/doktorego-eskola/doke-contact</a:t>
            </a:r>
            <a:r>
              <a:rPr lang="es-ES" sz="2000" b="0" u="none">
                <a:solidFill>
                  <a:srgbClr val="33CCCC"/>
                </a:solidFill>
                <a:ea typeface="+mn-lt"/>
                <a:cs typeface="+mn-lt"/>
              </a:rPr>
              <a:t> </a:t>
            </a:r>
            <a:endParaRPr lang="es-ES" sz="2000">
              <a:solidFill>
                <a:srgbClr val="33CCCC"/>
              </a:solidFill>
              <a:ea typeface="+mn-lt"/>
              <a:cs typeface="+mn-lt"/>
            </a:endParaRPr>
          </a:p>
        </p:txBody>
      </p:sp>
      <p:pic>
        <p:nvPicPr>
          <p:cNvPr id="38" name="Imagen 37" descr="Aplicación, Icono&#10;&#10;El contenido generado por IA puede ser incorrecto.">
            <a:extLst>
              <a:ext uri="{FF2B5EF4-FFF2-40B4-BE49-F238E27FC236}">
                <a16:creationId xmlns:a16="http://schemas.microsoft.com/office/drawing/2014/main" id="{F50EE96A-7D9B-B70B-3A3E-421D7487936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421" y="1473309"/>
            <a:ext cx="1603218" cy="2334569"/>
          </a:xfrm>
          <a:prstGeom prst="rect">
            <a:avLst/>
          </a:prstGeom>
        </p:spPr>
      </p:pic>
      <p:pic>
        <p:nvPicPr>
          <p:cNvPr id="39" name="Imagen 38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6D208B77-6D72-C5C6-3562-79525010EED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4196" y="3855644"/>
            <a:ext cx="2110024" cy="1251642"/>
          </a:xfrm>
          <a:prstGeom prst="rect">
            <a:avLst/>
          </a:prstGeom>
        </p:spPr>
      </p:pic>
      <p:pic>
        <p:nvPicPr>
          <p:cNvPr id="40" name="Imagen 39" descr="Interfaz de usuario gráfica, Texto, Aplicación, Correo electrónico&#10;&#10;El contenido generado por IA puede ser incorrecto.">
            <a:extLst>
              <a:ext uri="{FF2B5EF4-FFF2-40B4-BE49-F238E27FC236}">
                <a16:creationId xmlns:a16="http://schemas.microsoft.com/office/drawing/2014/main" id="{FA2F7E00-ABBD-16DF-C7F9-D95307240D4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8665" y="1471187"/>
            <a:ext cx="5782671" cy="3727009"/>
          </a:xfrm>
          <a:prstGeom prst="rect">
            <a:avLst/>
          </a:prstGeom>
        </p:spPr>
      </p:pic>
      <p:sp>
        <p:nvSpPr>
          <p:cNvPr id="4" name="CuadroTexto 6">
            <a:extLst>
              <a:ext uri="{FF2B5EF4-FFF2-40B4-BE49-F238E27FC236}">
                <a16:creationId xmlns:a16="http://schemas.microsoft.com/office/drawing/2014/main" id="{903B1FF6-FFA4-F740-8705-66E8D6DD7971}"/>
              </a:ext>
            </a:extLst>
          </p:cNvPr>
          <p:cNvSpPr/>
          <p:nvPr/>
        </p:nvSpPr>
        <p:spPr>
          <a:xfrm>
            <a:off x="9331565" y="6245092"/>
            <a:ext cx="2748695" cy="18466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600" b="0" u="none" spc="-1" err="1">
                <a:solidFill>
                  <a:srgbClr val="FF0000"/>
                </a:solidFill>
                <a:latin typeface="EHUSerif"/>
                <a:ea typeface="Arial"/>
              </a:rPr>
              <a:t>Eguneratuta</a:t>
            </a:r>
            <a:r>
              <a:rPr lang="es-ES" sz="600" b="0" u="none" spc="-1">
                <a:solidFill>
                  <a:srgbClr val="FF0000"/>
                </a:solidFill>
                <a:latin typeface="EHUSerif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Actualizado.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Updated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Abendua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Diciembre.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December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,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 2025</a:t>
            </a:r>
            <a:endParaRPr lang="es-ES" sz="600" u="none" strike="noStrike" spc="-1">
              <a:solidFill>
                <a:srgbClr val="FF0000"/>
              </a:solidFill>
              <a:latin typeface="EHUSans"/>
            </a:endParaRPr>
          </a:p>
        </p:txBody>
      </p:sp>
      <p:pic>
        <p:nvPicPr>
          <p:cNvPr id="2" name="14 contactos">
            <a:hlinkClick r:id="" action="ppaction://media"/>
            <a:extLst>
              <a:ext uri="{FF2B5EF4-FFF2-40B4-BE49-F238E27FC236}">
                <a16:creationId xmlns:a16="http://schemas.microsoft.com/office/drawing/2014/main" id="{F4DAE3E7-C977-04C2-4023-7D34372DCC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5361" y="5755800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75240"/>
      </p:ext>
    </p:extLst>
  </p:cSld>
  <p:clrMapOvr>
    <a:masterClrMapping/>
  </p:clrMapOvr>
  <p:transition spd="med" advTm="44791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D2DCDBFA-E98C-23EF-746E-6B6BE60D9E97}"/>
              </a:ext>
            </a:extLst>
          </p:cNvPr>
          <p:cNvSpPr/>
          <p:nvPr/>
        </p:nvSpPr>
        <p:spPr>
          <a:xfrm>
            <a:off x="1852612" y="1535113"/>
            <a:ext cx="4843463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F06CA6E-D3D0-06A6-A02B-AFA341C54B7E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50098BB-FE36-185D-787C-23FFA99C528F}"/>
              </a:ext>
            </a:extLst>
          </p:cNvPr>
          <p:cNvSpPr/>
          <p:nvPr/>
        </p:nvSpPr>
        <p:spPr>
          <a:xfrm>
            <a:off x="1614406" y="8093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4BCD6FA-4E50-A657-1B3F-89F31177E2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F8E239E7-0248-4551-95AB-E5DF283D9972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169568" y="2377686"/>
            <a:ext cx="4296556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000" u="none" err="1">
                <a:solidFill>
                  <a:schemeClr val="tx1"/>
                </a:solidFill>
                <a:latin typeface="EHUSans"/>
              </a:rPr>
              <a:t>napellidoXXX</a:t>
            </a:r>
            <a:r>
              <a:rPr kumimoji="0" lang="es-ES" sz="2000" i="0" u="none" strike="noStrike" cap="none" spc="0" normalizeH="0" baseline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EHUSans"/>
                <a:sym typeface="Arial"/>
              </a:rPr>
              <a:t>@ikasle.ehu.eus</a:t>
            </a:r>
            <a:endParaRPr lang="es-ES" sz="200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EHUSans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164532" y="2857111"/>
            <a:ext cx="440082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000" b="0" u="none" err="1">
                <a:solidFill>
                  <a:schemeClr val="tx1"/>
                </a:solidFill>
                <a:latin typeface="EHUSans"/>
              </a:rPr>
              <a:t>nfamilynameXXX</a:t>
            </a:r>
            <a:r>
              <a:rPr kumimoji="0" lang="es-ES" sz="2000" b="0" i="0" u="none" strike="noStrike" cap="none" spc="0" normalizeH="0" baseline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EHUSans"/>
                <a:sym typeface="Arial"/>
              </a:rPr>
              <a:t>@ikasle.ehu.eus</a:t>
            </a:r>
            <a:endParaRPr lang="es-ES" sz="20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EHUSans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205314" y="1916187"/>
            <a:ext cx="602315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000" b="0" u="none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iabizenaXXX</a:t>
            </a:r>
            <a:r>
              <a:rPr kumimoji="0" lang="es-ES" sz="2000" b="0" i="0" u="none" strike="noStrike" cap="none" spc="0" normalizeH="0" baseline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EHUSerif"/>
                <a:sym typeface="Arial"/>
              </a:rPr>
              <a:t>@ikasle.ehu.eus</a:t>
            </a:r>
            <a:endParaRPr lang="es-ES" sz="2000" b="0" i="0" u="none" strike="noStrike" cap="none" spc="0" normalizeH="0" baseline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EHUSerif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D15FA3A-0CBB-A241-B8DC-D6CF1F8106C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25" name="Título 4">
            <a:extLst>
              <a:ext uri="{FF2B5EF4-FFF2-40B4-BE49-F238E27FC236}">
                <a16:creationId xmlns:a16="http://schemas.microsoft.com/office/drawing/2014/main" id="{212A34A6-B643-404D-BDB0-91990B34C289}"/>
              </a:ext>
            </a:extLst>
          </p:cNvPr>
          <p:cNvSpPr txBox="1">
            <a:spLocks/>
          </p:cNvSpPr>
          <p:nvPr/>
        </p:nvSpPr>
        <p:spPr>
          <a:xfrm>
            <a:off x="1982686" y="305380"/>
            <a:ext cx="9773190" cy="29871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000" err="1">
                <a:solidFill>
                  <a:schemeClr val="bg1"/>
                </a:solidFill>
                <a:latin typeface="EHUSerif"/>
              </a:rPr>
              <a:t>Zurekin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harremanetan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jarri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 b="0">
                <a:solidFill>
                  <a:schemeClr val="bg1"/>
                </a:solidFill>
                <a:latin typeface="EHUSerif"/>
              </a:rPr>
              <a:t>.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>
                <a:latin typeface="EHUSans"/>
              </a:rPr>
              <a:t>Contactar contigo </a:t>
            </a:r>
            <a:r>
              <a:rPr lang="es-ES" sz="2000" b="0">
                <a:latin typeface="EHUSans"/>
              </a:rPr>
              <a:t>.</a:t>
            </a:r>
            <a:r>
              <a:rPr lang="es-ES" sz="2000">
                <a:latin typeface="EHUSans"/>
              </a:rPr>
              <a:t> </a:t>
            </a:r>
            <a:r>
              <a:rPr lang="es-ES" sz="2000" b="0" err="1">
                <a:latin typeface="EHUSans"/>
              </a:rPr>
              <a:t>Contacting</a:t>
            </a:r>
            <a:r>
              <a:rPr lang="es-ES" sz="2000" b="0">
                <a:latin typeface="EHUSans"/>
              </a:rPr>
              <a:t> </a:t>
            </a:r>
            <a:r>
              <a:rPr lang="es-ES" sz="2000" b="0" err="1">
                <a:latin typeface="EHUSans"/>
              </a:rPr>
              <a:t>you</a:t>
            </a:r>
            <a:endParaRPr lang="es-ES" sz="2000" b="0">
              <a:latin typeface="EHUSans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18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431849B2-64ED-AB45-913C-CE1965FE6443}"/>
              </a:ext>
            </a:extLst>
          </p:cNvPr>
          <p:cNvGrpSpPr/>
          <p:nvPr/>
        </p:nvGrpSpPr>
        <p:grpSpPr>
          <a:xfrm>
            <a:off x="1860106" y="3751633"/>
            <a:ext cx="5286482" cy="2086610"/>
            <a:chOff x="782028" y="5219288"/>
            <a:chExt cx="3649941" cy="1938856"/>
          </a:xfrm>
        </p:grpSpPr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11F00AF6-4E72-C541-87C2-CA48ED02EA38}"/>
                </a:ext>
              </a:extLst>
            </p:cNvPr>
            <p:cNvSpPr/>
            <p:nvPr/>
          </p:nvSpPr>
          <p:spPr>
            <a:xfrm>
              <a:off x="782028" y="5219288"/>
              <a:ext cx="3334444" cy="193885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1FBDF2E0-52DA-4345-8C54-87D328760ABF}"/>
                </a:ext>
              </a:extLst>
            </p:cNvPr>
            <p:cNvSpPr txBox="1"/>
            <p:nvPr/>
          </p:nvSpPr>
          <p:spPr>
            <a:xfrm>
              <a:off x="1094493" y="5657418"/>
              <a:ext cx="3337476" cy="943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l"/>
              <a:r>
                <a:rPr lang="es-ES" sz="2000" u="none" err="1">
                  <a:solidFill>
                    <a:schemeClr val="accent1"/>
                  </a:solidFill>
                  <a:latin typeface="EHUSerif"/>
                </a:rPr>
                <a:t>Sarbidea</a:t>
              </a:r>
              <a:r>
                <a:rPr lang="es-ES" sz="2000" u="none">
                  <a:solidFill>
                    <a:schemeClr val="accent1"/>
                  </a:solidFill>
                  <a:latin typeface="EHUSerif"/>
                </a:rPr>
                <a:t>:  LDAP eta </a:t>
              </a:r>
              <a:r>
                <a:rPr lang="es-ES" sz="2000" u="none" err="1">
                  <a:solidFill>
                    <a:schemeClr val="accent1"/>
                  </a:solidFill>
                  <a:latin typeface="EHUSerif"/>
                </a:rPr>
                <a:t>pasahitza</a:t>
              </a:r>
              <a:endParaRPr lang="es-ES" sz="2000" u="none">
                <a:solidFill>
                  <a:schemeClr val="accent1"/>
                </a:solidFill>
                <a:latin typeface="EHUSerif"/>
              </a:endParaRPr>
            </a:p>
            <a:p>
              <a:pPr algn="l"/>
              <a:r>
                <a:rPr lang="es-ES" sz="2000" u="none">
                  <a:solidFill>
                    <a:schemeClr val="bg1"/>
                  </a:solidFill>
                  <a:latin typeface="EHUSans"/>
                </a:rPr>
                <a:t>Acceso:  LDAP y  contraseña</a:t>
              </a:r>
            </a:p>
            <a:p>
              <a:pPr algn="l"/>
              <a:r>
                <a:rPr lang="es-ES" sz="2000" b="0" u="none">
                  <a:solidFill>
                    <a:schemeClr val="bg1"/>
                  </a:solidFill>
                  <a:latin typeface="EHUSans"/>
                </a:rPr>
                <a:t>Access: LDAP  and </a:t>
              </a:r>
              <a:r>
                <a:rPr lang="es-ES" sz="2000" b="0" u="none" err="1">
                  <a:solidFill>
                    <a:schemeClr val="bg1"/>
                  </a:solidFill>
                  <a:latin typeface="EHUSans"/>
                </a:rPr>
                <a:t>password</a:t>
              </a:r>
              <a:endParaRPr lang="es-ES" sz="2000" b="0" u="none">
                <a:solidFill>
                  <a:schemeClr val="bg1"/>
                </a:solidFill>
                <a:latin typeface="EHUSans"/>
              </a:endParaRPr>
            </a:p>
          </p:txBody>
        </p:sp>
      </p:grpSp>
      <p:sp>
        <p:nvSpPr>
          <p:cNvPr id="4" name="CuadroTexto 6">
            <a:extLst>
              <a:ext uri="{FF2B5EF4-FFF2-40B4-BE49-F238E27FC236}">
                <a16:creationId xmlns:a16="http://schemas.microsoft.com/office/drawing/2014/main" id="{D7C7D06B-5BD1-68F2-C6E5-5367848DB33C}"/>
              </a:ext>
            </a:extLst>
          </p:cNvPr>
          <p:cNvSpPr/>
          <p:nvPr/>
        </p:nvSpPr>
        <p:spPr>
          <a:xfrm>
            <a:off x="9331565" y="6245092"/>
            <a:ext cx="2748695" cy="18466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600" b="0" u="none" spc="-1" err="1">
                <a:solidFill>
                  <a:srgbClr val="FF0000"/>
                </a:solidFill>
                <a:latin typeface="EHUSerif"/>
                <a:ea typeface="Arial"/>
              </a:rPr>
              <a:t>Eguneratuta</a:t>
            </a:r>
            <a:r>
              <a:rPr lang="es-ES" sz="600" b="0" u="none" spc="-1">
                <a:solidFill>
                  <a:srgbClr val="FF0000"/>
                </a:solidFill>
                <a:latin typeface="EHUSerif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Actualizado.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Updated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Abendua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Diciembre.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December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,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 2025</a:t>
            </a:r>
            <a:endParaRPr lang="es-ES" sz="600" u="none" strike="noStrike" spc="-1">
              <a:solidFill>
                <a:srgbClr val="FF0000"/>
              </a:solidFill>
              <a:latin typeface="EHUSans"/>
            </a:endParaRPr>
          </a:p>
        </p:txBody>
      </p:sp>
      <p:pic>
        <p:nvPicPr>
          <p:cNvPr id="6" name="Imagen 5" descr="Se filtra el nuevo cliente de Microsoft Outlook para Windows 11">
            <a:extLst>
              <a:ext uri="{FF2B5EF4-FFF2-40B4-BE49-F238E27FC236}">
                <a16:creationId xmlns:a16="http://schemas.microsoft.com/office/drawing/2014/main" id="{0E27E3EA-F009-257F-B425-9A7669D6E8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125" y="1522413"/>
            <a:ext cx="3889374" cy="2149474"/>
          </a:xfrm>
          <a:prstGeom prst="rect">
            <a:avLst/>
          </a:prstGeom>
        </p:spPr>
      </p:pic>
      <p:pic>
        <p:nvPicPr>
          <p:cNvPr id="9" name="Imagen 8" descr="Six Awesome Microsoft 365 Features for Your Business">
            <a:extLst>
              <a:ext uri="{FF2B5EF4-FFF2-40B4-BE49-F238E27FC236}">
                <a16:creationId xmlns:a16="http://schemas.microsoft.com/office/drawing/2014/main" id="{575E18B3-2476-8D35-DC8F-2CF1F15F9A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6125" y="3441700"/>
            <a:ext cx="3889374" cy="2379663"/>
          </a:xfrm>
          <a:prstGeom prst="rect">
            <a:avLst/>
          </a:prstGeom>
        </p:spPr>
      </p:pic>
      <p:pic>
        <p:nvPicPr>
          <p:cNvPr id="3" name="15 correo email">
            <a:hlinkClick r:id="" action="ppaction://media"/>
            <a:extLst>
              <a:ext uri="{FF2B5EF4-FFF2-40B4-BE49-F238E27FC236}">
                <a16:creationId xmlns:a16="http://schemas.microsoft.com/office/drawing/2014/main" id="{0151E38D-C755-FDD6-FB17-36F4C16987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5361" y="5819894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11897"/>
      </p:ext>
    </p:extLst>
  </p:cSld>
  <p:clrMapOvr>
    <a:masterClrMapping/>
  </p:clrMapOvr>
  <p:transition spd="med" advTm="28654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FEED7-F4FA-5980-2CAD-CCB37D45B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0C65911-03B1-1F5A-CF1B-96706CEF8B3A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1F60A2D-2560-177A-F01B-8325043CC8C4}"/>
              </a:ext>
            </a:extLst>
          </p:cNvPr>
          <p:cNvSpPr/>
          <p:nvPr/>
        </p:nvSpPr>
        <p:spPr>
          <a:xfrm>
            <a:off x="1614406" y="8093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BB4F736-2BD3-74ED-0AB1-1DB94A2745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3AB144CC-D0B9-0C4B-3481-B04D80DBE97B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7" name="5 CuadroTexto">
            <a:extLst>
              <a:ext uri="{FF2B5EF4-FFF2-40B4-BE49-F238E27FC236}">
                <a16:creationId xmlns:a16="http://schemas.microsoft.com/office/drawing/2014/main" id="{494A1880-8EB1-8EB9-7CEC-634098C754FD}"/>
              </a:ext>
            </a:extLst>
          </p:cNvPr>
          <p:cNvSpPr txBox="1"/>
          <p:nvPr/>
        </p:nvSpPr>
        <p:spPr>
          <a:xfrm>
            <a:off x="1979263" y="-1559521"/>
            <a:ext cx="669674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l">
              <a:defRPr sz="2400" u="none">
                <a:latin typeface="EHUSans"/>
                <a:ea typeface="EHUSans"/>
                <a:cs typeface="EHUSans"/>
                <a:sym typeface="EHUSans"/>
              </a:defRPr>
            </a:lvl1pPr>
          </a:lstStyle>
          <a:p>
            <a:endParaRPr sz="2400">
              <a:solidFill>
                <a:srgbClr val="00B050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67B33F0-0AB4-2653-BB23-C41D6D04A40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25" name="Título 4">
            <a:extLst>
              <a:ext uri="{FF2B5EF4-FFF2-40B4-BE49-F238E27FC236}">
                <a16:creationId xmlns:a16="http://schemas.microsoft.com/office/drawing/2014/main" id="{0864C8C3-1D53-D128-3B53-3838B8702F31}"/>
              </a:ext>
            </a:extLst>
          </p:cNvPr>
          <p:cNvSpPr txBox="1">
            <a:spLocks/>
          </p:cNvSpPr>
          <p:nvPr/>
        </p:nvSpPr>
        <p:spPr>
          <a:xfrm>
            <a:off x="1982686" y="305380"/>
            <a:ext cx="9773190" cy="29871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es-ES" sz="2000" err="1">
                <a:solidFill>
                  <a:schemeClr val="bg1"/>
                </a:solidFill>
                <a:latin typeface="EHUSerif"/>
              </a:rPr>
              <a:t>Berriak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 b="0">
                <a:solidFill>
                  <a:schemeClr val="bg1"/>
                </a:solidFill>
                <a:latin typeface="EHUSerif"/>
              </a:rPr>
              <a:t>.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>
                <a:latin typeface="EHUSans"/>
              </a:rPr>
              <a:t>Noticias </a:t>
            </a:r>
            <a:r>
              <a:rPr lang="es-ES" sz="2000" b="0">
                <a:latin typeface="EHUSans"/>
              </a:rPr>
              <a:t>.</a:t>
            </a:r>
            <a:r>
              <a:rPr lang="es-ES" sz="2000">
                <a:latin typeface="EHUSans"/>
              </a:rPr>
              <a:t> </a:t>
            </a:r>
            <a:r>
              <a:rPr lang="es-ES" sz="2000" b="0">
                <a:latin typeface="EHUSans"/>
              </a:rPr>
              <a:t>News</a:t>
            </a:r>
          </a:p>
          <a:p>
            <a:pPr algn="l"/>
            <a:endParaRPr lang="es-ES" sz="2000" b="0">
              <a:latin typeface="EHUSans" panose="02000503050000020004" pitchFamily="2" charset="0"/>
            </a:endParaRPr>
          </a:p>
          <a:p>
            <a:pPr algn="l"/>
            <a:endParaRPr lang="es-ES" sz="2000" b="0">
              <a:latin typeface="EHUSans" panose="02000503050000020004" pitchFamily="2" charset="0"/>
            </a:endParaRPr>
          </a:p>
          <a:p>
            <a:pPr algn="l"/>
            <a:endParaRPr lang="es-ES" sz="1800" b="0">
              <a:latin typeface="EHUSans" panose="02000503050000020004" pitchFamily="2" charset="0"/>
            </a:endParaRPr>
          </a:p>
          <a:p>
            <a:pPr algn="l"/>
            <a:endParaRPr lang="es-ES" sz="2000" b="0">
              <a:latin typeface="EHUSans" panose="02000503050000020004" pitchFamily="2" charset="0"/>
            </a:endParaRPr>
          </a:p>
          <a:p>
            <a:pPr algn="l"/>
            <a:endParaRPr lang="es-ES" sz="2000" b="0">
              <a:latin typeface="EHUSans" panose="02000503050000020004" pitchFamily="2" charset="0"/>
            </a:endParaRPr>
          </a:p>
        </p:txBody>
      </p:sp>
      <p:sp>
        <p:nvSpPr>
          <p:cNvPr id="4" name="CuadroTexto 6">
            <a:extLst>
              <a:ext uri="{FF2B5EF4-FFF2-40B4-BE49-F238E27FC236}">
                <a16:creationId xmlns:a16="http://schemas.microsoft.com/office/drawing/2014/main" id="{F4E54CCC-4FFC-1634-3E39-95CDF7DBABC6}"/>
              </a:ext>
            </a:extLst>
          </p:cNvPr>
          <p:cNvSpPr/>
          <p:nvPr/>
        </p:nvSpPr>
        <p:spPr>
          <a:xfrm>
            <a:off x="9331565" y="6245092"/>
            <a:ext cx="2748695" cy="18466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600" b="0" u="none" spc="-1" err="1">
                <a:solidFill>
                  <a:srgbClr val="FF0000"/>
                </a:solidFill>
                <a:latin typeface="EHUSerif"/>
                <a:ea typeface="Arial"/>
              </a:rPr>
              <a:t>Eguneratuta</a:t>
            </a:r>
            <a:r>
              <a:rPr lang="es-ES" sz="600" b="0" u="none" spc="-1">
                <a:solidFill>
                  <a:srgbClr val="FF0000"/>
                </a:solidFill>
                <a:latin typeface="EHUSerif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Actualizado.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Updated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Abendua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Diciembre.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December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,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 2025</a:t>
            </a:r>
            <a:endParaRPr lang="es-ES" sz="600" u="none" strike="noStrike" spc="-1">
              <a:solidFill>
                <a:srgbClr val="FF0000"/>
              </a:solidFill>
              <a:latin typeface="EHUSans"/>
            </a:endParaRPr>
          </a:p>
        </p:txBody>
      </p:sp>
      <p:pic>
        <p:nvPicPr>
          <p:cNvPr id="3" name="Imagen 2" descr="Tabla&#10;&#10;El contenido generado por IA puede ser incorrecto.">
            <a:extLst>
              <a:ext uri="{FF2B5EF4-FFF2-40B4-BE49-F238E27FC236}">
                <a16:creationId xmlns:a16="http://schemas.microsoft.com/office/drawing/2014/main" id="{6625A5B3-869D-8EFD-CDB2-E0E5551142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4358" y="1901789"/>
            <a:ext cx="4626129" cy="4286250"/>
          </a:xfrm>
          <a:prstGeom prst="rect">
            <a:avLst/>
          </a:prstGeom>
        </p:spPr>
      </p:pic>
      <p:pic>
        <p:nvPicPr>
          <p:cNvPr id="12" name="Imagen 11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025250BC-7F79-D71D-2AB3-C898D6D8611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562" y="1664252"/>
            <a:ext cx="4529192" cy="224522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1BC35AF-6654-0C43-23D0-C9C0679DDEF9}"/>
              </a:ext>
            </a:extLst>
          </p:cNvPr>
          <p:cNvSpPr txBox="1"/>
          <p:nvPr/>
        </p:nvSpPr>
        <p:spPr>
          <a:xfrm>
            <a:off x="6096000" y="3994079"/>
            <a:ext cx="609600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0">
                <a:solidFill>
                  <a:srgbClr val="33CCC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https://www.ehu.eus/es/web/doktorego-eskola/newsletter1</a:t>
            </a:r>
            <a:r>
              <a:rPr lang="en-US" sz="1400" b="0">
                <a:solidFill>
                  <a:srgbClr val="33CCCC"/>
                </a:solidFill>
              </a:rPr>
              <a:t> </a:t>
            </a:r>
            <a:endParaRPr lang="es-ES" sz="1400" b="0">
              <a:solidFill>
                <a:srgbClr val="33CCCC"/>
              </a:solidFill>
            </a:endParaRPr>
          </a:p>
          <a:p>
            <a:endParaRPr lang="es-ES"/>
          </a:p>
        </p:txBody>
      </p:sp>
      <p:pic>
        <p:nvPicPr>
          <p:cNvPr id="20" name="Imagen 19" descr="Interfaz de usuario gráfica, Texto, Aplicación, Correo electrónico&#10;&#10;El contenido generado por IA puede ser incorrecto.">
            <a:extLst>
              <a:ext uri="{FF2B5EF4-FFF2-40B4-BE49-F238E27FC236}">
                <a16:creationId xmlns:a16="http://schemas.microsoft.com/office/drawing/2014/main" id="{005DECAE-0B84-EAA3-1D30-4ABD3E4136A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517" y="4435394"/>
            <a:ext cx="3125057" cy="1591730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4B0C3F59-ADF2-705C-0E06-4E3B0FC140EE}"/>
              </a:ext>
            </a:extLst>
          </p:cNvPr>
          <p:cNvSpPr txBox="1"/>
          <p:nvPr/>
        </p:nvSpPr>
        <p:spPr>
          <a:xfrm>
            <a:off x="3219808" y="1401782"/>
            <a:ext cx="1762780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s-ES" sz="2000" u="none" err="1">
                <a:solidFill>
                  <a:schemeClr val="tx1"/>
                </a:solidFill>
                <a:latin typeface="EHUSans"/>
              </a:rPr>
              <a:t>Newsletter</a:t>
            </a:r>
            <a:endParaRPr lang="es-ES" sz="2000">
              <a:solidFill>
                <a:schemeClr val="tx1"/>
              </a:solidFill>
            </a:endParaRP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sz="1800" b="0" u="none">
              <a:solidFill>
                <a:srgbClr val="0066FF"/>
              </a:solidFill>
              <a:latin typeface="EHUSans" panose="02000503050000020004" pitchFamily="50"/>
            </a:endParaRP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sz="1800" b="0" u="none">
              <a:solidFill>
                <a:srgbClr val="0066FF"/>
              </a:solidFill>
              <a:latin typeface="EHUSans" panose="02000503050000020004" pitchFamily="50"/>
            </a:endParaRPr>
          </a:p>
        </p:txBody>
      </p:sp>
      <p:pic>
        <p:nvPicPr>
          <p:cNvPr id="6" name="16 newsletter">
            <a:hlinkClick r:id="" action="ppaction://media"/>
            <a:extLst>
              <a:ext uri="{FF2B5EF4-FFF2-40B4-BE49-F238E27FC236}">
                <a16:creationId xmlns:a16="http://schemas.microsoft.com/office/drawing/2014/main" id="{71C78FE0-9A8A-6F06-B829-E0E7B01DF5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68090" y="5734436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41654"/>
      </p:ext>
    </p:extLst>
  </p:cSld>
  <p:clrMapOvr>
    <a:masterClrMapping/>
  </p:clrMapOvr>
  <p:transition spd="med" advTm="28654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731D519-0E75-800B-F043-BFE35C0B5FF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8258FEB-BED2-2F94-0758-5568AF852359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32E0A0-8DD2-1579-00DF-F3FF90CBED46}"/>
              </a:ext>
            </a:extLst>
          </p:cNvPr>
          <p:cNvSpPr/>
          <p:nvPr/>
        </p:nvSpPr>
        <p:spPr>
          <a:xfrm>
            <a:off x="1614406" y="-6561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5E9136CC-FAB1-2A95-4413-48EFFDF59A0D}"/>
              </a:ext>
            </a:extLst>
          </p:cNvPr>
          <p:cNvSpPr txBox="1">
            <a:spLocks/>
          </p:cNvSpPr>
          <p:nvPr/>
        </p:nvSpPr>
        <p:spPr>
          <a:xfrm>
            <a:off x="1815813" y="277874"/>
            <a:ext cx="10103537" cy="43329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000" err="1">
                <a:solidFill>
                  <a:schemeClr val="bg1"/>
                </a:solidFill>
                <a:latin typeface="EHUSerif"/>
              </a:rPr>
              <a:t>Graduondoko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Zerbitzua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 b="0">
                <a:solidFill>
                  <a:schemeClr val="bg1"/>
                </a:solidFill>
                <a:latin typeface="EHUSerif"/>
              </a:rPr>
              <a:t>.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 </a:t>
            </a:r>
            <a:r>
              <a:rPr lang="es-ES" sz="2000">
                <a:latin typeface="EHUSans"/>
              </a:rPr>
              <a:t>Servicio de posgrado</a:t>
            </a:r>
            <a:r>
              <a:rPr lang="es-ES" sz="2000" b="0">
                <a:latin typeface="EHUSans"/>
              </a:rPr>
              <a:t>. </a:t>
            </a:r>
            <a:r>
              <a:rPr lang="es-ES" sz="2000" b="0" err="1">
                <a:latin typeface="EHUSans"/>
              </a:rPr>
              <a:t>Postgraduate</a:t>
            </a:r>
            <a:r>
              <a:rPr lang="es-ES" sz="2000" b="0">
                <a:latin typeface="EHUSans"/>
              </a:rPr>
              <a:t> </a:t>
            </a:r>
            <a:r>
              <a:rPr lang="es-ES" sz="2000" b="0" err="1">
                <a:latin typeface="EHUSans"/>
              </a:rPr>
              <a:t>Service</a:t>
            </a:r>
            <a:endParaRPr lang="es-ES" sz="2000" b="0">
              <a:latin typeface="EHUSan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0B3E62C-F81B-398D-3859-5B2E5BC83C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6FBE100F-E5EB-7312-A39A-CC7A7C78225D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49CD139-6F7D-A166-AD66-C1F759A4BBE0}"/>
              </a:ext>
            </a:extLst>
          </p:cNvPr>
          <p:cNvSpPr txBox="1"/>
          <p:nvPr/>
        </p:nvSpPr>
        <p:spPr>
          <a:xfrm>
            <a:off x="4724802" y="-617315"/>
            <a:ext cx="552213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>
                <a:solidFill>
                  <a:srgbClr val="FF0000"/>
                </a:solidFill>
              </a:rPr>
              <a:t>NUEVA DIAPOSITIVA DIC 2025</a:t>
            </a:r>
            <a:endParaRPr lang="es-ES" sz="2800" b="1" i="0" u="sng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E2E09635-A920-0D4A-A515-4F088591BB2C}"/>
              </a:ext>
            </a:extLst>
          </p:cNvPr>
          <p:cNvGrpSpPr/>
          <p:nvPr/>
        </p:nvGrpSpPr>
        <p:grpSpPr>
          <a:xfrm>
            <a:off x="6875924" y="2405183"/>
            <a:ext cx="4565468" cy="2117013"/>
            <a:chOff x="6868629" y="4826977"/>
            <a:chExt cx="5722613" cy="1373711"/>
          </a:xfrm>
        </p:grpSpPr>
        <p:sp>
          <p:nvSpPr>
            <p:cNvPr id="29" name="Rectángulo redondeado 29">
              <a:extLst>
                <a:ext uri="{FF2B5EF4-FFF2-40B4-BE49-F238E27FC236}">
                  <a16:creationId xmlns:a16="http://schemas.microsoft.com/office/drawing/2014/main" id="{9CB7CF0A-EBB1-734B-9CDA-F41B987CD2DB}"/>
                </a:ext>
              </a:extLst>
            </p:cNvPr>
            <p:cNvSpPr/>
            <p:nvPr/>
          </p:nvSpPr>
          <p:spPr>
            <a:xfrm>
              <a:off x="6868629" y="4826977"/>
              <a:ext cx="5619432" cy="1373711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45719" tIns="45719" rIns="45719" bIns="45719" numCol="1" spcCol="38100" rtlCol="0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0" marR="0" indent="457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0" marR="0" indent="9144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0" marR="0" indent="1371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0" marR="0" indent="1828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0" marR="0" indent="22860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0" marR="0" indent="2743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0" marR="0" indent="32004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0" marR="0" indent="3657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BA5E53F4-A58E-8E9A-A560-995C65C330CB}"/>
                </a:ext>
              </a:extLst>
            </p:cNvPr>
            <p:cNvSpPr/>
            <p:nvPr/>
          </p:nvSpPr>
          <p:spPr>
            <a:xfrm>
              <a:off x="7199003" y="5073019"/>
              <a:ext cx="5392239" cy="619450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0" marR="0" indent="457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0" marR="0" indent="9144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0" marR="0" indent="1371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0" marR="0" indent="1828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0" marR="0" indent="22860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0" marR="0" indent="2743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0" marR="0" indent="32004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0" marR="0" indent="3657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l"/>
              <a:r>
                <a:rPr lang="es-ES" sz="2600" b="0" u="none" err="1">
                  <a:solidFill>
                    <a:srgbClr val="C00000"/>
                  </a:solidFill>
                  <a:latin typeface="EHUSans"/>
                </a:rPr>
                <a:t>doctorado@ehu.eus</a:t>
              </a:r>
              <a:endParaRPr lang="es-ES" sz="2600" u="none">
                <a:solidFill>
                  <a:srgbClr val="C00000"/>
                </a:solidFill>
                <a:latin typeface="Arial"/>
              </a:endParaRPr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EF36D53D-AF4C-CA4D-B782-F02E7103C6B6}"/>
                </a:ext>
              </a:extLst>
            </p:cNvPr>
            <p:cNvSpPr/>
            <p:nvPr/>
          </p:nvSpPr>
          <p:spPr>
            <a:xfrm>
              <a:off x="7199003" y="5385633"/>
              <a:ext cx="5128326" cy="593865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0" marR="0" indent="457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0" marR="0" indent="9144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0" marR="0" indent="1371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0" marR="0" indent="1828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0" marR="0" indent="22860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0" marR="0" indent="2743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0" marR="0" indent="32004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0" marR="0" indent="3657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l"/>
              <a:endParaRPr lang="es-ES" sz="1000" u="none">
                <a:solidFill>
                  <a:schemeClr val="accent1">
                    <a:lumMod val="50000"/>
                  </a:schemeClr>
                </a:solidFill>
                <a:latin typeface="EHUSans" panose="02000503050000020004" pitchFamily="2" charset="0"/>
              </a:endParaRPr>
            </a:p>
            <a:p>
              <a:pPr algn="l"/>
              <a:r>
                <a:rPr lang="es-ES" sz="1400" u="none">
                  <a:solidFill>
                    <a:schemeClr val="accent1">
                      <a:lumMod val="50000"/>
                    </a:schemeClr>
                  </a:solidFill>
                  <a:latin typeface="EHUSans"/>
                </a:rPr>
                <a:t>Ez da </a:t>
              </a:r>
              <a:r>
                <a:rPr lang="es-ES" sz="1400" u="none" err="1">
                  <a:solidFill>
                    <a:schemeClr val="accent1">
                      <a:lumMod val="50000"/>
                    </a:schemeClr>
                  </a:solidFill>
                  <a:latin typeface="EHUSans"/>
                </a:rPr>
                <a:t>DOKe-ko</a:t>
              </a:r>
              <a:r>
                <a:rPr lang="es-ES" sz="1400" u="none">
                  <a:solidFill>
                    <a:schemeClr val="accent1">
                      <a:lumMod val="50000"/>
                    </a:schemeClr>
                  </a:solidFill>
                  <a:latin typeface="EHUSans"/>
                </a:rPr>
                <a:t> </a:t>
              </a:r>
              <a:r>
                <a:rPr lang="es-ES" sz="1400" u="none" err="1">
                  <a:solidFill>
                    <a:schemeClr val="accent1">
                      <a:lumMod val="50000"/>
                    </a:schemeClr>
                  </a:solidFill>
                  <a:latin typeface="EHUSans"/>
                </a:rPr>
                <a:t>helbide</a:t>
              </a:r>
              <a:r>
                <a:rPr lang="es-ES" sz="1400" u="none">
                  <a:solidFill>
                    <a:schemeClr val="accent1">
                      <a:lumMod val="50000"/>
                    </a:schemeClr>
                  </a:solidFill>
                  <a:latin typeface="EHUSans"/>
                </a:rPr>
                <a:t> </a:t>
              </a:r>
              <a:r>
                <a:rPr lang="es-ES" sz="1400" u="none" err="1">
                  <a:solidFill>
                    <a:schemeClr val="accent1">
                      <a:lumMod val="50000"/>
                    </a:schemeClr>
                  </a:solidFill>
                  <a:latin typeface="EHUSans"/>
                </a:rPr>
                <a:t>elektronikoa</a:t>
              </a:r>
              <a:endParaRPr lang="es-ES" sz="1400" u="none">
                <a:solidFill>
                  <a:schemeClr val="accent1">
                    <a:lumMod val="50000"/>
                  </a:schemeClr>
                </a:solidFill>
                <a:latin typeface="EHUSans"/>
              </a:endParaRPr>
            </a:p>
            <a:p>
              <a:pPr algn="l"/>
              <a:r>
                <a:rPr lang="es-ES" sz="1400" u="none">
                  <a:solidFill>
                    <a:schemeClr val="tx1"/>
                  </a:solidFill>
                  <a:latin typeface="EHUSans"/>
                </a:rPr>
                <a:t>No es un correo electrónico de la </a:t>
              </a:r>
              <a:r>
                <a:rPr lang="es-ES" sz="1400" u="none" err="1">
                  <a:solidFill>
                    <a:schemeClr val="tx1"/>
                  </a:solidFill>
                  <a:latin typeface="EHUSans"/>
                </a:rPr>
                <a:t>DOKe</a:t>
              </a:r>
              <a:endParaRPr lang="es-ES" sz="1400" u="none">
                <a:solidFill>
                  <a:schemeClr val="tx1"/>
                </a:solidFill>
                <a:latin typeface="EHUSans"/>
              </a:endParaRPr>
            </a:p>
            <a:p>
              <a:pPr algn="l"/>
              <a:r>
                <a:rPr lang="es-ES" sz="1400" b="0" u="none" err="1">
                  <a:solidFill>
                    <a:schemeClr val="tx1"/>
                  </a:solidFill>
                  <a:latin typeface="EHUSans"/>
                </a:rPr>
                <a:t>Not</a:t>
              </a:r>
              <a:r>
                <a:rPr lang="es-ES" sz="1400" b="0" u="none">
                  <a:solidFill>
                    <a:schemeClr val="tx1"/>
                  </a:solidFill>
                  <a:latin typeface="EHUSans"/>
                </a:rPr>
                <a:t> a </a:t>
              </a:r>
              <a:r>
                <a:rPr lang="es-ES" sz="1400" b="0" u="none" err="1">
                  <a:solidFill>
                    <a:schemeClr val="tx1"/>
                  </a:solidFill>
                  <a:latin typeface="EHUSans"/>
                </a:rPr>
                <a:t>DOKe</a:t>
              </a:r>
              <a:r>
                <a:rPr lang="es-ES" sz="1400" b="0" u="none">
                  <a:solidFill>
                    <a:schemeClr val="tx1"/>
                  </a:solidFill>
                  <a:latin typeface="EHUSans"/>
                </a:rPr>
                <a:t> email</a:t>
              </a:r>
            </a:p>
          </p:txBody>
        </p:sp>
      </p:grpSp>
      <p:pic>
        <p:nvPicPr>
          <p:cNvPr id="32" name="Imagen 31">
            <a:extLst>
              <a:ext uri="{FF2B5EF4-FFF2-40B4-BE49-F238E27FC236}">
                <a16:creationId xmlns:a16="http://schemas.microsoft.com/office/drawing/2014/main" id="{49867902-C82C-72AB-549E-F2B3F6AFB4C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378" y="2395771"/>
            <a:ext cx="4181759" cy="2783188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C1813878-CDA9-0712-E288-1AD9B83FDAD0}"/>
              </a:ext>
            </a:extLst>
          </p:cNvPr>
          <p:cNvSpPr txBox="1"/>
          <p:nvPr/>
        </p:nvSpPr>
        <p:spPr>
          <a:xfrm>
            <a:off x="1848417" y="5171792"/>
            <a:ext cx="4179683" cy="892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0" u="none" noProof="1"/>
              <a:t>Aulario II, Leioa (Bizkaia)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uadroTexto 6">
            <a:extLst>
              <a:ext uri="{FF2B5EF4-FFF2-40B4-BE49-F238E27FC236}">
                <a16:creationId xmlns:a16="http://schemas.microsoft.com/office/drawing/2014/main" id="{AFE2217C-0105-5198-2D7D-220BA9DCB667}"/>
              </a:ext>
            </a:extLst>
          </p:cNvPr>
          <p:cNvSpPr/>
          <p:nvPr/>
        </p:nvSpPr>
        <p:spPr>
          <a:xfrm>
            <a:off x="9331565" y="6245092"/>
            <a:ext cx="2748695" cy="18466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600" b="0" u="none" spc="-1" err="1">
                <a:solidFill>
                  <a:srgbClr val="FF0000"/>
                </a:solidFill>
                <a:latin typeface="EHUSerif"/>
                <a:ea typeface="Arial"/>
              </a:rPr>
              <a:t>Eguneratuta</a:t>
            </a:r>
            <a:r>
              <a:rPr lang="es-ES" sz="600" b="0" u="none" spc="-1">
                <a:solidFill>
                  <a:srgbClr val="FF0000"/>
                </a:solidFill>
                <a:latin typeface="EHUSerif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Actualizado.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Updated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Abendua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Diciembre.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December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,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 2025</a:t>
            </a:r>
            <a:endParaRPr lang="es-ES" sz="600" u="none" strike="noStrike" spc="-1">
              <a:solidFill>
                <a:srgbClr val="FF0000"/>
              </a:solidFill>
              <a:latin typeface="EHUSans"/>
            </a:endParaRPr>
          </a:p>
        </p:txBody>
      </p:sp>
      <p:pic>
        <p:nvPicPr>
          <p:cNvPr id="3" name="17 posgrado">
            <a:hlinkClick r:id="" action="ppaction://media"/>
            <a:extLst>
              <a:ext uri="{FF2B5EF4-FFF2-40B4-BE49-F238E27FC236}">
                <a16:creationId xmlns:a16="http://schemas.microsoft.com/office/drawing/2014/main" id="{23F0A27D-C770-DD99-DCD2-A2EDB5ED6D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8090" y="5876866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686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ORTADA">
  <a:themeElements>
    <a:clrScheme name="PORTA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ORTAD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ORTA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ORTADA">
  <a:themeElements>
    <a:clrScheme name="PORTA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ORTAD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ORTA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072836-9eba-4490-b4e8-b6a0ad0ccac7">
      <Terms xmlns="http://schemas.microsoft.com/office/infopath/2007/PartnerControls"/>
    </lcf76f155ced4ddcb4097134ff3c332f>
    <TaxCatchAll xmlns="0b6c3ed6-2bb9-417a-a642-694f9f0ab7e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F3AE2365DB354418944B7B5EFB3EDCB" ma:contentTypeVersion="13" ma:contentTypeDescription="Crear nuevo documento." ma:contentTypeScope="" ma:versionID="ff4a19835eea0a25e2c9c18dd17e3d46">
  <xsd:schema xmlns:xsd="http://www.w3.org/2001/XMLSchema" xmlns:xs="http://www.w3.org/2001/XMLSchema" xmlns:p="http://schemas.microsoft.com/office/2006/metadata/properties" xmlns:ns2="f2072836-9eba-4490-b4e8-b6a0ad0ccac7" xmlns:ns3="0b6c3ed6-2bb9-417a-a642-694f9f0ab7e1" targetNamespace="http://schemas.microsoft.com/office/2006/metadata/properties" ma:root="true" ma:fieldsID="bce745ed69cfae063586ffdaf55a935e" ns2:_="" ns3:_="">
    <xsd:import namespace="f2072836-9eba-4490-b4e8-b6a0ad0ccac7"/>
    <xsd:import namespace="0b6c3ed6-2bb9-417a-a642-694f9f0ab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72836-9eba-4490-b4e8-b6a0ad0cca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ed04307a-8975-4cc6-89e8-356b3fc343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c3ed6-2bb9-417a-a642-694f9f0ab7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1ff65c1-e142-4304-afed-f214a219d9ab}" ma:internalName="TaxCatchAll" ma:showField="CatchAllData" ma:web="0b6c3ed6-2bb9-417a-a642-694f9f0ab7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3904DA-80CA-4D38-931A-7FB1675E90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D7FCB5-00B9-4BFA-9D76-1926E7EFB4F5}">
  <ds:schemaRefs>
    <ds:schemaRef ds:uri="00959536-5d38-4ca1-813d-43f84385441f"/>
    <ds:schemaRef ds:uri="0b6c3ed6-2bb9-417a-a642-694f9f0ab7e1"/>
    <ds:schemaRef ds:uri="6dfc8cee-dd26-47b0-a3ed-d71f1aed02da"/>
    <ds:schemaRef ds:uri="f2072836-9eba-4490-b4e8-b6a0ad0ccac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6C05EBB-5668-4AB0-8E19-737060ADC5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072836-9eba-4490-b4e8-b6a0ad0ccac7"/>
    <ds:schemaRef ds:uri="0b6c3ed6-2bb9-417a-a642-694f9f0ab7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457</Words>
  <Application>Microsoft Macintosh PowerPoint</Application>
  <PresentationFormat>Panorámica</PresentationFormat>
  <Paragraphs>125</Paragraphs>
  <Slides>10</Slides>
  <Notes>1</Notes>
  <HiddenSlides>0</HiddenSlides>
  <MMClips>10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0" baseType="lpstr">
      <vt:lpstr>Arial</vt:lpstr>
      <vt:lpstr>Calibri</vt:lpstr>
      <vt:lpstr>EHUSans</vt:lpstr>
      <vt:lpstr>EHUSerif</vt:lpstr>
      <vt:lpstr>Helvetica Neue</vt:lpstr>
      <vt:lpstr>Liberation Sans</vt:lpstr>
      <vt:lpstr>Lohit Hindi</vt:lpstr>
      <vt:lpstr>Times New Roman</vt:lpstr>
      <vt:lpstr>WenQuanYi Zen Hei</vt:lpstr>
      <vt:lpstr>PORTADA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UPV/EHUko doktoregaiei harrera</dc:title>
  <dc:creator>DOKe</dc:creator>
  <cp:lastModifiedBy>Aida Vallejo</cp:lastModifiedBy>
  <cp:revision>302</cp:revision>
  <cp:lastPrinted>2024-11-26T09:29:29Z</cp:lastPrinted>
  <dcterms:modified xsi:type="dcterms:W3CDTF">2025-11-27T21:21:32Z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0x0101004F3AE2365DB354418944B7B5EFB3EDCB</vt:lpwstr>
  </property>
  <property fmtid="{D5CDD505-2E9C-101B-9397-08002B2CF9AE}" pid="3" name="MediaServiceImageTags">
    <vt:lpwstr/>
  </property>
</Properties>
</file>