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12"/>
  </p:notesMasterIdLst>
  <p:handoutMasterIdLst>
    <p:handoutMasterId r:id="rId13"/>
  </p:handoutMasterIdLst>
  <p:sldIdLst>
    <p:sldId id="519" r:id="rId5"/>
    <p:sldId id="545" r:id="rId6"/>
    <p:sldId id="552" r:id="rId7"/>
    <p:sldId id="541" r:id="rId8"/>
    <p:sldId id="562" r:id="rId9"/>
    <p:sldId id="542" r:id="rId10"/>
    <p:sldId id="482" r:id="rId11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800" b="1" i="0" u="sng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1pPr>
    <a:lvl2pPr marL="0" marR="0" indent="457200" algn="ctr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800" b="1" i="0" u="sng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2pPr>
    <a:lvl3pPr marL="0" marR="0" indent="914400" algn="ctr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800" b="1" i="0" u="sng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3pPr>
    <a:lvl4pPr marL="0" marR="0" indent="1371600" algn="ctr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800" b="1" i="0" u="sng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4pPr>
    <a:lvl5pPr marL="0" marR="0" indent="1828800" algn="ctr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800" b="1" i="0" u="sng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5pPr>
    <a:lvl6pPr marL="0" marR="0" indent="2286000" algn="ctr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800" b="1" i="0" u="sng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6pPr>
    <a:lvl7pPr marL="0" marR="0" indent="2743200" algn="ctr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800" b="1" i="0" u="sng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7pPr>
    <a:lvl8pPr marL="0" marR="0" indent="3200400" algn="ctr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800" b="1" i="0" u="sng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8pPr>
    <a:lvl9pPr marL="0" marR="0" indent="3657600" algn="ctr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800" b="1" i="0" u="sng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ida Vallejo" initials="AV" lastIdx="6" clrIdx="0">
    <p:extLst>
      <p:ext uri="{19B8F6BF-5375-455C-9EA6-DF929625EA0E}">
        <p15:presenceInfo xmlns:p15="http://schemas.microsoft.com/office/powerpoint/2012/main" userId="13b1327510a515cc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CCC"/>
    <a:srgbClr val="FF0000"/>
    <a:srgbClr val="2AB0B0"/>
    <a:srgbClr val="1C75BB"/>
    <a:srgbClr val="0066FF"/>
    <a:srgbClr val="0000CC"/>
    <a:srgbClr val="CDFFFF"/>
    <a:srgbClr val="FF00FF"/>
    <a:srgbClr val="00FF99"/>
    <a:srgbClr val="FF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4B92F7D-732E-1FA6-2936-4E718C519FF2}" v="2" dt="2025-11-27T12:51:29.339"/>
    <p1510:client id="{47FE3319-3906-6C01-45DE-826C47686B16}" v="69" dt="2025-11-27T15:29:53.360"/>
    <p1510:client id="{22031F44-4969-94FE-C02B-E0FCFC59E220}" v="286" dt="2025-11-27T16:54:55.610"/>
    <p1510:client id="{072CC6E3-D640-0EE5-57CA-33302CD5020A}" v="43" dt="2025-11-27T16:25:30.455"/>
  </p1510:revLst>
</p1510:revInfo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E7F3F4"/>
          </a:solidFill>
        </a:fill>
      </a:tcStyle>
    </a:wholeTbl>
    <a:band2H>
      <a:tcTxStyle/>
      <a:tcStyle>
        <a:tcBdr/>
        <a:fill>
          <a:solidFill>
            <a:srgbClr val="F3F9FA"/>
          </a:solidFill>
        </a:fill>
      </a:tcStyle>
    </a:band2H>
    <a:firstCol>
      <a:tcTxStyle b="on" i="off">
        <a:fontRef idx="min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wholeTbl>
    <a:band2H>
      <a:tcTxStyle/>
      <a:tcStyle>
        <a:tcBdr/>
        <a:fill>
          <a:solidFill>
            <a:schemeClr val="accent3">
              <a:lumOff val="44000"/>
            </a:schemeClr>
          </a:solidFill>
        </a:fill>
      </a:tcStyle>
    </a:band2H>
    <a:firstCol>
      <a:tcTxStyle b="on" i="off">
        <a:fontRef idx="min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firstCol>
    <a:lastRow>
      <a:tcTxStyle b="on" i="off">
        <a:fontRef idx="min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lastRow>
    <a:firstRow>
      <a:tcTxStyle b="on" i="off">
        <a:fontRef idx="min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CCCCD9"/>
          </a:solidFill>
        </a:fill>
      </a:tcStyle>
    </a:wholeTbl>
    <a:band2H>
      <a:tcTxStyle/>
      <a:tcStyle>
        <a:tcBdr/>
        <a:fill>
          <a:solidFill>
            <a:srgbClr val="E7E7ED"/>
          </a:solidFill>
        </a:fill>
      </a:tcStyle>
    </a:band2H>
    <a:firstCol>
      <a:tcTxStyle b="on" i="off">
        <a:fontRef idx="min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chemeClr val="accent3">
              <a:lumOff val="44000"/>
            </a:schemeClr>
          </a:solidFill>
        </a:fill>
      </a:tcStyle>
    </a:band2H>
    <a:firstCol>
      <a:tcTxStyle b="on" i="off">
        <a:fontRef idx="min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lastRow>
    <a:firstRow>
      <a:tcTxStyle b="on" i="off">
        <a:fontRef idx="min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chemeClr val="accent3">
              <a:lumOff val="44000"/>
            </a:schemeClr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94679"/>
  </p:normalViewPr>
  <p:slideViewPr>
    <p:cSldViewPr snapToGrid="0">
      <p:cViewPr varScale="1">
        <p:scale>
          <a:sx n="88" d="100"/>
          <a:sy n="88" d="100"/>
        </p:scale>
        <p:origin x="944" y="1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C4467D58-C0DF-564A-9023-B2B1FC66437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688C4B0B-1E3E-6D49-AAF1-4167C7856B2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9B3881-39EE-6540-A945-495C32F730FD}" type="datetimeFigureOut">
              <a:rPr lang="es-ES" smtClean="0"/>
              <a:pPr/>
              <a:t>27/11/25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4614FD02-E111-B740-AD9B-D18CEBF43D4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A29EFDDD-16F6-2D47-B279-B49554172C3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123690-BB0A-1E4E-93A3-2072D345C0DF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96225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8" name="Shape 87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879" name="Shape 87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spcBef>
        <a:spcPts val="400"/>
      </a:spcBef>
      <a:defRPr sz="1200">
        <a:latin typeface="+mn-lt"/>
        <a:ea typeface="+mn-ea"/>
        <a:cs typeface="+mn-cs"/>
        <a:sym typeface="Arial"/>
      </a:defRPr>
    </a:lvl1pPr>
    <a:lvl2pPr indent="2286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2pPr>
    <a:lvl3pPr indent="4572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3pPr>
    <a:lvl4pPr indent="6858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4pPr>
    <a:lvl5pPr indent="9144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5pPr>
    <a:lvl6pPr indent="11430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6pPr>
    <a:lvl7pPr indent="13716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7pPr>
    <a:lvl8pPr indent="16002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8pPr>
    <a:lvl9pPr indent="18288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AC9F11C-B26E-7048-AEDF-C733951F30B2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spAutoFit/>
          </a:bodyPr>
          <a:lstStyle/>
          <a:p>
            <a:pPr lvl="0"/>
            <a:fld id="{447611A2-F4AB-C049-96D8-12127D7B3895}" type="slidenum">
              <a:rPr/>
              <a:pPr lvl="0"/>
              <a:t>1</a:t>
            </a:fld>
            <a:endParaRPr lang="eu-ES"/>
          </a:p>
        </p:txBody>
      </p:sp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7AB6947B-EEBE-0A4D-891B-1C69EED64F80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CEDD8CB1-E7B9-984D-B3EE-8F2E4CCD9DE7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 vert="horz">
            <a:spAutoFit/>
          </a:bodyPr>
          <a:lstStyle/>
          <a:p>
            <a:endParaRPr lang="eu-ES"/>
          </a:p>
        </p:txBody>
      </p:sp>
    </p:spTree>
    <p:extLst>
      <p:ext uri="{BB962C8B-B14F-4D97-AF65-F5344CB8AC3E}">
        <p14:creationId xmlns:p14="http://schemas.microsoft.com/office/powerpoint/2010/main" val="2678076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">
            <a:extLst>
              <a:ext uri="{FF2B5EF4-FFF2-40B4-BE49-F238E27FC236}">
                <a16:creationId xmlns:a16="http://schemas.microsoft.com/office/drawing/2014/main" id="{7B00183A-BB7B-324D-BC7C-1EF7CC74243B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9953197" y="6468429"/>
            <a:ext cx="655305" cy="338554"/>
          </a:xfrm>
          <a:prstGeom prst="rect">
            <a:avLst/>
          </a:prstGeom>
          <a:ln w="12700">
            <a:miter lim="400000"/>
          </a:ln>
        </p:spPr>
        <p:txBody>
          <a:bodyPr wrap="square" lIns="45719" rIns="45719" anchor="ctr">
            <a:spAutoFit/>
          </a:bodyPr>
          <a:lstStyle>
            <a:lvl1pPr algn="r">
              <a:defRPr sz="1600" u="none">
                <a:solidFill>
                  <a:schemeClr val="accent4">
                    <a:lumMod val="75000"/>
                  </a:schemeClr>
                </a:solidFill>
                <a:latin typeface="EHUSans" panose="02000503050000020004" pitchFamily="2" charset="0"/>
              </a:defRPr>
            </a:lvl1pPr>
          </a:lstStyle>
          <a:p>
            <a:fld id="{86CB4B4D-7CA3-9044-876B-883B54F8677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Off val="4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1487488" y="981076"/>
            <a:ext cx="9313035" cy="436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9953197" y="6468429"/>
            <a:ext cx="655305" cy="338554"/>
          </a:xfrm>
          <a:prstGeom prst="rect">
            <a:avLst/>
          </a:prstGeom>
          <a:ln w="12700">
            <a:miter lim="400000"/>
          </a:ln>
        </p:spPr>
        <p:txBody>
          <a:bodyPr wrap="square" lIns="45719" rIns="45719" anchor="ctr">
            <a:spAutoFit/>
          </a:bodyPr>
          <a:lstStyle>
            <a:lvl1pPr algn="r">
              <a:defRPr sz="1600" u="none">
                <a:solidFill>
                  <a:schemeClr val="accent4">
                    <a:lumMod val="75000"/>
                  </a:schemeClr>
                </a:solidFill>
                <a:latin typeface="EHUSans" panose="02000503050000020004" pitchFamily="2" charset="0"/>
              </a:defRPr>
            </a:lvl1pPr>
          </a:lstStyle>
          <a:p>
            <a:fld id="{86CB4B4D-7CA3-9044-876B-883B54F8677D}" type="slidenum">
              <a:rPr lang="es-ES" smtClean="0"/>
              <a:pPr/>
              <a:t>‹Nº›</a:t>
            </a:fld>
            <a:endParaRPr lang="es-ES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EA0750AD-05C5-644F-B496-06D140F8F8C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80576" y="6555789"/>
            <a:ext cx="716661" cy="207811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45DA4538-6FE8-8148-9969-C0F4A4D7E79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08501" y="6572446"/>
            <a:ext cx="573323" cy="175966"/>
          </a:xfrm>
          <a:prstGeom prst="rect">
            <a:avLst/>
          </a:prstGeom>
        </p:spPr>
      </p:pic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6BED8A89-FA7A-1840-8173-0618E6B9FF39}"/>
              </a:ext>
            </a:extLst>
          </p:cNvPr>
          <p:cNvCxnSpPr>
            <a:cxnSpLocks/>
          </p:cNvCxnSpPr>
          <p:nvPr userDrawn="1"/>
        </p:nvCxnSpPr>
        <p:spPr>
          <a:xfrm>
            <a:off x="9456373" y="6453337"/>
            <a:ext cx="2880320" cy="15093"/>
          </a:xfrm>
          <a:prstGeom prst="line">
            <a:avLst/>
          </a:prstGeom>
          <a:noFill/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ransition spd="med"/>
  <p:hf hdr="0" ftr="0" dt="0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rgbClr val="000000"/>
          </a:solidFill>
          <a:uFillTx/>
          <a:latin typeface="EHUSans" panose="02000503050000020004" pitchFamily="2" charset="0"/>
          <a:ea typeface="+mn-ea"/>
          <a:cs typeface="+mn-cs"/>
          <a:sym typeface="Arial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4572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9144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13716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18288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9pPr>
    </p:titleStyle>
    <p:bodyStyle>
      <a:lvl1pPr marL="342900" marR="0" indent="-3429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1pPr>
      <a:lvl2pPr marL="783771" marR="0" indent="-326571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–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2pPr>
      <a:lvl3pPr marL="1219200" marR="0" indent="-3048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3pPr>
      <a:lvl4pPr marL="17373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–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4pPr>
      <a:lvl5pPr marL="21945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»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5pPr>
      <a:lvl6pPr marL="26517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»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6pPr>
      <a:lvl7pPr marL="31089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»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7pPr>
      <a:lvl8pPr marL="35661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»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8pPr>
      <a:lvl9pPr marL="40233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»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1" i="0" u="sng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1" i="0" u="sng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1" i="0" u="sng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1" i="0" u="sng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1" i="0" u="sng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1" i="0" u="sng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1" i="0" u="sng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1" i="0" u="sng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1" i="0" u="sng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4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8.png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9.png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hyperlink" Target="https://www.ehu.eus/eu/web/doktorego-eskola/" TargetMode="External"/><Relationship Id="rId5" Type="http://schemas.openxmlformats.org/officeDocument/2006/relationships/hyperlink" Target="https://www.ehu.eus/es/web/doktoregoa/doktoregoa" TargetMode="External"/><Relationship Id="rId4" Type="http://schemas.openxmlformats.org/officeDocument/2006/relationships/image" Target="../media/image5.png"/><Relationship Id="rId9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1.xml"/><Relationship Id="rId7" Type="http://schemas.openxmlformats.org/officeDocument/2006/relationships/hyperlink" Target="https://www.ehu.eus/es/web/doktoregoa/tesis-doctoral/impresos" TargetMode="External"/><Relationship Id="rId12" Type="http://schemas.openxmlformats.org/officeDocument/2006/relationships/image" Target="../media/image15.png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hyperlink" Target="https://www.ehu.eus/en/web/doktorego-eskola/calendarios-y-plazos" TargetMode="External"/><Relationship Id="rId11" Type="http://schemas.openxmlformats.org/officeDocument/2006/relationships/image" Target="../media/image14.png"/><Relationship Id="rId5" Type="http://schemas.openxmlformats.org/officeDocument/2006/relationships/image" Target="../media/image11.png"/><Relationship Id="rId10" Type="http://schemas.openxmlformats.org/officeDocument/2006/relationships/hyperlink" Target="https://www.ehu.eus/eu/web/doktorego-eskola/" TargetMode="External"/><Relationship Id="rId4" Type="http://schemas.openxmlformats.org/officeDocument/2006/relationships/image" Target="../media/image5.png"/><Relationship Id="rId9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16.png"/><Relationship Id="rId5" Type="http://schemas.openxmlformats.org/officeDocument/2006/relationships/image" Target="../media/image5.png"/><Relationship Id="rId4" Type="http://schemas.openxmlformats.org/officeDocument/2006/relationships/hyperlink" Target="https://www.ehu.eus/eu/web/doktorego-eskola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CC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ángulo 24">
            <a:extLst>
              <a:ext uri="{FF2B5EF4-FFF2-40B4-BE49-F238E27FC236}">
                <a16:creationId xmlns:a16="http://schemas.microsoft.com/office/drawing/2014/main" id="{719CC32D-2ECC-039D-E412-897FE39FB38F}"/>
              </a:ext>
            </a:extLst>
          </p:cNvPr>
          <p:cNvSpPr/>
          <p:nvPr/>
        </p:nvSpPr>
        <p:spPr>
          <a:xfrm>
            <a:off x="4011" y="4011"/>
            <a:ext cx="12183978" cy="6839952"/>
          </a:xfrm>
          <a:prstGeom prst="rect">
            <a:avLst/>
          </a:prstGeom>
          <a:solidFill>
            <a:srgbClr val="33CCCC"/>
          </a:solidFill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2800" b="1" i="0" u="sng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  <p:sp>
        <p:nvSpPr>
          <p:cNvPr id="3" name="Forma libre 2">
            <a:extLst>
              <a:ext uri="{FF2B5EF4-FFF2-40B4-BE49-F238E27FC236}">
                <a16:creationId xmlns:a16="http://schemas.microsoft.com/office/drawing/2014/main" id="{E91362D6-BC9E-5C48-A7E5-96B534472E6B}"/>
              </a:ext>
            </a:extLst>
          </p:cNvPr>
          <p:cNvSpPr/>
          <p:nvPr/>
        </p:nvSpPr>
        <p:spPr>
          <a:xfrm>
            <a:off x="203" y="2079462"/>
            <a:ext cx="906339" cy="839737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</p:spPr>
        <p:txBody>
          <a:bodyPr vert="horz" wrap="square" lIns="81638" tIns="40819" rIns="81638" bIns="40819" anchor="ctr" anchorCtr="0" compatLnSpc="0">
            <a:spAutoFit/>
          </a:bodyPr>
          <a:lstStyle/>
          <a:p>
            <a:endParaRPr lang="eu-ES" sz="1633" b="0" u="none" kern="1200">
              <a:latin typeface="Liberation Sans" pitchFamily="18"/>
              <a:ea typeface="WenQuanYi Zen Hei" pitchFamily="2"/>
              <a:cs typeface="Lohit Hindi" pitchFamily="2"/>
            </a:endParaRPr>
          </a:p>
        </p:txBody>
      </p:sp>
      <p:sp>
        <p:nvSpPr>
          <p:cNvPr id="8" name="Forma libre 7">
            <a:extLst>
              <a:ext uri="{FF2B5EF4-FFF2-40B4-BE49-F238E27FC236}">
                <a16:creationId xmlns:a16="http://schemas.microsoft.com/office/drawing/2014/main" id="{479BF0A5-62EE-CD44-A050-25206D5E3D35}"/>
              </a:ext>
            </a:extLst>
          </p:cNvPr>
          <p:cNvSpPr/>
          <p:nvPr/>
        </p:nvSpPr>
        <p:spPr>
          <a:xfrm>
            <a:off x="796083" y="0"/>
            <a:ext cx="2647177" cy="1275102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</p:spPr>
        <p:txBody>
          <a:bodyPr vert="horz" wrap="square" lIns="81638" tIns="40819" rIns="81638" bIns="40819" anchor="ctr" anchorCtr="0" compatLnSpc="0">
            <a:spAutoFit/>
          </a:bodyPr>
          <a:lstStyle/>
          <a:p>
            <a:endParaRPr lang="eu-ES" sz="1633" b="0" u="none" kern="1200">
              <a:latin typeface="Liberation Sans" pitchFamily="18"/>
              <a:ea typeface="WenQuanYi Zen Hei" pitchFamily="2"/>
              <a:cs typeface="Lohit Hindi" pitchFamily="2"/>
            </a:endParaRPr>
          </a:p>
        </p:txBody>
      </p:sp>
      <p:sp>
        <p:nvSpPr>
          <p:cNvPr id="10" name="Forma libre 9">
            <a:extLst>
              <a:ext uri="{FF2B5EF4-FFF2-40B4-BE49-F238E27FC236}">
                <a16:creationId xmlns:a16="http://schemas.microsoft.com/office/drawing/2014/main" id="{B96B911B-9CB2-EA4F-9401-23DED5A1E946}"/>
              </a:ext>
            </a:extLst>
          </p:cNvPr>
          <p:cNvSpPr/>
          <p:nvPr/>
        </p:nvSpPr>
        <p:spPr>
          <a:xfrm>
            <a:off x="902386" y="2923440"/>
            <a:ext cx="10378225" cy="3044067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</p:spPr>
        <p:txBody>
          <a:bodyPr vert="horz" wrap="square" lIns="81638" tIns="40819" rIns="81638" bIns="40819" anchor="ctr" anchorCtr="0" compatLnSpc="0">
            <a:spAutoFit/>
          </a:bodyPr>
          <a:lstStyle/>
          <a:p>
            <a:endParaRPr lang="eu-ES" sz="1633" b="0" u="none" kern="1200">
              <a:latin typeface="Liberation Sans" pitchFamily="18"/>
              <a:ea typeface="WenQuanYi Zen Hei" pitchFamily="2"/>
              <a:cs typeface="Lohit Hindi" pitchFamily="2"/>
            </a:endParaRPr>
          </a:p>
        </p:txBody>
      </p:sp>
      <p:sp>
        <p:nvSpPr>
          <p:cNvPr id="17" name="CuadroTexto 6">
            <a:extLst>
              <a:ext uri="{FF2B5EF4-FFF2-40B4-BE49-F238E27FC236}">
                <a16:creationId xmlns:a16="http://schemas.microsoft.com/office/drawing/2014/main" id="{25B68D87-0609-AE45-B024-45EB997D6A08}"/>
              </a:ext>
            </a:extLst>
          </p:cNvPr>
          <p:cNvSpPr/>
          <p:nvPr/>
        </p:nvSpPr>
        <p:spPr>
          <a:xfrm>
            <a:off x="3816840" y="5967069"/>
            <a:ext cx="7503618" cy="400110"/>
          </a:xfrm>
          <a:prstGeom prst="rect">
            <a:avLst/>
          </a:prstGeom>
          <a:noFill/>
          <a:ln w="127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vertOverflow="overflow" horzOverflow="overflow" wrap="square" lIns="45720" tIns="45720" rIns="45720" bIns="45720" anchor="t">
            <a:spAutoFit/>
          </a:bodyPr>
          <a:lstStyle/>
          <a:p>
            <a:pPr algn="r">
              <a:tabLst>
                <a:tab pos="0" algn="l"/>
              </a:tabLst>
            </a:pPr>
            <a:r>
              <a:rPr lang="es-ES" sz="1000" b="1" u="none" strike="noStrike" spc="-1" noProof="1">
                <a:solidFill>
                  <a:srgbClr val="FFFFFF"/>
                </a:solidFill>
                <a:latin typeface="EHUSans"/>
                <a:ea typeface="Arial"/>
              </a:rPr>
              <a:t>Edukiak / Contenidos / Contents: Gotzone Barandika</a:t>
            </a:r>
            <a:r>
              <a:rPr lang="es-ES" sz="1000" u="none" spc="-1" noProof="1">
                <a:solidFill>
                  <a:srgbClr val="FFFFFF"/>
                </a:solidFill>
                <a:latin typeface="EHUSans"/>
                <a:ea typeface="Arial"/>
              </a:rPr>
              <a:t>,</a:t>
            </a:r>
            <a:r>
              <a:rPr lang="es-ES" sz="1000" b="1" u="none" strike="noStrike" spc="-1" noProof="1">
                <a:solidFill>
                  <a:srgbClr val="FFFFFF"/>
                </a:solidFill>
                <a:latin typeface="EHUSans"/>
                <a:ea typeface="Arial"/>
              </a:rPr>
              <a:t> </a:t>
            </a:r>
            <a:r>
              <a:rPr lang="es-ES" sz="1000" u="none" spc="-1" noProof="1">
                <a:solidFill>
                  <a:srgbClr val="FFFFFF"/>
                </a:solidFill>
                <a:latin typeface="EHUSans"/>
                <a:ea typeface="Arial"/>
              </a:rPr>
              <a:t>Eva Portíllo Pérez, Aida Vallejo </a:t>
            </a:r>
            <a:br>
              <a:rPr lang="es-ES" sz="2800" u="none" noProof="1"/>
            </a:br>
            <a:r>
              <a:rPr lang="es-ES" sz="1000" b="1" u="none" strike="noStrike" spc="-1" noProof="1">
                <a:solidFill>
                  <a:srgbClr val="FFFFFF"/>
                </a:solidFill>
                <a:latin typeface="EHUSans"/>
                <a:ea typeface="Arial"/>
              </a:rPr>
              <a:t>Diseinu grafikoa / Diseño gráico / Graphic design: Aida Vallejo</a:t>
            </a:r>
            <a:endParaRPr lang="es-ES" sz="1000" b="0" u="none" strike="noStrike" spc="-1" noProof="1">
              <a:latin typeface="Arial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1C9FF4E3-1374-D106-6020-2654DE27D3C8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1906" y="111293"/>
            <a:ext cx="2332622" cy="1063290"/>
          </a:xfrm>
          <a:prstGeom prst="rect">
            <a:avLst/>
          </a:prstGeom>
          <a:ln>
            <a:noFill/>
          </a:ln>
        </p:spPr>
      </p:pic>
      <p:sp>
        <p:nvSpPr>
          <p:cNvPr id="22" name="CuadroTexto 21">
            <a:extLst>
              <a:ext uri="{FF2B5EF4-FFF2-40B4-BE49-F238E27FC236}">
                <a16:creationId xmlns:a16="http://schemas.microsoft.com/office/drawing/2014/main" id="{26AA7BB2-50B5-0003-3342-37FED5A146F5}"/>
              </a:ext>
            </a:extLst>
          </p:cNvPr>
          <p:cNvSpPr txBox="1"/>
          <p:nvPr/>
        </p:nvSpPr>
        <p:spPr>
          <a:xfrm>
            <a:off x="9297479" y="3109700"/>
            <a:ext cx="1611923" cy="3231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ES" sz="1500" b="0" u="none">
                <a:latin typeface="EHUSans"/>
              </a:rPr>
              <a:t>2025.12.03</a:t>
            </a:r>
            <a:endParaRPr lang="es-ES" sz="15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EHUSans"/>
              <a:ea typeface="+mn-ea"/>
              <a:cs typeface="+mn-cs"/>
            </a:endParaRPr>
          </a:p>
        </p:txBody>
      </p:sp>
      <p:sp>
        <p:nvSpPr>
          <p:cNvPr id="15" name="Subtítulo 5">
            <a:extLst>
              <a:ext uri="{FF2B5EF4-FFF2-40B4-BE49-F238E27FC236}">
                <a16:creationId xmlns:a16="http://schemas.microsoft.com/office/drawing/2014/main" id="{6AA46F8C-E543-4948-B813-94AAA59D0B90}"/>
              </a:ext>
            </a:extLst>
          </p:cNvPr>
          <p:cNvSpPr txBox="1">
            <a:spLocks/>
          </p:cNvSpPr>
          <p:nvPr/>
        </p:nvSpPr>
        <p:spPr>
          <a:xfrm>
            <a:off x="1400000" y="4731024"/>
            <a:ext cx="9396383" cy="10724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vert="horz" lIns="45719" tIns="45720" rIns="45719" bIns="45720" anchor="ctr"/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indent="0" hangingPunct="1">
              <a:buNone/>
            </a:pPr>
            <a:r>
              <a:rPr lang="en-GB" sz="6600">
                <a:latin typeface="EHUSans"/>
                <a:cs typeface="Times New Roman"/>
              </a:rPr>
              <a:t>The doctorate at EHU</a:t>
            </a:r>
            <a:endParaRPr lang="en-GB" sz="6600">
              <a:latin typeface="EHUSans" panose="02000503050000020004" pitchFamily="2" charset="0"/>
              <a:cs typeface="Times New Roman" pitchFamily="18"/>
            </a:endParaRPr>
          </a:p>
        </p:txBody>
      </p:sp>
      <p:sp>
        <p:nvSpPr>
          <p:cNvPr id="23" name="Subtítulo 5">
            <a:extLst>
              <a:ext uri="{FF2B5EF4-FFF2-40B4-BE49-F238E27FC236}">
                <a16:creationId xmlns:a16="http://schemas.microsoft.com/office/drawing/2014/main" id="{78D5115E-BF51-07DB-F735-E1E391B3131A}"/>
              </a:ext>
            </a:extLst>
          </p:cNvPr>
          <p:cNvSpPr txBox="1">
            <a:spLocks/>
          </p:cNvSpPr>
          <p:nvPr/>
        </p:nvSpPr>
        <p:spPr>
          <a:xfrm>
            <a:off x="1398729" y="3979050"/>
            <a:ext cx="9910837" cy="10724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vert="horz" lIns="45719" tIns="45720" rIns="45719" bIns="45720" anchor="ctr"/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indent="0" hangingPunct="1">
              <a:buNone/>
            </a:pPr>
            <a:r>
              <a:rPr lang="es-ES_tradnl" sz="6600" b="1" noProof="1">
                <a:latin typeface="EHUSans"/>
                <a:cs typeface="Times New Roman"/>
              </a:rPr>
              <a:t>El doctorado en la EHU</a:t>
            </a:r>
            <a:endParaRPr lang="es-ES_tradnl" sz="6600" b="1" noProof="1">
              <a:latin typeface="EHUSans" panose="02000503050000020004" pitchFamily="2" charset="0"/>
              <a:cs typeface="Times New Roman" pitchFamily="18"/>
            </a:endParaRPr>
          </a:p>
        </p:txBody>
      </p:sp>
      <p:sp>
        <p:nvSpPr>
          <p:cNvPr id="24" name="Subtítulo 5">
            <a:extLst>
              <a:ext uri="{FF2B5EF4-FFF2-40B4-BE49-F238E27FC236}">
                <a16:creationId xmlns:a16="http://schemas.microsoft.com/office/drawing/2014/main" id="{14C76A63-8E61-2096-D9A2-C12D560B7C53}"/>
              </a:ext>
            </a:extLst>
          </p:cNvPr>
          <p:cNvSpPr txBox="1">
            <a:spLocks/>
          </p:cNvSpPr>
          <p:nvPr/>
        </p:nvSpPr>
        <p:spPr>
          <a:xfrm>
            <a:off x="1389973" y="3186971"/>
            <a:ext cx="9396383" cy="10724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vert="horz" lIns="45719" tIns="45720" rIns="45719" bIns="45720" anchor="ctr"/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indent="0">
              <a:buNone/>
            </a:pPr>
            <a:r>
              <a:rPr lang="en-GB" sz="6600" noProof="1">
                <a:latin typeface="EHUSerif"/>
                <a:cs typeface="Times New Roman"/>
              </a:rPr>
              <a:t>Doktoregoa EHUn</a:t>
            </a:r>
            <a:endParaRPr lang="en-GB" sz="6600">
              <a:latin typeface="EHUSerif"/>
              <a:cs typeface="Times New Roman"/>
            </a:endParaRPr>
          </a:p>
        </p:txBody>
      </p:sp>
      <p:pic>
        <p:nvPicPr>
          <p:cNvPr id="4" name="01 intro">
            <a:hlinkClick r:id="" action="ppaction://media"/>
            <a:extLst>
              <a:ext uri="{FF2B5EF4-FFF2-40B4-BE49-F238E27FC236}">
                <a16:creationId xmlns:a16="http://schemas.microsoft.com/office/drawing/2014/main" id="{6CB1EA17-B835-4ECE-624D-7043F903C6D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32483" y="5798529"/>
            <a:ext cx="730250" cy="73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13547"/>
      </p:ext>
    </p:extLst>
  </p:cSld>
  <p:clrMapOvr>
    <a:masterClrMapping/>
  </p:clrMapOvr>
  <p:transition spd="med" advTm="37679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4D8A9F4F-5AD1-DD41-C8CD-04303FD87744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s-ES" smtClean="0"/>
              <a:pPr/>
              <a:t>2</a:t>
            </a:fld>
            <a:endParaRPr lang="es-ES"/>
          </a:p>
        </p:txBody>
      </p:sp>
      <p:grpSp>
        <p:nvGrpSpPr>
          <p:cNvPr id="11" name="Grupo 10">
            <a:extLst>
              <a:ext uri="{FF2B5EF4-FFF2-40B4-BE49-F238E27FC236}">
                <a16:creationId xmlns:a16="http://schemas.microsoft.com/office/drawing/2014/main" id="{92BEBC29-A3B1-4AB8-F107-438F3FC32EB2}"/>
              </a:ext>
            </a:extLst>
          </p:cNvPr>
          <p:cNvGrpSpPr/>
          <p:nvPr/>
        </p:nvGrpSpPr>
        <p:grpSpPr>
          <a:xfrm>
            <a:off x="10714" y="-17586"/>
            <a:ext cx="1618793" cy="6896256"/>
            <a:chOff x="10714" y="-17586"/>
            <a:chExt cx="1618793" cy="6896256"/>
          </a:xfrm>
        </p:grpSpPr>
        <p:sp>
          <p:nvSpPr>
            <p:cNvPr id="6" name="Rectángulo 5">
              <a:extLst>
                <a:ext uri="{FF2B5EF4-FFF2-40B4-BE49-F238E27FC236}">
                  <a16:creationId xmlns:a16="http://schemas.microsoft.com/office/drawing/2014/main" id="{5D3640D8-39D5-BF70-B45B-0E96DDAA3B7F}"/>
                </a:ext>
              </a:extLst>
            </p:cNvPr>
            <p:cNvSpPr/>
            <p:nvPr/>
          </p:nvSpPr>
          <p:spPr>
            <a:xfrm rot="5400000">
              <a:off x="-2599610" y="3443573"/>
              <a:ext cx="6045421" cy="824773"/>
            </a:xfrm>
            <a:prstGeom prst="rect">
              <a:avLst/>
            </a:prstGeom>
            <a:solidFill>
              <a:srgbClr val="33CCCC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s-ES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endParaRPr>
            </a:p>
          </p:txBody>
        </p:sp>
        <p:pic>
          <p:nvPicPr>
            <p:cNvPr id="8" name="Imagen 7">
              <a:extLst>
                <a:ext uri="{FF2B5EF4-FFF2-40B4-BE49-F238E27FC236}">
                  <a16:creationId xmlns:a16="http://schemas.microsoft.com/office/drawing/2014/main" id="{2FDACFEE-0435-C7BE-513D-FF88D920D57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4857" y="213580"/>
              <a:ext cx="520212" cy="408111"/>
            </a:xfrm>
            <a:prstGeom prst="rect">
              <a:avLst/>
            </a:prstGeom>
            <a:ln>
              <a:noFill/>
            </a:ln>
          </p:spPr>
        </p:pic>
        <p:sp>
          <p:nvSpPr>
            <p:cNvPr id="10" name="Rectángulo 9">
              <a:extLst>
                <a:ext uri="{FF2B5EF4-FFF2-40B4-BE49-F238E27FC236}">
                  <a16:creationId xmlns:a16="http://schemas.microsoft.com/office/drawing/2014/main" id="{1EB64BAA-B1FC-F9FE-8E20-E88AB52947DD}"/>
                </a:ext>
              </a:extLst>
            </p:cNvPr>
            <p:cNvSpPr/>
            <p:nvPr/>
          </p:nvSpPr>
          <p:spPr>
            <a:xfrm>
              <a:off x="854319" y="-17586"/>
              <a:ext cx="775188" cy="85578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s-ES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endParaRPr>
            </a:p>
          </p:txBody>
        </p:sp>
      </p:grpSp>
      <p:grpSp>
        <p:nvGrpSpPr>
          <p:cNvPr id="12" name="Grupo 11">
            <a:extLst>
              <a:ext uri="{FF2B5EF4-FFF2-40B4-BE49-F238E27FC236}">
                <a16:creationId xmlns:a16="http://schemas.microsoft.com/office/drawing/2014/main" id="{E3862726-8E3A-DE8C-65C2-8B89BA2C505A}"/>
              </a:ext>
            </a:extLst>
          </p:cNvPr>
          <p:cNvGrpSpPr/>
          <p:nvPr/>
        </p:nvGrpSpPr>
        <p:grpSpPr>
          <a:xfrm>
            <a:off x="1466530" y="2018764"/>
            <a:ext cx="466066" cy="426377"/>
            <a:chOff x="1415159" y="1376629"/>
            <a:chExt cx="466066" cy="426377"/>
          </a:xfrm>
        </p:grpSpPr>
        <p:sp>
          <p:nvSpPr>
            <p:cNvPr id="9" name="Elipse 8">
              <a:extLst>
                <a:ext uri="{FF2B5EF4-FFF2-40B4-BE49-F238E27FC236}">
                  <a16:creationId xmlns:a16="http://schemas.microsoft.com/office/drawing/2014/main" id="{1889E15D-E132-CB28-E47E-D0EB85ADE07E}"/>
                </a:ext>
              </a:extLst>
            </p:cNvPr>
            <p:cNvSpPr/>
            <p:nvPr/>
          </p:nvSpPr>
          <p:spPr>
            <a:xfrm>
              <a:off x="1415159" y="1376629"/>
              <a:ext cx="426377" cy="426377"/>
            </a:xfrm>
            <a:prstGeom prst="ellipse">
              <a:avLst/>
            </a:prstGeom>
            <a:solidFill>
              <a:schemeClr val="tx1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s-ES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endParaRPr>
            </a:p>
          </p:txBody>
        </p:sp>
        <p:sp>
          <p:nvSpPr>
            <p:cNvPr id="7" name="CuadroTexto 6">
              <a:extLst>
                <a:ext uri="{FF2B5EF4-FFF2-40B4-BE49-F238E27FC236}">
                  <a16:creationId xmlns:a16="http://schemas.microsoft.com/office/drawing/2014/main" id="{1023899F-B810-6B3E-7E0D-368DF81B46DF}"/>
                </a:ext>
              </a:extLst>
            </p:cNvPr>
            <p:cNvSpPr txBox="1"/>
            <p:nvPr/>
          </p:nvSpPr>
          <p:spPr>
            <a:xfrm>
              <a:off x="1473540" y="1416704"/>
              <a:ext cx="407685" cy="32316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s-ES" sz="1500" b="0" u="none">
                  <a:solidFill>
                    <a:srgbClr val="FFFFFF"/>
                  </a:solidFill>
                </a:rPr>
                <a:t>01</a:t>
              </a:r>
              <a:endParaRPr lang="es-ES" sz="15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25" name="Grupo 24">
            <a:extLst>
              <a:ext uri="{FF2B5EF4-FFF2-40B4-BE49-F238E27FC236}">
                <a16:creationId xmlns:a16="http://schemas.microsoft.com/office/drawing/2014/main" id="{8B13C202-BDE4-B226-7AF8-F3736C1D934A}"/>
              </a:ext>
            </a:extLst>
          </p:cNvPr>
          <p:cNvGrpSpPr/>
          <p:nvPr/>
        </p:nvGrpSpPr>
        <p:grpSpPr>
          <a:xfrm>
            <a:off x="1996523" y="2018230"/>
            <a:ext cx="2975927" cy="569102"/>
            <a:chOff x="2364681" y="1710005"/>
            <a:chExt cx="2975927" cy="569102"/>
          </a:xfrm>
        </p:grpSpPr>
        <p:sp>
          <p:nvSpPr>
            <p:cNvPr id="14" name="Subtítulo 5">
              <a:extLst>
                <a:ext uri="{FF2B5EF4-FFF2-40B4-BE49-F238E27FC236}">
                  <a16:creationId xmlns:a16="http://schemas.microsoft.com/office/drawing/2014/main" id="{0AEE7B91-F0DB-99C0-12D1-1D878E297914}"/>
                </a:ext>
              </a:extLst>
            </p:cNvPr>
            <p:cNvSpPr txBox="1">
              <a:spLocks/>
            </p:cNvSpPr>
            <p:nvPr/>
          </p:nvSpPr>
          <p:spPr>
            <a:xfrm>
              <a:off x="2372042" y="2091321"/>
              <a:ext cx="2685269" cy="18778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vert="horz" lIns="45719" tIns="45720" rIns="45719" bIns="45720" anchor="ctr"/>
            <a:lstStyle>
              <a:lvl1pPr marL="342900" marR="0" indent="-34290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•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1pPr>
              <a:lvl2pPr marL="783771" marR="0" indent="-326571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–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2pPr>
              <a:lvl3pPr marL="1219200" marR="0" indent="-30480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•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3pPr>
              <a:lvl4pPr marL="17373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–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4pPr>
              <a:lvl5pPr marL="21945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5pPr>
              <a:lvl6pPr marL="26517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6pPr>
              <a:lvl7pPr marL="31089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7pPr>
              <a:lvl8pPr marL="3566159" marR="0" indent="-365759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8pPr>
              <a:lvl9pPr marL="4023359" marR="0" indent="-365759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 marL="0" indent="0">
                <a:buNone/>
              </a:pPr>
              <a:r>
                <a:rPr lang="en-GB" sz="1200">
                  <a:latin typeface="EHUSans"/>
                  <a:cs typeface="Times New Roman"/>
                </a:rPr>
                <a:t>Key aspects of the doctorate</a:t>
              </a:r>
            </a:p>
          </p:txBody>
        </p:sp>
        <p:sp>
          <p:nvSpPr>
            <p:cNvPr id="16" name="Subtítulo 5">
              <a:extLst>
                <a:ext uri="{FF2B5EF4-FFF2-40B4-BE49-F238E27FC236}">
                  <a16:creationId xmlns:a16="http://schemas.microsoft.com/office/drawing/2014/main" id="{CE4B8473-88F4-133B-B57A-0439BB3128A2}"/>
                </a:ext>
              </a:extLst>
            </p:cNvPr>
            <p:cNvSpPr txBox="1">
              <a:spLocks/>
            </p:cNvSpPr>
            <p:nvPr/>
          </p:nvSpPr>
          <p:spPr>
            <a:xfrm>
              <a:off x="2364681" y="1895864"/>
              <a:ext cx="2600769" cy="177890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="http://schemas.openxmlformats.org/officeDocument/2006/math" xmlns:a14="http://schemas.microsoft.com/office/drawing/2010/main" xmlns:ma14="http://schemas.microsoft.com/office/mac/drawingml/2011/main" xmlns="" val="1"/>
              </a:ext>
            </a:extLst>
          </p:spPr>
          <p:txBody>
            <a:bodyPr vert="horz" lIns="45719" tIns="45720" rIns="45719" bIns="45720" anchor="ctr"/>
            <a:lstStyle>
              <a:lvl1pPr marL="342900" marR="0" indent="-34290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•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1pPr>
              <a:lvl2pPr marL="783771" marR="0" indent="-326571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–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2pPr>
              <a:lvl3pPr marL="1219200" marR="0" indent="-30480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•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3pPr>
              <a:lvl4pPr marL="17373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–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4pPr>
              <a:lvl5pPr marL="21945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5pPr>
              <a:lvl6pPr marL="26517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6pPr>
              <a:lvl7pPr marL="31089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7pPr>
              <a:lvl8pPr marL="3566159" marR="0" indent="-365759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8pPr>
              <a:lvl9pPr marL="4023359" marR="0" indent="-365759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 marL="0" indent="0">
                <a:buNone/>
              </a:pPr>
              <a:r>
                <a:rPr lang="es-ES_tradnl" sz="1200" b="1" noProof="1">
                  <a:latin typeface="EHUSans"/>
                  <a:cs typeface="Times New Roman"/>
                </a:rPr>
                <a:t>Aspectos clave del doctorado</a:t>
              </a:r>
              <a:endParaRPr lang="es-ES" sz="1200"/>
            </a:p>
          </p:txBody>
        </p:sp>
        <p:sp>
          <p:nvSpPr>
            <p:cNvPr id="18" name="Subtítulo 5">
              <a:extLst>
                <a:ext uri="{FF2B5EF4-FFF2-40B4-BE49-F238E27FC236}">
                  <a16:creationId xmlns:a16="http://schemas.microsoft.com/office/drawing/2014/main" id="{61DCB068-9564-4517-76C8-C75BB6A4FF3B}"/>
                </a:ext>
              </a:extLst>
            </p:cNvPr>
            <p:cNvSpPr txBox="1">
              <a:spLocks/>
            </p:cNvSpPr>
            <p:nvPr/>
          </p:nvSpPr>
          <p:spPr>
            <a:xfrm>
              <a:off x="2371911" y="1710005"/>
              <a:ext cx="2968697" cy="180559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="http://schemas.openxmlformats.org/officeDocument/2006/math" xmlns:a14="http://schemas.microsoft.com/office/drawing/2010/main" xmlns:ma14="http://schemas.microsoft.com/office/mac/drawingml/2011/main" xmlns="" val="1"/>
              </a:ext>
            </a:extLst>
          </p:spPr>
          <p:txBody>
            <a:bodyPr vert="horz" lIns="45719" tIns="45720" rIns="45719" bIns="45720" anchor="ctr"/>
            <a:lstStyle>
              <a:lvl1pPr marL="342900" marR="0" indent="-34290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•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1pPr>
              <a:lvl2pPr marL="783771" marR="0" indent="-326571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–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2pPr>
              <a:lvl3pPr marL="1219200" marR="0" indent="-30480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•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3pPr>
              <a:lvl4pPr marL="17373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–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4pPr>
              <a:lvl5pPr marL="21945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5pPr>
              <a:lvl6pPr marL="26517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6pPr>
              <a:lvl7pPr marL="31089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7pPr>
              <a:lvl8pPr marL="3566159" marR="0" indent="-365759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8pPr>
              <a:lvl9pPr marL="4023359" marR="0" indent="-365759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 marL="0" indent="0">
                <a:buNone/>
              </a:pPr>
              <a:r>
                <a:rPr lang="en-GB" sz="1200" noProof="1">
                  <a:solidFill>
                    <a:srgbClr val="2AB0B0"/>
                  </a:solidFill>
                  <a:latin typeface="EHUSerif"/>
                  <a:cs typeface="Times New Roman"/>
                </a:rPr>
                <a:t>Doktoregoaren funtsezko alderdiak</a:t>
              </a:r>
              <a:endParaRPr lang="en-GB" sz="1200">
                <a:solidFill>
                  <a:srgbClr val="2AB0B0"/>
                </a:solidFill>
                <a:latin typeface="EHUSerif"/>
                <a:cs typeface="Times New Roman"/>
              </a:endParaRPr>
            </a:p>
          </p:txBody>
        </p:sp>
      </p:grpSp>
      <p:grpSp>
        <p:nvGrpSpPr>
          <p:cNvPr id="19" name="Grupo 18">
            <a:extLst>
              <a:ext uri="{FF2B5EF4-FFF2-40B4-BE49-F238E27FC236}">
                <a16:creationId xmlns:a16="http://schemas.microsoft.com/office/drawing/2014/main" id="{C94C75C4-8319-CDED-20C9-5BD77D4067AA}"/>
              </a:ext>
            </a:extLst>
          </p:cNvPr>
          <p:cNvGrpSpPr/>
          <p:nvPr/>
        </p:nvGrpSpPr>
        <p:grpSpPr>
          <a:xfrm>
            <a:off x="1466529" y="2849257"/>
            <a:ext cx="466066" cy="426377"/>
            <a:chOff x="1415159" y="1376629"/>
            <a:chExt cx="466066" cy="426377"/>
          </a:xfrm>
        </p:grpSpPr>
        <p:sp>
          <p:nvSpPr>
            <p:cNvPr id="20" name="Elipse 19">
              <a:extLst>
                <a:ext uri="{FF2B5EF4-FFF2-40B4-BE49-F238E27FC236}">
                  <a16:creationId xmlns:a16="http://schemas.microsoft.com/office/drawing/2014/main" id="{EF2641DD-778C-385D-75CF-879809D2A955}"/>
                </a:ext>
              </a:extLst>
            </p:cNvPr>
            <p:cNvSpPr/>
            <p:nvPr/>
          </p:nvSpPr>
          <p:spPr>
            <a:xfrm>
              <a:off x="1415159" y="1376629"/>
              <a:ext cx="426377" cy="426377"/>
            </a:xfrm>
            <a:prstGeom prst="ellipse">
              <a:avLst/>
            </a:prstGeom>
            <a:solidFill>
              <a:schemeClr val="tx1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s-ES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endParaRPr>
            </a:p>
          </p:txBody>
        </p:sp>
        <p:sp>
          <p:nvSpPr>
            <p:cNvPr id="21" name="CuadroTexto 20">
              <a:extLst>
                <a:ext uri="{FF2B5EF4-FFF2-40B4-BE49-F238E27FC236}">
                  <a16:creationId xmlns:a16="http://schemas.microsoft.com/office/drawing/2014/main" id="{19787AF9-75C8-F562-4B68-CF7859BDA56F}"/>
                </a:ext>
              </a:extLst>
            </p:cNvPr>
            <p:cNvSpPr txBox="1"/>
            <p:nvPr/>
          </p:nvSpPr>
          <p:spPr>
            <a:xfrm>
              <a:off x="1473540" y="1416704"/>
              <a:ext cx="407685" cy="32316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s-ES" sz="1500" b="0" u="none">
                  <a:solidFill>
                    <a:srgbClr val="FFFFFF"/>
                  </a:solidFill>
                </a:rPr>
                <a:t>02</a:t>
              </a:r>
              <a:endParaRPr lang="es-ES" sz="15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26" name="Grupo 25">
            <a:extLst>
              <a:ext uri="{FF2B5EF4-FFF2-40B4-BE49-F238E27FC236}">
                <a16:creationId xmlns:a16="http://schemas.microsoft.com/office/drawing/2014/main" id="{CDD7FAA7-65EF-18FE-387A-76C087B4E810}"/>
              </a:ext>
            </a:extLst>
          </p:cNvPr>
          <p:cNvGrpSpPr/>
          <p:nvPr/>
        </p:nvGrpSpPr>
        <p:grpSpPr>
          <a:xfrm>
            <a:off x="1996523" y="2848723"/>
            <a:ext cx="2975927" cy="569102"/>
            <a:chOff x="2364680" y="2728858"/>
            <a:chExt cx="2975927" cy="569102"/>
          </a:xfrm>
        </p:grpSpPr>
        <p:sp>
          <p:nvSpPr>
            <p:cNvPr id="22" name="Subtítulo 5">
              <a:extLst>
                <a:ext uri="{FF2B5EF4-FFF2-40B4-BE49-F238E27FC236}">
                  <a16:creationId xmlns:a16="http://schemas.microsoft.com/office/drawing/2014/main" id="{10CAEF7E-A00B-7808-CC87-978C730E091D}"/>
                </a:ext>
              </a:extLst>
            </p:cNvPr>
            <p:cNvSpPr txBox="1">
              <a:spLocks/>
            </p:cNvSpPr>
            <p:nvPr/>
          </p:nvSpPr>
          <p:spPr>
            <a:xfrm>
              <a:off x="2372041" y="3110174"/>
              <a:ext cx="2685269" cy="18778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="http://schemas.openxmlformats.org/officeDocument/2006/math" xmlns:a14="http://schemas.microsoft.com/office/drawing/2010/main" xmlns:ma14="http://schemas.microsoft.com/office/mac/drawingml/2011/main" xmlns="" val="1"/>
              </a:ext>
            </a:extLst>
          </p:spPr>
          <p:txBody>
            <a:bodyPr vert="horz" lIns="45719" tIns="45720" rIns="45719" bIns="45720" anchor="ctr"/>
            <a:lstStyle>
              <a:lvl1pPr marL="342900" marR="0" indent="-34290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•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1pPr>
              <a:lvl2pPr marL="783771" marR="0" indent="-326571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–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2pPr>
              <a:lvl3pPr marL="1219200" marR="0" indent="-30480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•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3pPr>
              <a:lvl4pPr marL="17373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–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4pPr>
              <a:lvl5pPr marL="21945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5pPr>
              <a:lvl6pPr marL="26517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6pPr>
              <a:lvl7pPr marL="31089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7pPr>
              <a:lvl8pPr marL="3566159" marR="0" indent="-365759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8pPr>
              <a:lvl9pPr marL="4023359" marR="0" indent="-365759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 marL="0" indent="0">
                <a:buNone/>
              </a:pPr>
              <a:r>
                <a:rPr lang="en-GB" sz="1200">
                  <a:latin typeface="EHUSans"/>
                  <a:cs typeface="Times New Roman"/>
                </a:rPr>
                <a:t>Contacts</a:t>
              </a:r>
              <a:endParaRPr lang="es-ES"/>
            </a:p>
          </p:txBody>
        </p:sp>
        <p:sp>
          <p:nvSpPr>
            <p:cNvPr id="23" name="Subtítulo 5">
              <a:extLst>
                <a:ext uri="{FF2B5EF4-FFF2-40B4-BE49-F238E27FC236}">
                  <a16:creationId xmlns:a16="http://schemas.microsoft.com/office/drawing/2014/main" id="{C3DF0416-80CC-7CB8-B73F-73DD18FEE271}"/>
                </a:ext>
              </a:extLst>
            </p:cNvPr>
            <p:cNvSpPr txBox="1">
              <a:spLocks/>
            </p:cNvSpPr>
            <p:nvPr/>
          </p:nvSpPr>
          <p:spPr>
            <a:xfrm>
              <a:off x="2364680" y="2914717"/>
              <a:ext cx="2600769" cy="177890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vert="horz" lIns="45719" tIns="45720" rIns="45719" bIns="45720" anchor="ctr"/>
            <a:lstStyle>
              <a:lvl1pPr marL="342900" marR="0" indent="-34290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•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1pPr>
              <a:lvl2pPr marL="783771" marR="0" indent="-326571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–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2pPr>
              <a:lvl3pPr marL="1219200" marR="0" indent="-30480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•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3pPr>
              <a:lvl4pPr marL="17373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–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4pPr>
              <a:lvl5pPr marL="21945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5pPr>
              <a:lvl6pPr marL="26517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6pPr>
              <a:lvl7pPr marL="31089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7pPr>
              <a:lvl8pPr marL="3566159" marR="0" indent="-365759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8pPr>
              <a:lvl9pPr marL="4023359" marR="0" indent="-365759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 marL="0" indent="0">
                <a:buNone/>
              </a:pPr>
              <a:r>
                <a:rPr lang="es-ES_tradnl" sz="1200" b="1" noProof="1">
                  <a:latin typeface="EHUSans"/>
                  <a:cs typeface="Times New Roman"/>
                </a:rPr>
                <a:t>Contactos</a:t>
              </a:r>
              <a:endParaRPr lang="es-ES"/>
            </a:p>
          </p:txBody>
        </p:sp>
        <p:sp>
          <p:nvSpPr>
            <p:cNvPr id="24" name="Subtítulo 5">
              <a:extLst>
                <a:ext uri="{FF2B5EF4-FFF2-40B4-BE49-F238E27FC236}">
                  <a16:creationId xmlns:a16="http://schemas.microsoft.com/office/drawing/2014/main" id="{C6194E84-D241-269D-F55D-2A932DE1D1C3}"/>
                </a:ext>
              </a:extLst>
            </p:cNvPr>
            <p:cNvSpPr txBox="1">
              <a:spLocks/>
            </p:cNvSpPr>
            <p:nvPr/>
          </p:nvSpPr>
          <p:spPr>
            <a:xfrm>
              <a:off x="2371910" y="2728858"/>
              <a:ext cx="2968697" cy="180559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vert="horz" lIns="45719" tIns="45720" rIns="45719" bIns="45720" anchor="ctr"/>
            <a:lstStyle>
              <a:lvl1pPr marL="342900" marR="0" indent="-34290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•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1pPr>
              <a:lvl2pPr marL="783771" marR="0" indent="-326571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–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2pPr>
              <a:lvl3pPr marL="1219200" marR="0" indent="-30480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•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3pPr>
              <a:lvl4pPr marL="17373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–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4pPr>
              <a:lvl5pPr marL="21945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5pPr>
              <a:lvl6pPr marL="26517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6pPr>
              <a:lvl7pPr marL="31089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7pPr>
              <a:lvl8pPr marL="3566159" marR="0" indent="-365759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8pPr>
              <a:lvl9pPr marL="4023359" marR="0" indent="-365759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 marL="0" indent="0">
                <a:buNone/>
              </a:pPr>
              <a:r>
                <a:rPr lang="en-GB" sz="1200" noProof="1">
                  <a:solidFill>
                    <a:srgbClr val="2AB0B0"/>
                  </a:solidFill>
                  <a:latin typeface="EHUSerif"/>
                  <a:cs typeface="Times New Roman"/>
                </a:rPr>
                <a:t>Harremanetarako</a:t>
              </a:r>
              <a:endParaRPr lang="es-ES"/>
            </a:p>
          </p:txBody>
        </p:sp>
      </p:grpSp>
      <p:grpSp>
        <p:nvGrpSpPr>
          <p:cNvPr id="27" name="Grupo 26">
            <a:extLst>
              <a:ext uri="{FF2B5EF4-FFF2-40B4-BE49-F238E27FC236}">
                <a16:creationId xmlns:a16="http://schemas.microsoft.com/office/drawing/2014/main" id="{96916D77-AA6E-4B97-5DD0-4EA1EA8825D6}"/>
              </a:ext>
            </a:extLst>
          </p:cNvPr>
          <p:cNvGrpSpPr/>
          <p:nvPr/>
        </p:nvGrpSpPr>
        <p:grpSpPr>
          <a:xfrm>
            <a:off x="1466529" y="3645505"/>
            <a:ext cx="466066" cy="426377"/>
            <a:chOff x="1415159" y="1376629"/>
            <a:chExt cx="466066" cy="426377"/>
          </a:xfrm>
        </p:grpSpPr>
        <p:sp>
          <p:nvSpPr>
            <p:cNvPr id="28" name="Elipse 27">
              <a:extLst>
                <a:ext uri="{FF2B5EF4-FFF2-40B4-BE49-F238E27FC236}">
                  <a16:creationId xmlns:a16="http://schemas.microsoft.com/office/drawing/2014/main" id="{9C6973F5-7C4D-6C73-DA0F-0FE0EBC4A141}"/>
                </a:ext>
              </a:extLst>
            </p:cNvPr>
            <p:cNvSpPr/>
            <p:nvPr/>
          </p:nvSpPr>
          <p:spPr>
            <a:xfrm>
              <a:off x="1415159" y="1376629"/>
              <a:ext cx="426377" cy="426377"/>
            </a:xfrm>
            <a:prstGeom prst="ellipse">
              <a:avLst/>
            </a:prstGeom>
            <a:solidFill>
              <a:schemeClr val="tx1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s-ES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endParaRPr>
            </a:p>
          </p:txBody>
        </p:sp>
        <p:sp>
          <p:nvSpPr>
            <p:cNvPr id="29" name="CuadroTexto 28">
              <a:extLst>
                <a:ext uri="{FF2B5EF4-FFF2-40B4-BE49-F238E27FC236}">
                  <a16:creationId xmlns:a16="http://schemas.microsoft.com/office/drawing/2014/main" id="{CC37247C-2D86-BC13-7CCD-8EA0589867EB}"/>
                </a:ext>
              </a:extLst>
            </p:cNvPr>
            <p:cNvSpPr txBox="1"/>
            <p:nvPr/>
          </p:nvSpPr>
          <p:spPr>
            <a:xfrm>
              <a:off x="1473540" y="1416704"/>
              <a:ext cx="407685" cy="32316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s-ES" sz="1500" b="0" u="none">
                  <a:solidFill>
                    <a:srgbClr val="FFFFFF"/>
                  </a:solidFill>
                </a:rPr>
                <a:t>03</a:t>
              </a:r>
              <a:endParaRPr lang="es-ES" sz="15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31" name="Subtítulo 5">
            <a:extLst>
              <a:ext uri="{FF2B5EF4-FFF2-40B4-BE49-F238E27FC236}">
                <a16:creationId xmlns:a16="http://schemas.microsoft.com/office/drawing/2014/main" id="{FB198292-E20A-4209-9E56-20A82B8A249C}"/>
              </a:ext>
            </a:extLst>
          </p:cNvPr>
          <p:cNvSpPr txBox="1">
            <a:spLocks/>
          </p:cNvSpPr>
          <p:nvPr/>
        </p:nvSpPr>
        <p:spPr>
          <a:xfrm>
            <a:off x="2003884" y="4026287"/>
            <a:ext cx="2685269" cy="1877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vert="horz" lIns="45719" tIns="45720" rIns="45719" bIns="45720" anchor="ctr"/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indent="0">
              <a:buNone/>
            </a:pPr>
            <a:r>
              <a:rPr lang="en-GB" sz="1200">
                <a:latin typeface="EHUSans"/>
                <a:cs typeface="Times New Roman"/>
              </a:rPr>
              <a:t>Doctoral School (</a:t>
            </a:r>
            <a:r>
              <a:rPr lang="en-GB" sz="1200" err="1">
                <a:latin typeface="EHUSans"/>
                <a:cs typeface="Times New Roman"/>
              </a:rPr>
              <a:t>DOKe</a:t>
            </a:r>
            <a:r>
              <a:rPr lang="en-GB" sz="1200">
                <a:latin typeface="EHUSans"/>
                <a:cs typeface="Times New Roman"/>
              </a:rPr>
              <a:t>)</a:t>
            </a:r>
          </a:p>
        </p:txBody>
      </p:sp>
      <p:sp>
        <p:nvSpPr>
          <p:cNvPr id="32" name="Subtítulo 5">
            <a:extLst>
              <a:ext uri="{FF2B5EF4-FFF2-40B4-BE49-F238E27FC236}">
                <a16:creationId xmlns:a16="http://schemas.microsoft.com/office/drawing/2014/main" id="{83E6E640-0791-19D0-117D-DBD75B84DAD0}"/>
              </a:ext>
            </a:extLst>
          </p:cNvPr>
          <p:cNvSpPr txBox="1">
            <a:spLocks/>
          </p:cNvSpPr>
          <p:nvPr/>
        </p:nvSpPr>
        <p:spPr>
          <a:xfrm>
            <a:off x="1996523" y="3830830"/>
            <a:ext cx="2600769" cy="1778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vert="horz" lIns="45719" tIns="45720" rIns="45719" bIns="45720" anchor="ctr"/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indent="0">
              <a:buNone/>
            </a:pPr>
            <a:r>
              <a:rPr lang="es-ES_tradnl" sz="1200" b="1" noProof="1">
                <a:latin typeface="EHUSans"/>
                <a:cs typeface="Times New Roman"/>
              </a:rPr>
              <a:t>Escuela de doctorado (DOKe)</a:t>
            </a:r>
            <a:endParaRPr lang="es-ES" sz="1200"/>
          </a:p>
        </p:txBody>
      </p:sp>
      <p:sp>
        <p:nvSpPr>
          <p:cNvPr id="33" name="Subtítulo 5">
            <a:extLst>
              <a:ext uri="{FF2B5EF4-FFF2-40B4-BE49-F238E27FC236}">
                <a16:creationId xmlns:a16="http://schemas.microsoft.com/office/drawing/2014/main" id="{03E69330-96A8-06AD-B079-41E8D6666B3F}"/>
              </a:ext>
            </a:extLst>
          </p:cNvPr>
          <p:cNvSpPr txBox="1">
            <a:spLocks/>
          </p:cNvSpPr>
          <p:nvPr/>
        </p:nvSpPr>
        <p:spPr>
          <a:xfrm>
            <a:off x="2003753" y="3644971"/>
            <a:ext cx="2968697" cy="1805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vert="horz" lIns="45719" tIns="45720" rIns="45719" bIns="45720" anchor="ctr"/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indent="0">
              <a:buNone/>
            </a:pPr>
            <a:r>
              <a:rPr lang="en-GB" sz="1200" noProof="1">
                <a:solidFill>
                  <a:srgbClr val="2AB0B0"/>
                </a:solidFill>
                <a:latin typeface="EHUSerif"/>
                <a:cs typeface="Times New Roman"/>
              </a:rPr>
              <a:t>Doktorego Eskola (DOKe)</a:t>
            </a:r>
            <a:endParaRPr lang="en-GB" sz="1200">
              <a:solidFill>
                <a:srgbClr val="2AB0B0"/>
              </a:solidFill>
              <a:latin typeface="EHUSerif"/>
              <a:cs typeface="Times New Roman"/>
            </a:endParaRPr>
          </a:p>
        </p:txBody>
      </p:sp>
      <p:grpSp>
        <p:nvGrpSpPr>
          <p:cNvPr id="35" name="Grupo 34">
            <a:extLst>
              <a:ext uri="{FF2B5EF4-FFF2-40B4-BE49-F238E27FC236}">
                <a16:creationId xmlns:a16="http://schemas.microsoft.com/office/drawing/2014/main" id="{420EBF67-F21D-D9C8-9F4C-F181A2D74D39}"/>
              </a:ext>
            </a:extLst>
          </p:cNvPr>
          <p:cNvGrpSpPr/>
          <p:nvPr/>
        </p:nvGrpSpPr>
        <p:grpSpPr>
          <a:xfrm>
            <a:off x="1466527" y="4458875"/>
            <a:ext cx="466066" cy="426377"/>
            <a:chOff x="1415159" y="1376629"/>
            <a:chExt cx="466066" cy="426377"/>
          </a:xfrm>
        </p:grpSpPr>
        <p:sp>
          <p:nvSpPr>
            <p:cNvPr id="36" name="Elipse 35">
              <a:extLst>
                <a:ext uri="{FF2B5EF4-FFF2-40B4-BE49-F238E27FC236}">
                  <a16:creationId xmlns:a16="http://schemas.microsoft.com/office/drawing/2014/main" id="{2A0D5F8D-64D3-458A-628A-809104E915D1}"/>
                </a:ext>
              </a:extLst>
            </p:cNvPr>
            <p:cNvSpPr/>
            <p:nvPr/>
          </p:nvSpPr>
          <p:spPr>
            <a:xfrm>
              <a:off x="1415159" y="1376629"/>
              <a:ext cx="426377" cy="426377"/>
            </a:xfrm>
            <a:prstGeom prst="ellipse">
              <a:avLst/>
            </a:prstGeom>
            <a:solidFill>
              <a:schemeClr val="tx1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s-ES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endParaRPr>
            </a:p>
          </p:txBody>
        </p:sp>
        <p:sp>
          <p:nvSpPr>
            <p:cNvPr id="37" name="CuadroTexto 36">
              <a:extLst>
                <a:ext uri="{FF2B5EF4-FFF2-40B4-BE49-F238E27FC236}">
                  <a16:creationId xmlns:a16="http://schemas.microsoft.com/office/drawing/2014/main" id="{4981D11F-E23F-77A6-FD4D-D6DAF5C28D0A}"/>
                </a:ext>
              </a:extLst>
            </p:cNvPr>
            <p:cNvSpPr txBox="1"/>
            <p:nvPr/>
          </p:nvSpPr>
          <p:spPr>
            <a:xfrm>
              <a:off x="1473540" y="1416704"/>
              <a:ext cx="407685" cy="32316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s-ES" sz="1500" b="0" u="none">
                  <a:solidFill>
                    <a:srgbClr val="FFFFFF"/>
                  </a:solidFill>
                </a:rPr>
                <a:t>04</a:t>
              </a:r>
              <a:endParaRPr lang="es-ES" sz="15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39" name="Subtítulo 5">
            <a:extLst>
              <a:ext uri="{FF2B5EF4-FFF2-40B4-BE49-F238E27FC236}">
                <a16:creationId xmlns:a16="http://schemas.microsoft.com/office/drawing/2014/main" id="{C8EE1E72-6E3A-0BA6-7145-BCC52F206B11}"/>
              </a:ext>
            </a:extLst>
          </p:cNvPr>
          <p:cNvSpPr txBox="1">
            <a:spLocks/>
          </p:cNvSpPr>
          <p:nvPr/>
        </p:nvSpPr>
        <p:spPr>
          <a:xfrm>
            <a:off x="2003883" y="4839657"/>
            <a:ext cx="2685269" cy="1877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vert="horz" lIns="45719" tIns="45720" rIns="45719" bIns="45720" anchor="ctr"/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indent="0">
              <a:buNone/>
            </a:pPr>
            <a:r>
              <a:rPr lang="en-GB" sz="1200">
                <a:latin typeface="EHUSans"/>
                <a:cs typeface="Times New Roman"/>
              </a:rPr>
              <a:t>Web-sites</a:t>
            </a:r>
          </a:p>
        </p:txBody>
      </p:sp>
      <p:sp>
        <p:nvSpPr>
          <p:cNvPr id="40" name="Subtítulo 5">
            <a:extLst>
              <a:ext uri="{FF2B5EF4-FFF2-40B4-BE49-F238E27FC236}">
                <a16:creationId xmlns:a16="http://schemas.microsoft.com/office/drawing/2014/main" id="{7B09330F-1449-5172-94C0-EB2C38DF5274}"/>
              </a:ext>
            </a:extLst>
          </p:cNvPr>
          <p:cNvSpPr txBox="1">
            <a:spLocks/>
          </p:cNvSpPr>
          <p:nvPr/>
        </p:nvSpPr>
        <p:spPr>
          <a:xfrm>
            <a:off x="1996522" y="4644200"/>
            <a:ext cx="2600769" cy="1778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vert="horz" lIns="45719" tIns="45720" rIns="45719" bIns="45720" anchor="ctr"/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indent="0">
              <a:buNone/>
            </a:pPr>
            <a:r>
              <a:rPr lang="es-ES_tradnl" sz="1200" b="1" noProof="1">
                <a:latin typeface="EHUSans"/>
                <a:cs typeface="Times New Roman"/>
              </a:rPr>
              <a:t>Páginas web</a:t>
            </a:r>
          </a:p>
        </p:txBody>
      </p:sp>
      <p:sp>
        <p:nvSpPr>
          <p:cNvPr id="41" name="Subtítulo 5">
            <a:extLst>
              <a:ext uri="{FF2B5EF4-FFF2-40B4-BE49-F238E27FC236}">
                <a16:creationId xmlns:a16="http://schemas.microsoft.com/office/drawing/2014/main" id="{8FE9E7A3-5320-ED13-D5DD-F0D97E43072C}"/>
              </a:ext>
            </a:extLst>
          </p:cNvPr>
          <p:cNvSpPr txBox="1">
            <a:spLocks/>
          </p:cNvSpPr>
          <p:nvPr/>
        </p:nvSpPr>
        <p:spPr>
          <a:xfrm>
            <a:off x="2003752" y="4458341"/>
            <a:ext cx="1478945" cy="1805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vert="horz" lIns="45719" tIns="45720" rIns="45719" bIns="45720" anchor="ctr"/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indent="0">
              <a:buNone/>
            </a:pPr>
            <a:r>
              <a:rPr lang="en-GB" sz="1200" noProof="1">
                <a:solidFill>
                  <a:srgbClr val="2AB0B0"/>
                </a:solidFill>
                <a:latin typeface="EHUSerif"/>
                <a:cs typeface="Times New Roman"/>
              </a:rPr>
              <a:t>Web-guneak</a:t>
            </a:r>
          </a:p>
        </p:txBody>
      </p:sp>
      <p:grpSp>
        <p:nvGrpSpPr>
          <p:cNvPr id="62" name="Grupo 61">
            <a:extLst>
              <a:ext uri="{FF2B5EF4-FFF2-40B4-BE49-F238E27FC236}">
                <a16:creationId xmlns:a16="http://schemas.microsoft.com/office/drawing/2014/main" id="{00F10AA3-064F-2B11-62DB-8786F9D4B7AE}"/>
              </a:ext>
            </a:extLst>
          </p:cNvPr>
          <p:cNvGrpSpPr/>
          <p:nvPr/>
        </p:nvGrpSpPr>
        <p:grpSpPr>
          <a:xfrm>
            <a:off x="4993990" y="2018763"/>
            <a:ext cx="466066" cy="426377"/>
            <a:chOff x="1415159" y="1376629"/>
            <a:chExt cx="466066" cy="426377"/>
          </a:xfrm>
        </p:grpSpPr>
        <p:sp>
          <p:nvSpPr>
            <p:cNvPr id="63" name="Elipse 62">
              <a:extLst>
                <a:ext uri="{FF2B5EF4-FFF2-40B4-BE49-F238E27FC236}">
                  <a16:creationId xmlns:a16="http://schemas.microsoft.com/office/drawing/2014/main" id="{AB8FF6B9-8A99-3029-1F17-58B49FCCD7C5}"/>
                </a:ext>
              </a:extLst>
            </p:cNvPr>
            <p:cNvSpPr/>
            <p:nvPr/>
          </p:nvSpPr>
          <p:spPr>
            <a:xfrm>
              <a:off x="1415159" y="1376629"/>
              <a:ext cx="426377" cy="426377"/>
            </a:xfrm>
            <a:prstGeom prst="ellipse">
              <a:avLst/>
            </a:prstGeom>
            <a:solidFill>
              <a:schemeClr val="tx1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s-ES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endParaRPr>
            </a:p>
          </p:txBody>
        </p:sp>
        <p:sp>
          <p:nvSpPr>
            <p:cNvPr id="64" name="CuadroTexto 63">
              <a:extLst>
                <a:ext uri="{FF2B5EF4-FFF2-40B4-BE49-F238E27FC236}">
                  <a16:creationId xmlns:a16="http://schemas.microsoft.com/office/drawing/2014/main" id="{7D44E5F3-4552-E912-D122-B6B8BF43846F}"/>
                </a:ext>
              </a:extLst>
            </p:cNvPr>
            <p:cNvSpPr txBox="1"/>
            <p:nvPr/>
          </p:nvSpPr>
          <p:spPr>
            <a:xfrm>
              <a:off x="1473540" y="1416704"/>
              <a:ext cx="407685" cy="32316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s-ES" sz="1500" b="0" u="none">
                  <a:solidFill>
                    <a:srgbClr val="FFFFFF"/>
                  </a:solidFill>
                </a:rPr>
                <a:t>05</a:t>
              </a:r>
              <a:endParaRPr lang="es-ES" sz="15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65" name="Grupo 64">
            <a:extLst>
              <a:ext uri="{FF2B5EF4-FFF2-40B4-BE49-F238E27FC236}">
                <a16:creationId xmlns:a16="http://schemas.microsoft.com/office/drawing/2014/main" id="{157D7DEF-02D7-63D4-72FB-CA511682AFED}"/>
              </a:ext>
            </a:extLst>
          </p:cNvPr>
          <p:cNvGrpSpPr/>
          <p:nvPr/>
        </p:nvGrpSpPr>
        <p:grpSpPr>
          <a:xfrm>
            <a:off x="5523983" y="2018229"/>
            <a:ext cx="2975927" cy="569102"/>
            <a:chOff x="2364681" y="1710005"/>
            <a:chExt cx="2975927" cy="569102"/>
          </a:xfrm>
        </p:grpSpPr>
        <p:sp>
          <p:nvSpPr>
            <p:cNvPr id="66" name="Subtítulo 5">
              <a:extLst>
                <a:ext uri="{FF2B5EF4-FFF2-40B4-BE49-F238E27FC236}">
                  <a16:creationId xmlns:a16="http://schemas.microsoft.com/office/drawing/2014/main" id="{F9E9994C-6751-61F9-4129-C4705D78906C}"/>
                </a:ext>
              </a:extLst>
            </p:cNvPr>
            <p:cNvSpPr txBox="1">
              <a:spLocks/>
            </p:cNvSpPr>
            <p:nvPr/>
          </p:nvSpPr>
          <p:spPr>
            <a:xfrm>
              <a:off x="2372042" y="2091321"/>
              <a:ext cx="2685269" cy="18778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="http://schemas.openxmlformats.org/officeDocument/2006/math" xmlns:a14="http://schemas.microsoft.com/office/drawing/2010/main" xmlns:ma14="http://schemas.microsoft.com/office/mac/drawingml/2011/main" xmlns="" val="1"/>
              </a:ext>
            </a:extLst>
          </p:spPr>
          <p:txBody>
            <a:bodyPr vert="horz" lIns="45719" tIns="45720" rIns="45719" bIns="45720" anchor="ctr"/>
            <a:lstStyle>
              <a:lvl1pPr marL="342900" marR="0" indent="-34290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•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1pPr>
              <a:lvl2pPr marL="783771" marR="0" indent="-326571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–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2pPr>
              <a:lvl3pPr marL="1219200" marR="0" indent="-30480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•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3pPr>
              <a:lvl4pPr marL="17373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–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4pPr>
              <a:lvl5pPr marL="21945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5pPr>
              <a:lvl6pPr marL="26517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6pPr>
              <a:lvl7pPr marL="31089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7pPr>
              <a:lvl8pPr marL="3566159" marR="0" indent="-365759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8pPr>
              <a:lvl9pPr marL="4023359" marR="0" indent="-365759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 marL="0" indent="0">
                <a:buNone/>
              </a:pPr>
              <a:r>
                <a:rPr lang="en-GB" sz="1200">
                  <a:latin typeface="EHUSans"/>
                  <a:cs typeface="Times New Roman"/>
                </a:rPr>
                <a:t>Regulations</a:t>
              </a:r>
              <a:endParaRPr lang="es-ES"/>
            </a:p>
          </p:txBody>
        </p:sp>
        <p:sp>
          <p:nvSpPr>
            <p:cNvPr id="67" name="Subtítulo 5">
              <a:extLst>
                <a:ext uri="{FF2B5EF4-FFF2-40B4-BE49-F238E27FC236}">
                  <a16:creationId xmlns:a16="http://schemas.microsoft.com/office/drawing/2014/main" id="{F89D3A57-D3AE-FBB8-B730-3179BCAEC18F}"/>
                </a:ext>
              </a:extLst>
            </p:cNvPr>
            <p:cNvSpPr txBox="1">
              <a:spLocks/>
            </p:cNvSpPr>
            <p:nvPr/>
          </p:nvSpPr>
          <p:spPr>
            <a:xfrm>
              <a:off x="2364681" y="1895864"/>
              <a:ext cx="2600769" cy="177890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vert="horz" lIns="45719" tIns="45720" rIns="45719" bIns="45720" anchor="ctr"/>
            <a:lstStyle>
              <a:lvl1pPr marL="342900" marR="0" indent="-34290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•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1pPr>
              <a:lvl2pPr marL="783771" marR="0" indent="-326571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–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2pPr>
              <a:lvl3pPr marL="1219200" marR="0" indent="-30480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•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3pPr>
              <a:lvl4pPr marL="17373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–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4pPr>
              <a:lvl5pPr marL="21945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5pPr>
              <a:lvl6pPr marL="26517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6pPr>
              <a:lvl7pPr marL="31089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7pPr>
              <a:lvl8pPr marL="3566159" marR="0" indent="-365759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8pPr>
              <a:lvl9pPr marL="4023359" marR="0" indent="-365759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 marL="0" indent="0">
                <a:buNone/>
              </a:pPr>
              <a:r>
                <a:rPr lang="es-ES_tradnl" sz="1200" b="1" noProof="1">
                  <a:latin typeface="EHUSans"/>
                  <a:cs typeface="Times New Roman"/>
                </a:rPr>
                <a:t>Normativas</a:t>
              </a:r>
              <a:endParaRPr lang="es-ES"/>
            </a:p>
          </p:txBody>
        </p:sp>
        <p:sp>
          <p:nvSpPr>
            <p:cNvPr id="68" name="Subtítulo 5">
              <a:extLst>
                <a:ext uri="{FF2B5EF4-FFF2-40B4-BE49-F238E27FC236}">
                  <a16:creationId xmlns:a16="http://schemas.microsoft.com/office/drawing/2014/main" id="{D255ACA5-789F-76B2-C9CA-93FB287F5CAF}"/>
                </a:ext>
              </a:extLst>
            </p:cNvPr>
            <p:cNvSpPr txBox="1">
              <a:spLocks/>
            </p:cNvSpPr>
            <p:nvPr/>
          </p:nvSpPr>
          <p:spPr>
            <a:xfrm>
              <a:off x="2371911" y="1710005"/>
              <a:ext cx="2968697" cy="180559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vert="horz" lIns="45719" tIns="45720" rIns="45719" bIns="45720" anchor="ctr"/>
            <a:lstStyle>
              <a:lvl1pPr marL="342900" marR="0" indent="-34290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•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1pPr>
              <a:lvl2pPr marL="783771" marR="0" indent="-326571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–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2pPr>
              <a:lvl3pPr marL="1219200" marR="0" indent="-30480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•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3pPr>
              <a:lvl4pPr marL="17373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–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4pPr>
              <a:lvl5pPr marL="21945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5pPr>
              <a:lvl6pPr marL="26517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6pPr>
              <a:lvl7pPr marL="31089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7pPr>
              <a:lvl8pPr marL="3566159" marR="0" indent="-365759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8pPr>
              <a:lvl9pPr marL="4023359" marR="0" indent="-365759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 marL="0" indent="0">
                <a:buNone/>
              </a:pPr>
              <a:r>
                <a:rPr lang="en-GB" sz="1200" noProof="1">
                  <a:solidFill>
                    <a:srgbClr val="2AB0B0"/>
                  </a:solidFill>
                  <a:latin typeface="EHUSerif"/>
                  <a:cs typeface="Times New Roman"/>
                </a:rPr>
                <a:t>Araudiak</a:t>
              </a:r>
              <a:endParaRPr lang="es-ES"/>
            </a:p>
          </p:txBody>
        </p:sp>
      </p:grpSp>
      <p:grpSp>
        <p:nvGrpSpPr>
          <p:cNvPr id="69" name="Grupo 68">
            <a:extLst>
              <a:ext uri="{FF2B5EF4-FFF2-40B4-BE49-F238E27FC236}">
                <a16:creationId xmlns:a16="http://schemas.microsoft.com/office/drawing/2014/main" id="{B1C9AEE1-7E59-4E67-E0EC-170C53EE94B3}"/>
              </a:ext>
            </a:extLst>
          </p:cNvPr>
          <p:cNvGrpSpPr/>
          <p:nvPr/>
        </p:nvGrpSpPr>
        <p:grpSpPr>
          <a:xfrm>
            <a:off x="4993989" y="2849256"/>
            <a:ext cx="466066" cy="426377"/>
            <a:chOff x="1415159" y="1376629"/>
            <a:chExt cx="466066" cy="426377"/>
          </a:xfrm>
        </p:grpSpPr>
        <p:sp>
          <p:nvSpPr>
            <p:cNvPr id="70" name="Elipse 69">
              <a:extLst>
                <a:ext uri="{FF2B5EF4-FFF2-40B4-BE49-F238E27FC236}">
                  <a16:creationId xmlns:a16="http://schemas.microsoft.com/office/drawing/2014/main" id="{79135440-8C0C-CA21-EE53-D88A0FA7D474}"/>
                </a:ext>
              </a:extLst>
            </p:cNvPr>
            <p:cNvSpPr/>
            <p:nvPr/>
          </p:nvSpPr>
          <p:spPr>
            <a:xfrm>
              <a:off x="1415159" y="1376629"/>
              <a:ext cx="426377" cy="426377"/>
            </a:xfrm>
            <a:prstGeom prst="ellipse">
              <a:avLst/>
            </a:prstGeom>
            <a:solidFill>
              <a:schemeClr val="tx1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s-ES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endParaRPr>
            </a:p>
          </p:txBody>
        </p:sp>
        <p:sp>
          <p:nvSpPr>
            <p:cNvPr id="71" name="CuadroTexto 70">
              <a:extLst>
                <a:ext uri="{FF2B5EF4-FFF2-40B4-BE49-F238E27FC236}">
                  <a16:creationId xmlns:a16="http://schemas.microsoft.com/office/drawing/2014/main" id="{6A458E8B-CBAC-BE25-43DE-89C5B788CE67}"/>
                </a:ext>
              </a:extLst>
            </p:cNvPr>
            <p:cNvSpPr txBox="1"/>
            <p:nvPr/>
          </p:nvSpPr>
          <p:spPr>
            <a:xfrm>
              <a:off x="1473540" y="1416704"/>
              <a:ext cx="407685" cy="32316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s-ES" sz="1500" b="0" u="none">
                  <a:solidFill>
                    <a:srgbClr val="FFFFFF"/>
                  </a:solidFill>
                </a:rPr>
                <a:t>06</a:t>
              </a:r>
              <a:endParaRPr lang="es-ES" sz="15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73" name="Subtítulo 5">
            <a:extLst>
              <a:ext uri="{FF2B5EF4-FFF2-40B4-BE49-F238E27FC236}">
                <a16:creationId xmlns:a16="http://schemas.microsoft.com/office/drawing/2014/main" id="{7566B1F1-5635-F67E-8C1D-1B3810270E07}"/>
              </a:ext>
            </a:extLst>
          </p:cNvPr>
          <p:cNvSpPr txBox="1">
            <a:spLocks/>
          </p:cNvSpPr>
          <p:nvPr/>
        </p:nvSpPr>
        <p:spPr>
          <a:xfrm>
            <a:off x="5531344" y="3230038"/>
            <a:ext cx="2685269" cy="1877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vert="horz" lIns="45719" tIns="45720" rIns="45719" bIns="45720" anchor="ctr"/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indent="0">
              <a:buNone/>
            </a:pPr>
            <a:r>
              <a:rPr lang="en-GB" sz="1200">
                <a:latin typeface="EHUSans"/>
                <a:cs typeface="Times New Roman"/>
              </a:rPr>
              <a:t>Duration, leaves and extensions</a:t>
            </a:r>
            <a:endParaRPr lang="es-ES"/>
          </a:p>
        </p:txBody>
      </p:sp>
      <p:sp>
        <p:nvSpPr>
          <p:cNvPr id="74" name="Subtítulo 5">
            <a:extLst>
              <a:ext uri="{FF2B5EF4-FFF2-40B4-BE49-F238E27FC236}">
                <a16:creationId xmlns:a16="http://schemas.microsoft.com/office/drawing/2014/main" id="{4D0E848C-14A5-E4DC-FFD1-04E456C02D9E}"/>
              </a:ext>
            </a:extLst>
          </p:cNvPr>
          <p:cNvSpPr txBox="1">
            <a:spLocks/>
          </p:cNvSpPr>
          <p:nvPr/>
        </p:nvSpPr>
        <p:spPr>
          <a:xfrm>
            <a:off x="5523983" y="3034581"/>
            <a:ext cx="2600769" cy="1778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vert="horz" lIns="45719" tIns="45720" rIns="45719" bIns="45720" anchor="ctr"/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indent="0">
              <a:buNone/>
            </a:pPr>
            <a:r>
              <a:rPr lang="es-ES_tradnl" sz="1200" b="1" noProof="1">
                <a:latin typeface="EHUSans"/>
                <a:cs typeface="Times New Roman"/>
              </a:rPr>
              <a:t>Duración, bajas y prórrogas</a:t>
            </a:r>
          </a:p>
        </p:txBody>
      </p:sp>
      <p:sp>
        <p:nvSpPr>
          <p:cNvPr id="75" name="Subtítulo 5">
            <a:extLst>
              <a:ext uri="{FF2B5EF4-FFF2-40B4-BE49-F238E27FC236}">
                <a16:creationId xmlns:a16="http://schemas.microsoft.com/office/drawing/2014/main" id="{AA173C09-0D2B-819C-5DEA-7F4859C7AEF5}"/>
              </a:ext>
            </a:extLst>
          </p:cNvPr>
          <p:cNvSpPr txBox="1">
            <a:spLocks/>
          </p:cNvSpPr>
          <p:nvPr/>
        </p:nvSpPr>
        <p:spPr>
          <a:xfrm>
            <a:off x="5531213" y="2848722"/>
            <a:ext cx="2968697" cy="1805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vert="horz" lIns="45719" tIns="45720" rIns="45719" bIns="45720" anchor="ctr"/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indent="0">
              <a:buNone/>
            </a:pPr>
            <a:r>
              <a:rPr lang="en-GB" sz="1200" noProof="1">
                <a:solidFill>
                  <a:srgbClr val="2AB0B0"/>
                </a:solidFill>
                <a:latin typeface="EHUSerif"/>
                <a:cs typeface="Times New Roman"/>
              </a:rPr>
              <a:t>Iraupena, bajak eta luzapenak</a:t>
            </a:r>
            <a:endParaRPr lang="es-ES"/>
          </a:p>
        </p:txBody>
      </p:sp>
      <p:grpSp>
        <p:nvGrpSpPr>
          <p:cNvPr id="76" name="Grupo 75">
            <a:extLst>
              <a:ext uri="{FF2B5EF4-FFF2-40B4-BE49-F238E27FC236}">
                <a16:creationId xmlns:a16="http://schemas.microsoft.com/office/drawing/2014/main" id="{8DD63336-082E-CCBE-BD96-05E364F138DE}"/>
              </a:ext>
            </a:extLst>
          </p:cNvPr>
          <p:cNvGrpSpPr/>
          <p:nvPr/>
        </p:nvGrpSpPr>
        <p:grpSpPr>
          <a:xfrm>
            <a:off x="4993989" y="3645504"/>
            <a:ext cx="466066" cy="426377"/>
            <a:chOff x="1415159" y="1376629"/>
            <a:chExt cx="466066" cy="426377"/>
          </a:xfrm>
        </p:grpSpPr>
        <p:sp>
          <p:nvSpPr>
            <p:cNvPr id="77" name="Elipse 76">
              <a:extLst>
                <a:ext uri="{FF2B5EF4-FFF2-40B4-BE49-F238E27FC236}">
                  <a16:creationId xmlns:a16="http://schemas.microsoft.com/office/drawing/2014/main" id="{B715C382-1DC6-1CBA-E26D-4757F78E414D}"/>
                </a:ext>
              </a:extLst>
            </p:cNvPr>
            <p:cNvSpPr/>
            <p:nvPr/>
          </p:nvSpPr>
          <p:spPr>
            <a:xfrm>
              <a:off x="1415159" y="1376629"/>
              <a:ext cx="426377" cy="426377"/>
            </a:xfrm>
            <a:prstGeom prst="ellipse">
              <a:avLst/>
            </a:prstGeom>
            <a:solidFill>
              <a:schemeClr val="tx1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s-ES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endParaRPr>
            </a:p>
          </p:txBody>
        </p:sp>
        <p:sp>
          <p:nvSpPr>
            <p:cNvPr id="78" name="CuadroTexto 77">
              <a:extLst>
                <a:ext uri="{FF2B5EF4-FFF2-40B4-BE49-F238E27FC236}">
                  <a16:creationId xmlns:a16="http://schemas.microsoft.com/office/drawing/2014/main" id="{F41ED03C-5B9D-F362-DF80-7F60AFCB2246}"/>
                </a:ext>
              </a:extLst>
            </p:cNvPr>
            <p:cNvSpPr txBox="1"/>
            <p:nvPr/>
          </p:nvSpPr>
          <p:spPr>
            <a:xfrm>
              <a:off x="1473540" y="1416704"/>
              <a:ext cx="407685" cy="32316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s-ES" sz="1500" b="0" u="none">
                  <a:solidFill>
                    <a:srgbClr val="FFFFFF"/>
                  </a:solidFill>
                </a:rPr>
                <a:t>07</a:t>
              </a:r>
              <a:endParaRPr lang="es-ES" sz="15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79" name="Subtítulo 5">
            <a:extLst>
              <a:ext uri="{FF2B5EF4-FFF2-40B4-BE49-F238E27FC236}">
                <a16:creationId xmlns:a16="http://schemas.microsoft.com/office/drawing/2014/main" id="{275250D0-C471-B04E-BCD3-7D2B1A48D811}"/>
              </a:ext>
            </a:extLst>
          </p:cNvPr>
          <p:cNvSpPr txBox="1">
            <a:spLocks/>
          </p:cNvSpPr>
          <p:nvPr/>
        </p:nvSpPr>
        <p:spPr>
          <a:xfrm>
            <a:off x="5531344" y="4017725"/>
            <a:ext cx="1615045" cy="2049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vert="horz" lIns="45719" tIns="45720" rIns="45719" bIns="45720" anchor="ctr"/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indent="0">
              <a:buNone/>
            </a:pPr>
            <a:r>
              <a:rPr lang="en-GB" sz="1200">
                <a:latin typeface="EHUSans"/>
                <a:cs typeface="Times New Roman"/>
              </a:rPr>
              <a:t>Training</a:t>
            </a:r>
            <a:endParaRPr lang="es-ES"/>
          </a:p>
        </p:txBody>
      </p:sp>
      <p:sp>
        <p:nvSpPr>
          <p:cNvPr id="80" name="Subtítulo 5">
            <a:extLst>
              <a:ext uri="{FF2B5EF4-FFF2-40B4-BE49-F238E27FC236}">
                <a16:creationId xmlns:a16="http://schemas.microsoft.com/office/drawing/2014/main" id="{31CA13F3-2F0E-F394-A96A-C20F3C10ADDB}"/>
              </a:ext>
            </a:extLst>
          </p:cNvPr>
          <p:cNvSpPr txBox="1">
            <a:spLocks/>
          </p:cNvSpPr>
          <p:nvPr/>
        </p:nvSpPr>
        <p:spPr>
          <a:xfrm>
            <a:off x="5523983" y="3830829"/>
            <a:ext cx="2600769" cy="1778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vert="horz" lIns="45719" tIns="45720" rIns="45719" bIns="45720" anchor="ctr"/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indent="0">
              <a:buNone/>
            </a:pPr>
            <a:r>
              <a:rPr lang="es-ES_tradnl" sz="1200" b="1" noProof="1">
                <a:latin typeface="EHUSans"/>
                <a:cs typeface="Times New Roman"/>
              </a:rPr>
              <a:t>Formación</a:t>
            </a:r>
          </a:p>
        </p:txBody>
      </p:sp>
      <p:sp>
        <p:nvSpPr>
          <p:cNvPr id="81" name="Subtítulo 5">
            <a:extLst>
              <a:ext uri="{FF2B5EF4-FFF2-40B4-BE49-F238E27FC236}">
                <a16:creationId xmlns:a16="http://schemas.microsoft.com/office/drawing/2014/main" id="{5CC68757-86C5-B4A2-8D02-D14587BC3C69}"/>
              </a:ext>
            </a:extLst>
          </p:cNvPr>
          <p:cNvSpPr txBox="1">
            <a:spLocks/>
          </p:cNvSpPr>
          <p:nvPr/>
        </p:nvSpPr>
        <p:spPr>
          <a:xfrm>
            <a:off x="5531213" y="3644970"/>
            <a:ext cx="2968697" cy="1805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vert="horz" lIns="45719" tIns="45720" rIns="45719" bIns="45720" anchor="ctr"/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indent="0">
              <a:buNone/>
            </a:pPr>
            <a:r>
              <a:rPr lang="en-GB" sz="1200" noProof="1">
                <a:solidFill>
                  <a:srgbClr val="2AB0B0"/>
                </a:solidFill>
                <a:latin typeface="EHUSerif"/>
                <a:cs typeface="Times New Roman"/>
              </a:rPr>
              <a:t>Prestakuntza</a:t>
            </a:r>
            <a:endParaRPr lang="es-ES"/>
          </a:p>
        </p:txBody>
      </p:sp>
      <p:grpSp>
        <p:nvGrpSpPr>
          <p:cNvPr id="82" name="Grupo 81">
            <a:extLst>
              <a:ext uri="{FF2B5EF4-FFF2-40B4-BE49-F238E27FC236}">
                <a16:creationId xmlns:a16="http://schemas.microsoft.com/office/drawing/2014/main" id="{0778EC4D-C228-1048-F79A-114DD193ED97}"/>
              </a:ext>
            </a:extLst>
          </p:cNvPr>
          <p:cNvGrpSpPr/>
          <p:nvPr/>
        </p:nvGrpSpPr>
        <p:grpSpPr>
          <a:xfrm>
            <a:off x="4993987" y="4458874"/>
            <a:ext cx="466066" cy="426377"/>
            <a:chOff x="1415159" y="1376629"/>
            <a:chExt cx="466066" cy="426377"/>
          </a:xfrm>
        </p:grpSpPr>
        <p:sp>
          <p:nvSpPr>
            <p:cNvPr id="83" name="Elipse 82">
              <a:extLst>
                <a:ext uri="{FF2B5EF4-FFF2-40B4-BE49-F238E27FC236}">
                  <a16:creationId xmlns:a16="http://schemas.microsoft.com/office/drawing/2014/main" id="{6206B7BA-FB43-7187-795B-AA73DBEE7A1D}"/>
                </a:ext>
              </a:extLst>
            </p:cNvPr>
            <p:cNvSpPr/>
            <p:nvPr/>
          </p:nvSpPr>
          <p:spPr>
            <a:xfrm>
              <a:off x="1415159" y="1376629"/>
              <a:ext cx="426377" cy="426377"/>
            </a:xfrm>
            <a:prstGeom prst="ellipse">
              <a:avLst/>
            </a:prstGeom>
            <a:solidFill>
              <a:schemeClr val="tx1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s-ES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endParaRPr>
            </a:p>
          </p:txBody>
        </p:sp>
        <p:sp>
          <p:nvSpPr>
            <p:cNvPr id="84" name="CuadroTexto 83">
              <a:extLst>
                <a:ext uri="{FF2B5EF4-FFF2-40B4-BE49-F238E27FC236}">
                  <a16:creationId xmlns:a16="http://schemas.microsoft.com/office/drawing/2014/main" id="{75D32E2A-04DC-48B1-94AB-8C014BB7FC80}"/>
                </a:ext>
              </a:extLst>
            </p:cNvPr>
            <p:cNvSpPr txBox="1"/>
            <p:nvPr/>
          </p:nvSpPr>
          <p:spPr>
            <a:xfrm>
              <a:off x="1473540" y="1416704"/>
              <a:ext cx="407685" cy="32316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s-ES" sz="1500" b="0" u="none">
                  <a:solidFill>
                    <a:srgbClr val="FFFFFF"/>
                  </a:solidFill>
                </a:rPr>
                <a:t>08</a:t>
              </a:r>
              <a:endParaRPr lang="es-ES" sz="15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85" name="Subtítulo 5">
            <a:extLst>
              <a:ext uri="{FF2B5EF4-FFF2-40B4-BE49-F238E27FC236}">
                <a16:creationId xmlns:a16="http://schemas.microsoft.com/office/drawing/2014/main" id="{1E0F5872-04DE-C061-9C01-D3110B88E981}"/>
              </a:ext>
            </a:extLst>
          </p:cNvPr>
          <p:cNvSpPr txBox="1">
            <a:spLocks/>
          </p:cNvSpPr>
          <p:nvPr/>
        </p:nvSpPr>
        <p:spPr>
          <a:xfrm>
            <a:off x="5531343" y="4839656"/>
            <a:ext cx="2685269" cy="1877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vert="horz" lIns="45719" tIns="45720" rIns="45719" bIns="45720" anchor="ctr"/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indent="0">
              <a:buNone/>
            </a:pPr>
            <a:r>
              <a:rPr lang="en-GB" sz="1200">
                <a:latin typeface="EHUSans"/>
                <a:cs typeface="Times New Roman"/>
              </a:rPr>
              <a:t>Evaluation</a:t>
            </a:r>
          </a:p>
        </p:txBody>
      </p:sp>
      <p:sp>
        <p:nvSpPr>
          <p:cNvPr id="86" name="Subtítulo 5">
            <a:extLst>
              <a:ext uri="{FF2B5EF4-FFF2-40B4-BE49-F238E27FC236}">
                <a16:creationId xmlns:a16="http://schemas.microsoft.com/office/drawing/2014/main" id="{86905106-9AE0-F5D0-4805-3B6EC016496D}"/>
              </a:ext>
            </a:extLst>
          </p:cNvPr>
          <p:cNvSpPr txBox="1">
            <a:spLocks/>
          </p:cNvSpPr>
          <p:nvPr/>
        </p:nvSpPr>
        <p:spPr>
          <a:xfrm>
            <a:off x="5523982" y="4644199"/>
            <a:ext cx="2600769" cy="1778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vert="horz" lIns="45719" tIns="45720" rIns="45719" bIns="45720" anchor="ctr"/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indent="0">
              <a:buNone/>
            </a:pPr>
            <a:r>
              <a:rPr lang="es-ES_tradnl" sz="1200" b="1" noProof="1">
                <a:latin typeface="EHUSans"/>
                <a:cs typeface="Times New Roman"/>
              </a:rPr>
              <a:t>Evaluación</a:t>
            </a:r>
          </a:p>
        </p:txBody>
      </p:sp>
      <p:sp>
        <p:nvSpPr>
          <p:cNvPr id="87" name="Subtítulo 5">
            <a:extLst>
              <a:ext uri="{FF2B5EF4-FFF2-40B4-BE49-F238E27FC236}">
                <a16:creationId xmlns:a16="http://schemas.microsoft.com/office/drawing/2014/main" id="{4260C8EE-1862-238C-E0C4-713E1F61AAC7}"/>
              </a:ext>
            </a:extLst>
          </p:cNvPr>
          <p:cNvSpPr txBox="1">
            <a:spLocks/>
          </p:cNvSpPr>
          <p:nvPr/>
        </p:nvSpPr>
        <p:spPr>
          <a:xfrm>
            <a:off x="5531212" y="4458340"/>
            <a:ext cx="1478945" cy="1805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vert="horz" lIns="45719" tIns="45720" rIns="45719" bIns="45720" anchor="ctr"/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indent="0">
              <a:buNone/>
            </a:pPr>
            <a:r>
              <a:rPr lang="en-GB" sz="1200" noProof="1">
                <a:solidFill>
                  <a:srgbClr val="2AB0B0"/>
                </a:solidFill>
                <a:latin typeface="EHUSerif"/>
                <a:cs typeface="Times New Roman"/>
              </a:rPr>
              <a:t>Ebaluaketa</a:t>
            </a:r>
            <a:endParaRPr lang="es-ES"/>
          </a:p>
        </p:txBody>
      </p:sp>
      <p:grpSp>
        <p:nvGrpSpPr>
          <p:cNvPr id="88" name="Grupo 87">
            <a:extLst>
              <a:ext uri="{FF2B5EF4-FFF2-40B4-BE49-F238E27FC236}">
                <a16:creationId xmlns:a16="http://schemas.microsoft.com/office/drawing/2014/main" id="{D91D91E6-A912-01CE-BDA7-CBD325C886D5}"/>
              </a:ext>
            </a:extLst>
          </p:cNvPr>
          <p:cNvGrpSpPr/>
          <p:nvPr/>
        </p:nvGrpSpPr>
        <p:grpSpPr>
          <a:xfrm>
            <a:off x="8238911" y="1975953"/>
            <a:ext cx="466066" cy="426377"/>
            <a:chOff x="1415159" y="1376629"/>
            <a:chExt cx="466066" cy="426377"/>
          </a:xfrm>
        </p:grpSpPr>
        <p:sp>
          <p:nvSpPr>
            <p:cNvPr id="89" name="Elipse 88">
              <a:extLst>
                <a:ext uri="{FF2B5EF4-FFF2-40B4-BE49-F238E27FC236}">
                  <a16:creationId xmlns:a16="http://schemas.microsoft.com/office/drawing/2014/main" id="{21C765A5-4DC7-C98D-5E1D-BABD64E91160}"/>
                </a:ext>
              </a:extLst>
            </p:cNvPr>
            <p:cNvSpPr/>
            <p:nvPr/>
          </p:nvSpPr>
          <p:spPr>
            <a:xfrm>
              <a:off x="1415159" y="1376629"/>
              <a:ext cx="426377" cy="426377"/>
            </a:xfrm>
            <a:prstGeom prst="ellipse">
              <a:avLst/>
            </a:prstGeom>
            <a:solidFill>
              <a:schemeClr val="tx1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s-ES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endParaRPr>
            </a:p>
          </p:txBody>
        </p:sp>
        <p:sp>
          <p:nvSpPr>
            <p:cNvPr id="90" name="CuadroTexto 89">
              <a:extLst>
                <a:ext uri="{FF2B5EF4-FFF2-40B4-BE49-F238E27FC236}">
                  <a16:creationId xmlns:a16="http://schemas.microsoft.com/office/drawing/2014/main" id="{DC098304-5574-5794-53C3-E6739F872771}"/>
                </a:ext>
              </a:extLst>
            </p:cNvPr>
            <p:cNvSpPr txBox="1"/>
            <p:nvPr/>
          </p:nvSpPr>
          <p:spPr>
            <a:xfrm>
              <a:off x="1473540" y="1416704"/>
              <a:ext cx="407685" cy="32316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s-ES" sz="1500" b="0" u="none">
                  <a:solidFill>
                    <a:srgbClr val="FFFFFF"/>
                  </a:solidFill>
                </a:rPr>
                <a:t>09</a:t>
              </a:r>
              <a:endParaRPr lang="es-ES" sz="15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91" name="Grupo 90">
            <a:extLst>
              <a:ext uri="{FF2B5EF4-FFF2-40B4-BE49-F238E27FC236}">
                <a16:creationId xmlns:a16="http://schemas.microsoft.com/office/drawing/2014/main" id="{96D409B6-9B23-8CED-1A27-612423FB0A30}"/>
              </a:ext>
            </a:extLst>
          </p:cNvPr>
          <p:cNvGrpSpPr/>
          <p:nvPr/>
        </p:nvGrpSpPr>
        <p:grpSpPr>
          <a:xfrm>
            <a:off x="8768904" y="1975419"/>
            <a:ext cx="2975927" cy="569102"/>
            <a:chOff x="2364681" y="1710005"/>
            <a:chExt cx="2975927" cy="569102"/>
          </a:xfrm>
        </p:grpSpPr>
        <p:sp>
          <p:nvSpPr>
            <p:cNvPr id="92" name="Subtítulo 5">
              <a:extLst>
                <a:ext uri="{FF2B5EF4-FFF2-40B4-BE49-F238E27FC236}">
                  <a16:creationId xmlns:a16="http://schemas.microsoft.com/office/drawing/2014/main" id="{B9753A80-55DA-9F85-7AFC-FC0CBB3D4171}"/>
                </a:ext>
              </a:extLst>
            </p:cNvPr>
            <p:cNvSpPr txBox="1">
              <a:spLocks/>
            </p:cNvSpPr>
            <p:nvPr/>
          </p:nvSpPr>
          <p:spPr>
            <a:xfrm>
              <a:off x="2372042" y="2091321"/>
              <a:ext cx="2685269" cy="18778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vert="horz" lIns="45719" tIns="45720" rIns="45719" bIns="45720" anchor="ctr"/>
            <a:lstStyle>
              <a:lvl1pPr marL="342900" marR="0" indent="-34290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•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1pPr>
              <a:lvl2pPr marL="783771" marR="0" indent="-326571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–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2pPr>
              <a:lvl3pPr marL="1219200" marR="0" indent="-30480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•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3pPr>
              <a:lvl4pPr marL="17373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–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4pPr>
              <a:lvl5pPr marL="21945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5pPr>
              <a:lvl6pPr marL="26517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6pPr>
              <a:lvl7pPr marL="31089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7pPr>
              <a:lvl8pPr marL="3566159" marR="0" indent="-365759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8pPr>
              <a:lvl9pPr marL="4023359" marR="0" indent="-365759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 marL="0" indent="0">
                <a:buNone/>
              </a:pPr>
              <a:r>
                <a:rPr lang="en-GB" sz="1200">
                  <a:latin typeface="EHUSans"/>
                  <a:cs typeface="Times New Roman"/>
                </a:rPr>
                <a:t>Internships and collaborations</a:t>
              </a:r>
              <a:endParaRPr lang="es-ES"/>
            </a:p>
          </p:txBody>
        </p:sp>
        <p:sp>
          <p:nvSpPr>
            <p:cNvPr id="93" name="Subtítulo 5">
              <a:extLst>
                <a:ext uri="{FF2B5EF4-FFF2-40B4-BE49-F238E27FC236}">
                  <a16:creationId xmlns:a16="http://schemas.microsoft.com/office/drawing/2014/main" id="{7F1ADF4A-4B04-6A50-281F-C9812DBD7B42}"/>
                </a:ext>
              </a:extLst>
            </p:cNvPr>
            <p:cNvSpPr txBox="1">
              <a:spLocks/>
            </p:cNvSpPr>
            <p:nvPr/>
          </p:nvSpPr>
          <p:spPr>
            <a:xfrm>
              <a:off x="2364681" y="1895864"/>
              <a:ext cx="2600769" cy="177890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="http://schemas.openxmlformats.org/officeDocument/2006/math" xmlns:a14="http://schemas.microsoft.com/office/drawing/2010/main" xmlns:ma14="http://schemas.microsoft.com/office/mac/drawingml/2011/main" xmlns="" val="1"/>
              </a:ext>
            </a:extLst>
          </p:spPr>
          <p:txBody>
            <a:bodyPr vert="horz" lIns="45719" tIns="45720" rIns="45719" bIns="45720" anchor="ctr"/>
            <a:lstStyle>
              <a:lvl1pPr marL="342900" marR="0" indent="-34290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•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1pPr>
              <a:lvl2pPr marL="783771" marR="0" indent="-326571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–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2pPr>
              <a:lvl3pPr marL="1219200" marR="0" indent="-30480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•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3pPr>
              <a:lvl4pPr marL="17373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–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4pPr>
              <a:lvl5pPr marL="21945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5pPr>
              <a:lvl6pPr marL="26517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6pPr>
              <a:lvl7pPr marL="31089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7pPr>
              <a:lvl8pPr marL="3566159" marR="0" indent="-365759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8pPr>
              <a:lvl9pPr marL="4023359" marR="0" indent="-365759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 marL="0" indent="0">
                <a:buNone/>
              </a:pPr>
              <a:r>
                <a:rPr lang="es-ES_tradnl" sz="1200" b="1" noProof="1">
                  <a:latin typeface="EHUSans"/>
                  <a:cs typeface="Times New Roman"/>
                </a:rPr>
                <a:t>Prácticas y colaboraciones</a:t>
              </a:r>
              <a:endParaRPr lang="es-ES"/>
            </a:p>
          </p:txBody>
        </p:sp>
        <p:sp>
          <p:nvSpPr>
            <p:cNvPr id="94" name="Subtítulo 5">
              <a:extLst>
                <a:ext uri="{FF2B5EF4-FFF2-40B4-BE49-F238E27FC236}">
                  <a16:creationId xmlns:a16="http://schemas.microsoft.com/office/drawing/2014/main" id="{7BE54537-497D-2F43-4C2D-1C408AC927FE}"/>
                </a:ext>
              </a:extLst>
            </p:cNvPr>
            <p:cNvSpPr txBox="1">
              <a:spLocks/>
            </p:cNvSpPr>
            <p:nvPr/>
          </p:nvSpPr>
          <p:spPr>
            <a:xfrm>
              <a:off x="2371911" y="1710005"/>
              <a:ext cx="2968697" cy="180559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="http://schemas.openxmlformats.org/officeDocument/2006/math" xmlns:a14="http://schemas.microsoft.com/office/drawing/2010/main" xmlns:ma14="http://schemas.microsoft.com/office/mac/drawingml/2011/main" xmlns="" val="1"/>
              </a:ext>
            </a:extLst>
          </p:spPr>
          <p:txBody>
            <a:bodyPr vert="horz" lIns="45719" tIns="45720" rIns="45719" bIns="45720" anchor="ctr"/>
            <a:lstStyle>
              <a:lvl1pPr marL="342900" marR="0" indent="-34290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•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1pPr>
              <a:lvl2pPr marL="783771" marR="0" indent="-326571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–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2pPr>
              <a:lvl3pPr marL="1219200" marR="0" indent="-30480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•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3pPr>
              <a:lvl4pPr marL="17373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–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4pPr>
              <a:lvl5pPr marL="21945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5pPr>
              <a:lvl6pPr marL="26517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6pPr>
              <a:lvl7pPr marL="31089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7pPr>
              <a:lvl8pPr marL="3566159" marR="0" indent="-365759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8pPr>
              <a:lvl9pPr marL="4023359" marR="0" indent="-365759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 marL="0" indent="0">
                <a:buNone/>
              </a:pPr>
              <a:r>
                <a:rPr lang="en-GB" sz="1200" noProof="1">
                  <a:solidFill>
                    <a:srgbClr val="2AB0B0"/>
                  </a:solidFill>
                  <a:latin typeface="EHUSerif"/>
                  <a:cs typeface="Times New Roman"/>
                </a:rPr>
                <a:t>Praktikak eta kolaborazioak</a:t>
              </a:r>
            </a:p>
          </p:txBody>
        </p:sp>
      </p:grpSp>
      <p:grpSp>
        <p:nvGrpSpPr>
          <p:cNvPr id="95" name="Grupo 94">
            <a:extLst>
              <a:ext uri="{FF2B5EF4-FFF2-40B4-BE49-F238E27FC236}">
                <a16:creationId xmlns:a16="http://schemas.microsoft.com/office/drawing/2014/main" id="{5FEDACD5-5A58-4127-A8E9-46339E00DFAC}"/>
              </a:ext>
            </a:extLst>
          </p:cNvPr>
          <p:cNvGrpSpPr/>
          <p:nvPr/>
        </p:nvGrpSpPr>
        <p:grpSpPr>
          <a:xfrm>
            <a:off x="8238910" y="2806446"/>
            <a:ext cx="466066" cy="426377"/>
            <a:chOff x="1415159" y="1376629"/>
            <a:chExt cx="466066" cy="426377"/>
          </a:xfrm>
        </p:grpSpPr>
        <p:sp>
          <p:nvSpPr>
            <p:cNvPr id="96" name="Elipse 95">
              <a:extLst>
                <a:ext uri="{FF2B5EF4-FFF2-40B4-BE49-F238E27FC236}">
                  <a16:creationId xmlns:a16="http://schemas.microsoft.com/office/drawing/2014/main" id="{FB5CFF16-BF7A-5947-BEF4-BBEE75528BDA}"/>
                </a:ext>
              </a:extLst>
            </p:cNvPr>
            <p:cNvSpPr/>
            <p:nvPr/>
          </p:nvSpPr>
          <p:spPr>
            <a:xfrm>
              <a:off x="1415159" y="1376629"/>
              <a:ext cx="426377" cy="426377"/>
            </a:xfrm>
            <a:prstGeom prst="ellipse">
              <a:avLst/>
            </a:prstGeom>
            <a:solidFill>
              <a:schemeClr val="tx1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s-ES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endParaRPr>
            </a:p>
          </p:txBody>
        </p:sp>
        <p:sp>
          <p:nvSpPr>
            <p:cNvPr id="97" name="CuadroTexto 96">
              <a:extLst>
                <a:ext uri="{FF2B5EF4-FFF2-40B4-BE49-F238E27FC236}">
                  <a16:creationId xmlns:a16="http://schemas.microsoft.com/office/drawing/2014/main" id="{0FA0479B-0708-CAD4-FC66-227D98E63D68}"/>
                </a:ext>
              </a:extLst>
            </p:cNvPr>
            <p:cNvSpPr txBox="1"/>
            <p:nvPr/>
          </p:nvSpPr>
          <p:spPr>
            <a:xfrm>
              <a:off x="1473540" y="1416704"/>
              <a:ext cx="407685" cy="32316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s-ES" sz="1500" b="0" u="none">
                  <a:solidFill>
                    <a:srgbClr val="FFFFFF"/>
                  </a:solidFill>
                </a:rPr>
                <a:t>10</a:t>
              </a:r>
              <a:endParaRPr lang="es-ES" sz="15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98" name="Subtítulo 5">
            <a:extLst>
              <a:ext uri="{FF2B5EF4-FFF2-40B4-BE49-F238E27FC236}">
                <a16:creationId xmlns:a16="http://schemas.microsoft.com/office/drawing/2014/main" id="{927A92C6-E6AC-FDE4-763E-F3955962CF33}"/>
              </a:ext>
            </a:extLst>
          </p:cNvPr>
          <p:cNvSpPr txBox="1">
            <a:spLocks/>
          </p:cNvSpPr>
          <p:nvPr/>
        </p:nvSpPr>
        <p:spPr>
          <a:xfrm>
            <a:off x="8776265" y="3187228"/>
            <a:ext cx="2685269" cy="1877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vert="horz" lIns="45719" tIns="45720" rIns="45719" bIns="45720" anchor="ctr"/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indent="0">
              <a:buNone/>
            </a:pPr>
            <a:r>
              <a:rPr lang="en-GB" sz="1200">
                <a:latin typeface="EHUSans"/>
                <a:cs typeface="Times New Roman"/>
              </a:rPr>
              <a:t>Internationalisation and mobility</a:t>
            </a:r>
          </a:p>
        </p:txBody>
      </p:sp>
      <p:sp>
        <p:nvSpPr>
          <p:cNvPr id="99" name="Subtítulo 5">
            <a:extLst>
              <a:ext uri="{FF2B5EF4-FFF2-40B4-BE49-F238E27FC236}">
                <a16:creationId xmlns:a16="http://schemas.microsoft.com/office/drawing/2014/main" id="{C345F4E2-8A58-4E4F-0120-AEA759067214}"/>
              </a:ext>
            </a:extLst>
          </p:cNvPr>
          <p:cNvSpPr txBox="1">
            <a:spLocks/>
          </p:cNvSpPr>
          <p:nvPr/>
        </p:nvSpPr>
        <p:spPr>
          <a:xfrm>
            <a:off x="8768904" y="2991771"/>
            <a:ext cx="2600769" cy="1778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vert="horz" lIns="45719" tIns="45720" rIns="45719" bIns="45720" anchor="ctr"/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indent="0">
              <a:buNone/>
            </a:pPr>
            <a:r>
              <a:rPr lang="es-ES_tradnl" sz="1200" b="1" noProof="1">
                <a:latin typeface="EHUSans"/>
                <a:cs typeface="Times New Roman"/>
              </a:rPr>
              <a:t>Internacionalización y movilidad</a:t>
            </a:r>
          </a:p>
        </p:txBody>
      </p:sp>
      <p:sp>
        <p:nvSpPr>
          <p:cNvPr id="100" name="Subtítulo 5">
            <a:extLst>
              <a:ext uri="{FF2B5EF4-FFF2-40B4-BE49-F238E27FC236}">
                <a16:creationId xmlns:a16="http://schemas.microsoft.com/office/drawing/2014/main" id="{2B579A2B-4BBB-FDA7-A914-ED180E5C7866}"/>
              </a:ext>
            </a:extLst>
          </p:cNvPr>
          <p:cNvSpPr txBox="1">
            <a:spLocks/>
          </p:cNvSpPr>
          <p:nvPr/>
        </p:nvSpPr>
        <p:spPr>
          <a:xfrm>
            <a:off x="8776134" y="2805912"/>
            <a:ext cx="2968697" cy="1805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vert="horz" lIns="45719" tIns="45720" rIns="45719" bIns="45720" anchor="ctr"/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indent="0">
              <a:buNone/>
            </a:pPr>
            <a:r>
              <a:rPr lang="en-GB" sz="1200" noProof="1">
                <a:solidFill>
                  <a:srgbClr val="2AB0B0"/>
                </a:solidFill>
                <a:latin typeface="EHUSerif"/>
                <a:cs typeface="Times New Roman"/>
              </a:rPr>
              <a:t>Nazioartekotze eta mugikortasuna</a:t>
            </a:r>
          </a:p>
        </p:txBody>
      </p:sp>
      <p:grpSp>
        <p:nvGrpSpPr>
          <p:cNvPr id="101" name="Grupo 100">
            <a:extLst>
              <a:ext uri="{FF2B5EF4-FFF2-40B4-BE49-F238E27FC236}">
                <a16:creationId xmlns:a16="http://schemas.microsoft.com/office/drawing/2014/main" id="{383E2F30-1699-209B-3629-482DCA1AA67B}"/>
              </a:ext>
            </a:extLst>
          </p:cNvPr>
          <p:cNvGrpSpPr/>
          <p:nvPr/>
        </p:nvGrpSpPr>
        <p:grpSpPr>
          <a:xfrm>
            <a:off x="8238910" y="3602694"/>
            <a:ext cx="466066" cy="426377"/>
            <a:chOff x="1415159" y="1376629"/>
            <a:chExt cx="466066" cy="426377"/>
          </a:xfrm>
        </p:grpSpPr>
        <p:sp>
          <p:nvSpPr>
            <p:cNvPr id="102" name="Elipse 101">
              <a:extLst>
                <a:ext uri="{FF2B5EF4-FFF2-40B4-BE49-F238E27FC236}">
                  <a16:creationId xmlns:a16="http://schemas.microsoft.com/office/drawing/2014/main" id="{7408A809-4A0F-F1C5-6557-7E8ED638F664}"/>
                </a:ext>
              </a:extLst>
            </p:cNvPr>
            <p:cNvSpPr/>
            <p:nvPr/>
          </p:nvSpPr>
          <p:spPr>
            <a:xfrm>
              <a:off x="1415159" y="1376629"/>
              <a:ext cx="426377" cy="426377"/>
            </a:xfrm>
            <a:prstGeom prst="ellipse">
              <a:avLst/>
            </a:prstGeom>
            <a:solidFill>
              <a:schemeClr val="tx1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s-ES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endParaRPr>
            </a:p>
          </p:txBody>
        </p:sp>
        <p:sp>
          <p:nvSpPr>
            <p:cNvPr id="103" name="CuadroTexto 102">
              <a:extLst>
                <a:ext uri="{FF2B5EF4-FFF2-40B4-BE49-F238E27FC236}">
                  <a16:creationId xmlns:a16="http://schemas.microsoft.com/office/drawing/2014/main" id="{89A045BD-5DA0-C8C6-961A-1AB4566502F5}"/>
                </a:ext>
              </a:extLst>
            </p:cNvPr>
            <p:cNvSpPr txBox="1"/>
            <p:nvPr/>
          </p:nvSpPr>
          <p:spPr>
            <a:xfrm>
              <a:off x="1473540" y="1416704"/>
              <a:ext cx="407685" cy="32316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s-ES" sz="1500" b="0" u="none">
                  <a:solidFill>
                    <a:srgbClr val="FFFFFF"/>
                  </a:solidFill>
                </a:rPr>
                <a:t>11</a:t>
              </a:r>
            </a:p>
          </p:txBody>
        </p:sp>
      </p:grpSp>
      <p:sp>
        <p:nvSpPr>
          <p:cNvPr id="104" name="Subtítulo 5">
            <a:extLst>
              <a:ext uri="{FF2B5EF4-FFF2-40B4-BE49-F238E27FC236}">
                <a16:creationId xmlns:a16="http://schemas.microsoft.com/office/drawing/2014/main" id="{19089FEF-69B8-087B-DFBB-6D20E712B16E}"/>
              </a:ext>
            </a:extLst>
          </p:cNvPr>
          <p:cNvSpPr txBox="1">
            <a:spLocks/>
          </p:cNvSpPr>
          <p:nvPr/>
        </p:nvSpPr>
        <p:spPr>
          <a:xfrm>
            <a:off x="8776265" y="3974915"/>
            <a:ext cx="1615045" cy="2049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vert="horz" lIns="45719" tIns="45720" rIns="45719" bIns="45720" anchor="ctr"/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indent="0">
              <a:buNone/>
            </a:pPr>
            <a:r>
              <a:rPr lang="en-GB" sz="1200">
                <a:latin typeface="EHUSans"/>
                <a:cs typeface="Times New Roman"/>
              </a:rPr>
              <a:t>Thesis </a:t>
            </a:r>
            <a:r>
              <a:rPr lang="en-GB" sz="1200" err="1">
                <a:latin typeface="EHUSans"/>
                <a:cs typeface="Times New Roman"/>
              </a:rPr>
              <a:t>defense</a:t>
            </a:r>
            <a:endParaRPr lang="es-ES" err="1"/>
          </a:p>
        </p:txBody>
      </p:sp>
      <p:sp>
        <p:nvSpPr>
          <p:cNvPr id="105" name="Subtítulo 5">
            <a:extLst>
              <a:ext uri="{FF2B5EF4-FFF2-40B4-BE49-F238E27FC236}">
                <a16:creationId xmlns:a16="http://schemas.microsoft.com/office/drawing/2014/main" id="{12E87D14-A52D-4017-7948-24FA21A2EF65}"/>
              </a:ext>
            </a:extLst>
          </p:cNvPr>
          <p:cNvSpPr txBox="1">
            <a:spLocks/>
          </p:cNvSpPr>
          <p:nvPr/>
        </p:nvSpPr>
        <p:spPr>
          <a:xfrm>
            <a:off x="8768904" y="3788019"/>
            <a:ext cx="1547668" cy="2206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vert="horz" lIns="45719" tIns="45720" rIns="45719" bIns="45720" anchor="ctr"/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indent="0">
              <a:buNone/>
            </a:pPr>
            <a:r>
              <a:rPr lang="es-ES_tradnl" sz="1200" b="1" noProof="1">
                <a:latin typeface="EHUSans"/>
                <a:cs typeface="Times New Roman"/>
              </a:rPr>
              <a:t>Defensa de tesis</a:t>
            </a:r>
          </a:p>
        </p:txBody>
      </p:sp>
      <p:sp>
        <p:nvSpPr>
          <p:cNvPr id="106" name="Subtítulo 5">
            <a:extLst>
              <a:ext uri="{FF2B5EF4-FFF2-40B4-BE49-F238E27FC236}">
                <a16:creationId xmlns:a16="http://schemas.microsoft.com/office/drawing/2014/main" id="{B4EC9CFE-9212-BDCE-E46C-97DEDDFA410C}"/>
              </a:ext>
            </a:extLst>
          </p:cNvPr>
          <p:cNvSpPr txBox="1">
            <a:spLocks/>
          </p:cNvSpPr>
          <p:nvPr/>
        </p:nvSpPr>
        <p:spPr>
          <a:xfrm>
            <a:off x="8776134" y="3636406"/>
            <a:ext cx="1838540" cy="1976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vert="horz" lIns="45719" tIns="45720" rIns="45719" bIns="45720" anchor="ctr"/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indent="0">
              <a:buNone/>
            </a:pPr>
            <a:r>
              <a:rPr lang="en-GB" sz="1200" noProof="1">
                <a:solidFill>
                  <a:srgbClr val="2AB0B0"/>
                </a:solidFill>
                <a:latin typeface="EHUSerif"/>
                <a:cs typeface="Times New Roman"/>
              </a:rPr>
              <a:t>Tesiaren defentsa</a:t>
            </a:r>
          </a:p>
        </p:txBody>
      </p:sp>
      <p:grpSp>
        <p:nvGrpSpPr>
          <p:cNvPr id="107" name="Grupo 106">
            <a:extLst>
              <a:ext uri="{FF2B5EF4-FFF2-40B4-BE49-F238E27FC236}">
                <a16:creationId xmlns:a16="http://schemas.microsoft.com/office/drawing/2014/main" id="{EC9BEB50-9DC9-EF3D-A2D6-855946F07C97}"/>
              </a:ext>
            </a:extLst>
          </p:cNvPr>
          <p:cNvGrpSpPr/>
          <p:nvPr/>
        </p:nvGrpSpPr>
        <p:grpSpPr>
          <a:xfrm>
            <a:off x="8238908" y="4416064"/>
            <a:ext cx="466066" cy="426377"/>
            <a:chOff x="1415159" y="1376629"/>
            <a:chExt cx="466066" cy="426377"/>
          </a:xfrm>
        </p:grpSpPr>
        <p:sp>
          <p:nvSpPr>
            <p:cNvPr id="108" name="Elipse 107">
              <a:extLst>
                <a:ext uri="{FF2B5EF4-FFF2-40B4-BE49-F238E27FC236}">
                  <a16:creationId xmlns:a16="http://schemas.microsoft.com/office/drawing/2014/main" id="{D1A3FA3A-0121-73F1-023A-FB4669D02ADB}"/>
                </a:ext>
              </a:extLst>
            </p:cNvPr>
            <p:cNvSpPr/>
            <p:nvPr/>
          </p:nvSpPr>
          <p:spPr>
            <a:xfrm>
              <a:off x="1415159" y="1376629"/>
              <a:ext cx="426377" cy="426377"/>
            </a:xfrm>
            <a:prstGeom prst="ellipse">
              <a:avLst/>
            </a:prstGeom>
            <a:solidFill>
              <a:schemeClr val="tx1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s-ES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endParaRPr>
            </a:p>
          </p:txBody>
        </p:sp>
        <p:sp>
          <p:nvSpPr>
            <p:cNvPr id="109" name="CuadroTexto 108">
              <a:extLst>
                <a:ext uri="{FF2B5EF4-FFF2-40B4-BE49-F238E27FC236}">
                  <a16:creationId xmlns:a16="http://schemas.microsoft.com/office/drawing/2014/main" id="{4F2AD906-C299-A266-7612-B3C7B9497F55}"/>
                </a:ext>
              </a:extLst>
            </p:cNvPr>
            <p:cNvSpPr txBox="1"/>
            <p:nvPr/>
          </p:nvSpPr>
          <p:spPr>
            <a:xfrm>
              <a:off x="1473540" y="1416704"/>
              <a:ext cx="407685" cy="32316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s-ES" sz="1500" b="0" u="none">
                  <a:solidFill>
                    <a:srgbClr val="FFFFFF"/>
                  </a:solidFill>
                </a:rPr>
                <a:t>12</a:t>
              </a:r>
              <a:endParaRPr lang="es-ES" sz="15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110" name="Subtítulo 5">
            <a:extLst>
              <a:ext uri="{FF2B5EF4-FFF2-40B4-BE49-F238E27FC236}">
                <a16:creationId xmlns:a16="http://schemas.microsoft.com/office/drawing/2014/main" id="{2F519CCE-A394-1F2D-3970-2B300DEECE08}"/>
              </a:ext>
            </a:extLst>
          </p:cNvPr>
          <p:cNvSpPr txBox="1">
            <a:spLocks/>
          </p:cNvSpPr>
          <p:nvPr/>
        </p:nvSpPr>
        <p:spPr>
          <a:xfrm>
            <a:off x="8776264" y="4779724"/>
            <a:ext cx="2813696" cy="1792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vert="horz" lIns="45719" tIns="45720" rIns="45719" bIns="45720" anchor="ctr"/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indent="0">
              <a:buNone/>
            </a:pPr>
            <a:r>
              <a:rPr lang="en-GB" sz="1200">
                <a:latin typeface="EHUSans"/>
                <a:cs typeface="Times New Roman"/>
              </a:rPr>
              <a:t>Procedures and other information</a:t>
            </a:r>
          </a:p>
        </p:txBody>
      </p:sp>
      <p:sp>
        <p:nvSpPr>
          <p:cNvPr id="111" name="Subtítulo 5">
            <a:extLst>
              <a:ext uri="{FF2B5EF4-FFF2-40B4-BE49-F238E27FC236}">
                <a16:creationId xmlns:a16="http://schemas.microsoft.com/office/drawing/2014/main" id="{A47BB5BE-52D2-2DAA-6A46-8D84EB1EA8C1}"/>
              </a:ext>
            </a:extLst>
          </p:cNvPr>
          <p:cNvSpPr txBox="1">
            <a:spLocks/>
          </p:cNvSpPr>
          <p:nvPr/>
        </p:nvSpPr>
        <p:spPr>
          <a:xfrm>
            <a:off x="8768903" y="4609952"/>
            <a:ext cx="2968926" cy="1693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vert="horz" lIns="45719" tIns="45720" rIns="45719" bIns="45720" anchor="ctr"/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indent="0">
              <a:buNone/>
            </a:pPr>
            <a:r>
              <a:rPr lang="es-ES_tradnl" sz="1200" b="1" noProof="1">
                <a:latin typeface="EHUSans"/>
                <a:cs typeface="Times New Roman"/>
              </a:rPr>
              <a:t>Procedimientos y otra información</a:t>
            </a:r>
          </a:p>
        </p:txBody>
      </p:sp>
      <p:sp>
        <p:nvSpPr>
          <p:cNvPr id="112" name="Subtítulo 5">
            <a:extLst>
              <a:ext uri="{FF2B5EF4-FFF2-40B4-BE49-F238E27FC236}">
                <a16:creationId xmlns:a16="http://schemas.microsoft.com/office/drawing/2014/main" id="{E9443BBA-D86D-8CAC-BA4D-D420BF50C350}"/>
              </a:ext>
            </a:extLst>
          </p:cNvPr>
          <p:cNvSpPr txBox="1">
            <a:spLocks/>
          </p:cNvSpPr>
          <p:nvPr/>
        </p:nvSpPr>
        <p:spPr>
          <a:xfrm>
            <a:off x="8776133" y="4441215"/>
            <a:ext cx="2814585" cy="1463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vert="horz" lIns="45719" tIns="45720" rIns="45719" bIns="45720" anchor="ctr"/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indent="0">
              <a:buNone/>
            </a:pPr>
            <a:r>
              <a:rPr lang="en-GB" sz="1200" noProof="1">
                <a:solidFill>
                  <a:srgbClr val="2AB0B0"/>
                </a:solidFill>
                <a:latin typeface="EHUSerif"/>
                <a:cs typeface="Times New Roman"/>
              </a:rPr>
              <a:t>Izapideak eta informazio gehiago</a:t>
            </a:r>
          </a:p>
        </p:txBody>
      </p:sp>
      <p:pic>
        <p:nvPicPr>
          <p:cNvPr id="4" name="02 contenidos">
            <a:hlinkClick r:id="" action="ppaction://media"/>
            <a:extLst>
              <a:ext uri="{FF2B5EF4-FFF2-40B4-BE49-F238E27FC236}">
                <a16:creationId xmlns:a16="http://schemas.microsoft.com/office/drawing/2014/main" id="{71192432-D8A8-D639-3FFE-1B1C77B4C9C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52802" y="5788799"/>
            <a:ext cx="730250" cy="73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452118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466E63-7E92-31CF-7F3E-C72FD7FF39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1C0DE990-6BF8-8E34-BAB1-BC30E6BD1819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s-ES" smtClean="0"/>
              <a:pPr/>
              <a:t>3</a:t>
            </a:fld>
            <a:endParaRPr lang="es-ES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4445C941-4999-B28A-B00B-A2E814D46384}"/>
              </a:ext>
            </a:extLst>
          </p:cNvPr>
          <p:cNvSpPr/>
          <p:nvPr/>
        </p:nvSpPr>
        <p:spPr>
          <a:xfrm>
            <a:off x="4011" y="4011"/>
            <a:ext cx="12183978" cy="6839952"/>
          </a:xfrm>
          <a:prstGeom prst="rect">
            <a:avLst/>
          </a:prstGeom>
          <a:solidFill>
            <a:srgbClr val="33CCCC">
              <a:alpha val="35000"/>
            </a:srgbClr>
          </a:solidFill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2800" b="1" i="0" u="sng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1BD58DD4-ECA2-BEB7-F1FA-4CF2D36EDEB6}"/>
              </a:ext>
            </a:extLst>
          </p:cNvPr>
          <p:cNvSpPr/>
          <p:nvPr/>
        </p:nvSpPr>
        <p:spPr>
          <a:xfrm>
            <a:off x="2390" y="2264525"/>
            <a:ext cx="786405" cy="1505953"/>
          </a:xfrm>
          <a:prstGeom prst="rect">
            <a:avLst/>
          </a:prstGeom>
          <a:solidFill>
            <a:srgbClr val="33CCCC"/>
          </a:solidFill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2800" b="1" i="0" u="sng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  <p:grpSp>
        <p:nvGrpSpPr>
          <p:cNvPr id="10" name="Grupo 9">
            <a:extLst>
              <a:ext uri="{FF2B5EF4-FFF2-40B4-BE49-F238E27FC236}">
                <a16:creationId xmlns:a16="http://schemas.microsoft.com/office/drawing/2014/main" id="{86C9B9AC-B432-6A32-7023-4CF0F3B8DC99}"/>
              </a:ext>
            </a:extLst>
          </p:cNvPr>
          <p:cNvGrpSpPr/>
          <p:nvPr/>
        </p:nvGrpSpPr>
        <p:grpSpPr>
          <a:xfrm>
            <a:off x="790075" y="4211"/>
            <a:ext cx="829214" cy="778201"/>
            <a:chOff x="2390" y="4211"/>
            <a:chExt cx="829214" cy="778201"/>
          </a:xfrm>
        </p:grpSpPr>
        <p:sp>
          <p:nvSpPr>
            <p:cNvPr id="9" name="Rectángulo 8">
              <a:extLst>
                <a:ext uri="{FF2B5EF4-FFF2-40B4-BE49-F238E27FC236}">
                  <a16:creationId xmlns:a16="http://schemas.microsoft.com/office/drawing/2014/main" id="{1AEBE961-1524-5592-05AB-1AC288A67542}"/>
                </a:ext>
              </a:extLst>
            </p:cNvPr>
            <p:cNvSpPr/>
            <p:nvPr/>
          </p:nvSpPr>
          <p:spPr>
            <a:xfrm>
              <a:off x="2390" y="4211"/>
              <a:ext cx="829214" cy="778201"/>
            </a:xfrm>
            <a:prstGeom prst="rect">
              <a:avLst/>
            </a:prstGeom>
            <a:solidFill>
              <a:schemeClr val="bg1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s-ES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endParaRPr>
            </a:p>
          </p:txBody>
        </p:sp>
        <p:pic>
          <p:nvPicPr>
            <p:cNvPr id="8" name="Imagen 7">
              <a:extLst>
                <a:ext uri="{FF2B5EF4-FFF2-40B4-BE49-F238E27FC236}">
                  <a16:creationId xmlns:a16="http://schemas.microsoft.com/office/drawing/2014/main" id="{3B7E17A2-E26F-348F-71A0-C52EFAA49D6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4857" y="213580"/>
              <a:ext cx="520212" cy="408111"/>
            </a:xfrm>
            <a:prstGeom prst="rect">
              <a:avLst/>
            </a:prstGeom>
            <a:ln>
              <a:noFill/>
            </a:ln>
          </p:spPr>
        </p:pic>
      </p:grpSp>
      <p:pic>
        <p:nvPicPr>
          <p:cNvPr id="11" name="Imagen 10">
            <a:extLst>
              <a:ext uri="{FF2B5EF4-FFF2-40B4-BE49-F238E27FC236}">
                <a16:creationId xmlns:a16="http://schemas.microsoft.com/office/drawing/2014/main" id="{94A5700C-AB46-EDE5-96B6-744119F4D2D2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5866" y="3769974"/>
            <a:ext cx="6801706" cy="2400300"/>
          </a:xfrm>
          <a:prstGeom prst="rect">
            <a:avLst/>
          </a:prstGeom>
        </p:spPr>
      </p:pic>
      <p:sp>
        <p:nvSpPr>
          <p:cNvPr id="13" name="Subtítulo 5">
            <a:extLst>
              <a:ext uri="{FF2B5EF4-FFF2-40B4-BE49-F238E27FC236}">
                <a16:creationId xmlns:a16="http://schemas.microsoft.com/office/drawing/2014/main" id="{B70A0173-B51F-D278-F7C9-633E73EBE95D}"/>
              </a:ext>
            </a:extLst>
          </p:cNvPr>
          <p:cNvSpPr txBox="1">
            <a:spLocks/>
          </p:cNvSpPr>
          <p:nvPr/>
        </p:nvSpPr>
        <p:spPr>
          <a:xfrm>
            <a:off x="1378873" y="5276309"/>
            <a:ext cx="4697293" cy="5901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vert="horz" lIns="45719" tIns="45720" rIns="45719" bIns="45720" anchor="ctr"/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indent="0">
              <a:buNone/>
            </a:pPr>
            <a:r>
              <a:rPr lang="en-GB" sz="5000">
                <a:latin typeface="EHUSans"/>
                <a:cs typeface="Times New Roman"/>
              </a:rPr>
              <a:t>Web-sites</a:t>
            </a:r>
            <a:endParaRPr lang="es-ES" sz="5000">
              <a:latin typeface="EHUSans"/>
            </a:endParaRPr>
          </a:p>
        </p:txBody>
      </p:sp>
      <p:sp>
        <p:nvSpPr>
          <p:cNvPr id="15" name="Subtítulo 5">
            <a:extLst>
              <a:ext uri="{FF2B5EF4-FFF2-40B4-BE49-F238E27FC236}">
                <a16:creationId xmlns:a16="http://schemas.microsoft.com/office/drawing/2014/main" id="{82A93F68-AF4A-C2FA-8B90-82F00D59B389}"/>
              </a:ext>
            </a:extLst>
          </p:cNvPr>
          <p:cNvSpPr txBox="1">
            <a:spLocks/>
          </p:cNvSpPr>
          <p:nvPr/>
        </p:nvSpPr>
        <p:spPr>
          <a:xfrm>
            <a:off x="1371514" y="4755504"/>
            <a:ext cx="9064925" cy="5289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vert="horz" lIns="45719" tIns="45720" rIns="45719" bIns="45720" anchor="ctr"/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indent="0">
              <a:buNone/>
            </a:pPr>
            <a:r>
              <a:rPr lang="es-ES_tradnl" sz="5000" b="1" noProof="1">
                <a:latin typeface="EHUSans"/>
                <a:cs typeface="Times New Roman"/>
              </a:rPr>
              <a:t>Páginas web</a:t>
            </a:r>
            <a:endParaRPr lang="es-ES" sz="5000">
              <a:latin typeface="EHUSans"/>
            </a:endParaRPr>
          </a:p>
        </p:txBody>
      </p:sp>
      <p:sp>
        <p:nvSpPr>
          <p:cNvPr id="17" name="Subtítulo 5">
            <a:extLst>
              <a:ext uri="{FF2B5EF4-FFF2-40B4-BE49-F238E27FC236}">
                <a16:creationId xmlns:a16="http://schemas.microsoft.com/office/drawing/2014/main" id="{8DF35CAC-D1D4-C91D-555E-48005AD431DC}"/>
              </a:ext>
            </a:extLst>
          </p:cNvPr>
          <p:cNvSpPr txBox="1">
            <a:spLocks/>
          </p:cNvSpPr>
          <p:nvPr/>
        </p:nvSpPr>
        <p:spPr>
          <a:xfrm>
            <a:off x="1378742" y="4175802"/>
            <a:ext cx="5237573" cy="6000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vert="horz" lIns="45719" tIns="45720" rIns="45719" bIns="45720" anchor="ctr"/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indent="0">
              <a:buNone/>
            </a:pPr>
            <a:r>
              <a:rPr lang="en-GB" sz="5000" noProof="1">
                <a:latin typeface="EHUSerif"/>
                <a:cs typeface="Times New Roman"/>
              </a:rPr>
              <a:t>Web-guneak</a:t>
            </a:r>
            <a:endParaRPr lang="en-GB" sz="5000">
              <a:latin typeface="EHUSerif"/>
              <a:cs typeface="Times New Roman"/>
            </a:endParaRPr>
          </a:p>
        </p:txBody>
      </p:sp>
      <p:pic>
        <p:nvPicPr>
          <p:cNvPr id="5" name="25 intro webs">
            <a:hlinkClick r:id="" action="ppaction://media"/>
            <a:extLst>
              <a:ext uri="{FF2B5EF4-FFF2-40B4-BE49-F238E27FC236}">
                <a16:creationId xmlns:a16="http://schemas.microsoft.com/office/drawing/2014/main" id="{F0E405AC-2A39-8229-9D39-802EC643EED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96875" y="5799730"/>
            <a:ext cx="730250" cy="73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1126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C3DCFA4C-708A-9288-1FE0-36491765F666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s-ES" smtClean="0"/>
              <a:pPr/>
              <a:t>4</a:t>
            </a:fld>
            <a:endParaRPr lang="es-ES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CBC4C906-C585-2412-57DC-F8D17E60C5BA}"/>
              </a:ext>
            </a:extLst>
          </p:cNvPr>
          <p:cNvSpPr/>
          <p:nvPr/>
        </p:nvSpPr>
        <p:spPr>
          <a:xfrm rot="5400000">
            <a:off x="-2599610" y="3443573"/>
            <a:ext cx="6045421" cy="824773"/>
          </a:xfrm>
          <a:prstGeom prst="rect">
            <a:avLst/>
          </a:prstGeom>
          <a:solidFill>
            <a:srgbClr val="33CCCC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2800" b="1" i="0" u="sng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B693D162-5A1A-0EEA-7F13-47DC27FEAD2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857" y="213580"/>
            <a:ext cx="520212" cy="408111"/>
          </a:xfrm>
          <a:prstGeom prst="rect">
            <a:avLst/>
          </a:prstGeom>
          <a:ln>
            <a:noFill/>
          </a:ln>
        </p:spPr>
      </p:pic>
      <p:sp>
        <p:nvSpPr>
          <p:cNvPr id="10" name="Rectángulo 9">
            <a:extLst>
              <a:ext uri="{FF2B5EF4-FFF2-40B4-BE49-F238E27FC236}">
                <a16:creationId xmlns:a16="http://schemas.microsoft.com/office/drawing/2014/main" id="{B4BD52B0-840C-1022-A9B2-D805B8E50B0C}"/>
              </a:ext>
            </a:extLst>
          </p:cNvPr>
          <p:cNvSpPr/>
          <p:nvPr/>
        </p:nvSpPr>
        <p:spPr>
          <a:xfrm>
            <a:off x="854319" y="-17586"/>
            <a:ext cx="775188" cy="855785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2800" b="1" i="0" u="sng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CED7563B-1781-3B7B-8712-8176FBDCA2CA}"/>
              </a:ext>
            </a:extLst>
          </p:cNvPr>
          <p:cNvSpPr/>
          <p:nvPr/>
        </p:nvSpPr>
        <p:spPr>
          <a:xfrm>
            <a:off x="1614406" y="-6561"/>
            <a:ext cx="10578094" cy="840415"/>
          </a:xfrm>
          <a:prstGeom prst="rect">
            <a:avLst/>
          </a:prstGeom>
          <a:solidFill>
            <a:srgbClr val="33CCCC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2800" b="1" i="0" u="sng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  <p:sp>
        <p:nvSpPr>
          <p:cNvPr id="14" name="Título 4">
            <a:extLst>
              <a:ext uri="{FF2B5EF4-FFF2-40B4-BE49-F238E27FC236}">
                <a16:creationId xmlns:a16="http://schemas.microsoft.com/office/drawing/2014/main" id="{77A52478-9AAD-49C6-03A3-62BF33A5662C}"/>
              </a:ext>
            </a:extLst>
          </p:cNvPr>
          <p:cNvSpPr txBox="1">
            <a:spLocks/>
          </p:cNvSpPr>
          <p:nvPr/>
        </p:nvSpPr>
        <p:spPr>
          <a:xfrm>
            <a:off x="1622179" y="265803"/>
            <a:ext cx="6317274" cy="559274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>
            <a:lvl1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4572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9144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13716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18288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hangingPunct="1"/>
            <a:r>
              <a:rPr lang="es-ES" sz="2000">
                <a:solidFill>
                  <a:schemeClr val="bg1"/>
                </a:solidFill>
                <a:latin typeface="EHUSerif"/>
              </a:rPr>
              <a:t>WEB-GUNEAK.</a:t>
            </a:r>
            <a:r>
              <a:rPr lang="es-ES" sz="2000">
                <a:latin typeface="EHUSerif"/>
              </a:rPr>
              <a:t>  PÁGINAS </a:t>
            </a:r>
            <a:r>
              <a:rPr lang="es-ES" sz="2000">
                <a:latin typeface="EHUSans"/>
              </a:rPr>
              <a:t>WEB</a:t>
            </a:r>
            <a:r>
              <a:rPr lang="es-ES" sz="2000" b="0">
                <a:latin typeface="EHUSans"/>
              </a:rPr>
              <a:t>.</a:t>
            </a:r>
            <a:r>
              <a:rPr lang="es-ES" sz="2000">
                <a:latin typeface="EHUSans"/>
              </a:rPr>
              <a:t>  </a:t>
            </a:r>
            <a:r>
              <a:rPr lang="es-ES" sz="2000" b="0">
                <a:latin typeface="EHUSans"/>
              </a:rPr>
              <a:t>WEB-SITES.</a:t>
            </a:r>
          </a:p>
        </p:txBody>
      </p:sp>
      <p:sp>
        <p:nvSpPr>
          <p:cNvPr id="9" name="CuadroTexto 6">
            <a:extLst>
              <a:ext uri="{FF2B5EF4-FFF2-40B4-BE49-F238E27FC236}">
                <a16:creationId xmlns:a16="http://schemas.microsoft.com/office/drawing/2014/main" id="{7455BF27-3022-2ACD-D50F-4FB91CF63D0F}"/>
              </a:ext>
            </a:extLst>
          </p:cNvPr>
          <p:cNvSpPr/>
          <p:nvPr/>
        </p:nvSpPr>
        <p:spPr>
          <a:xfrm>
            <a:off x="9331565" y="6245092"/>
            <a:ext cx="2748695" cy="184666"/>
          </a:xfrm>
          <a:prstGeom prst="rect">
            <a:avLst/>
          </a:prstGeom>
          <a:noFill/>
          <a:ln w="127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vertOverflow="overflow" horzOverflow="overflow" wrap="square" lIns="45720" tIns="45720" rIns="45720" bIns="45720" anchor="t">
            <a:spAutoFit/>
          </a:bodyPr>
          <a:lstStyle/>
          <a:p>
            <a:pPr algn="r">
              <a:tabLst>
                <a:tab pos="0" algn="l"/>
              </a:tabLst>
            </a:pPr>
            <a:r>
              <a:rPr lang="es-ES" sz="600" b="0" u="none" spc="-1" err="1">
                <a:solidFill>
                  <a:srgbClr val="FF0000"/>
                </a:solidFill>
                <a:latin typeface="EHUSerif"/>
                <a:ea typeface="Arial"/>
              </a:rPr>
              <a:t>Eguneratuta</a:t>
            </a:r>
            <a:r>
              <a:rPr lang="es-ES" sz="600" b="0" u="none" spc="-1">
                <a:solidFill>
                  <a:srgbClr val="FF0000"/>
                </a:solidFill>
                <a:latin typeface="EHUSerif"/>
                <a:ea typeface="Arial"/>
              </a:rPr>
              <a:t>. </a:t>
            </a:r>
            <a:r>
              <a:rPr lang="es-ES" sz="600" b="0" u="none" spc="-1">
                <a:solidFill>
                  <a:srgbClr val="FF0000"/>
                </a:solidFill>
                <a:latin typeface="EHUSans"/>
                <a:ea typeface="Arial"/>
              </a:rPr>
              <a:t>Actualizado. </a:t>
            </a:r>
            <a:r>
              <a:rPr lang="es-ES" sz="600" b="0" u="none" spc="-1" err="1">
                <a:solidFill>
                  <a:srgbClr val="FF0000"/>
                </a:solidFill>
                <a:latin typeface="EHUSans"/>
                <a:ea typeface="Arial"/>
              </a:rPr>
              <a:t>Updated</a:t>
            </a:r>
            <a:r>
              <a:rPr lang="es-ES" sz="600" b="0" u="none" spc="-1">
                <a:solidFill>
                  <a:srgbClr val="FF0000"/>
                </a:solidFill>
                <a:latin typeface="EHUSans"/>
                <a:ea typeface="Arial"/>
              </a:rPr>
              <a:t> </a:t>
            </a:r>
            <a:r>
              <a:rPr lang="es-ES" sz="600" b="0" u="none" spc="-1" err="1">
                <a:solidFill>
                  <a:srgbClr val="FF0000"/>
                </a:solidFill>
                <a:latin typeface="EHUSans"/>
                <a:ea typeface="Arial"/>
              </a:rPr>
              <a:t>Abendua</a:t>
            </a:r>
            <a:r>
              <a:rPr lang="es-ES" sz="600" b="0" u="none" strike="noStrike" spc="-1">
                <a:solidFill>
                  <a:srgbClr val="FF0000"/>
                </a:solidFill>
                <a:latin typeface="EHUSans"/>
                <a:ea typeface="Arial"/>
              </a:rPr>
              <a:t>. </a:t>
            </a:r>
            <a:r>
              <a:rPr lang="es-ES" sz="600" b="0" u="none" spc="-1">
                <a:solidFill>
                  <a:srgbClr val="FF0000"/>
                </a:solidFill>
                <a:latin typeface="EHUSans"/>
                <a:ea typeface="Arial"/>
              </a:rPr>
              <a:t>Diciembre. </a:t>
            </a:r>
            <a:r>
              <a:rPr lang="es-ES" sz="600" b="0" u="none" spc="-1" err="1">
                <a:solidFill>
                  <a:srgbClr val="FF0000"/>
                </a:solidFill>
                <a:latin typeface="EHUSans"/>
                <a:ea typeface="Arial"/>
              </a:rPr>
              <a:t>December</a:t>
            </a:r>
            <a:r>
              <a:rPr lang="es-ES" sz="600" b="0" u="none" spc="-1">
                <a:solidFill>
                  <a:srgbClr val="FF0000"/>
                </a:solidFill>
                <a:latin typeface="EHUSans"/>
                <a:ea typeface="Arial"/>
              </a:rPr>
              <a:t>,</a:t>
            </a:r>
            <a:r>
              <a:rPr lang="es-ES" sz="600" b="0" u="none" strike="noStrike" spc="-1">
                <a:solidFill>
                  <a:srgbClr val="FF0000"/>
                </a:solidFill>
                <a:latin typeface="EHUSans"/>
                <a:ea typeface="Arial"/>
              </a:rPr>
              <a:t> 2025</a:t>
            </a:r>
            <a:endParaRPr lang="es-ES" sz="600" u="none" strike="noStrike" spc="-1">
              <a:solidFill>
                <a:srgbClr val="FF0000"/>
              </a:solidFill>
              <a:latin typeface="EHUSans"/>
            </a:endParaRPr>
          </a:p>
        </p:txBody>
      </p:sp>
      <p:pic>
        <p:nvPicPr>
          <p:cNvPr id="7" name="25 webs programas doctorado">
            <a:hlinkClick r:id="" action="ppaction://media"/>
            <a:extLst>
              <a:ext uri="{FF2B5EF4-FFF2-40B4-BE49-F238E27FC236}">
                <a16:creationId xmlns:a16="http://schemas.microsoft.com/office/drawing/2014/main" id="{FFF1BEB7-0501-B4E3-3912-4895AC33CE6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5361" y="5876866"/>
            <a:ext cx="730250" cy="730250"/>
          </a:xfrm>
          <a:prstGeom prst="rect">
            <a:avLst/>
          </a:prstGeom>
        </p:spPr>
      </p:pic>
      <p:sp>
        <p:nvSpPr>
          <p:cNvPr id="16" name="CuadroTexto 10">
            <a:extLst>
              <a:ext uri="{FF2B5EF4-FFF2-40B4-BE49-F238E27FC236}">
                <a16:creationId xmlns:a16="http://schemas.microsoft.com/office/drawing/2014/main" id="{9290AFFE-2A97-7CA9-E074-02B07A0ADC9D}"/>
              </a:ext>
            </a:extLst>
          </p:cNvPr>
          <p:cNvSpPr txBox="1"/>
          <p:nvPr/>
        </p:nvSpPr>
        <p:spPr>
          <a:xfrm>
            <a:off x="3218425" y="1711791"/>
            <a:ext cx="6307429" cy="120032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="horz" wrap="square" lIns="45719" tIns="45719" rIns="45719" bIns="45719" numCol="1" spcCol="38100" rtlCol="0" anchor="t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4572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9144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13716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18288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22860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27432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32004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36576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r>
              <a:rPr lang="es-ES" sz="1800" u="none" err="1">
                <a:solidFill>
                  <a:schemeClr val="accent1">
                    <a:lumMod val="50000"/>
                  </a:schemeClr>
                </a:solidFill>
                <a:latin typeface="EHUSerif"/>
                <a:ea typeface="EHUSans"/>
                <a:cs typeface="EHUSans"/>
                <a:sym typeface="EHUSans"/>
              </a:rPr>
              <a:t>Doktorego</a:t>
            </a:r>
            <a:r>
              <a:rPr lang="es-ES" sz="1800" u="none">
                <a:solidFill>
                  <a:schemeClr val="accent1">
                    <a:lumMod val="50000"/>
                  </a:schemeClr>
                </a:solidFill>
                <a:latin typeface="EHUSerif"/>
                <a:ea typeface="EHUSans"/>
                <a:cs typeface="EHUSans"/>
                <a:sym typeface="EHUSans"/>
              </a:rPr>
              <a:t> </a:t>
            </a:r>
            <a:r>
              <a:rPr lang="es-ES" sz="1800" u="none" err="1">
                <a:solidFill>
                  <a:schemeClr val="accent1">
                    <a:lumMod val="50000"/>
                  </a:schemeClr>
                </a:solidFill>
                <a:latin typeface="EHUSerif"/>
                <a:ea typeface="EHUSans"/>
                <a:cs typeface="EHUSans"/>
                <a:sym typeface="EHUSans"/>
              </a:rPr>
              <a:t>PROGRAMAren</a:t>
            </a:r>
            <a:r>
              <a:rPr lang="es-ES" sz="1800" u="none">
                <a:solidFill>
                  <a:schemeClr val="accent1">
                    <a:lumMod val="50000"/>
                  </a:schemeClr>
                </a:solidFill>
                <a:latin typeface="EHUSerif"/>
                <a:ea typeface="EHUSans"/>
                <a:cs typeface="EHUSans"/>
                <a:sym typeface="EHUSans"/>
              </a:rPr>
              <a:t>  web-</a:t>
            </a:r>
            <a:r>
              <a:rPr lang="es-ES" sz="1800" u="none" err="1">
                <a:solidFill>
                  <a:schemeClr val="accent1">
                    <a:lumMod val="50000"/>
                  </a:schemeClr>
                </a:solidFill>
                <a:latin typeface="EHUSerif"/>
                <a:ea typeface="EHUSans"/>
                <a:cs typeface="EHUSans"/>
                <a:sym typeface="EHUSans"/>
              </a:rPr>
              <a:t>orria</a:t>
            </a:r>
            <a:endParaRPr lang="es-ES" sz="1800" u="none">
              <a:solidFill>
                <a:schemeClr val="accent1">
                  <a:lumMod val="50000"/>
                </a:schemeClr>
              </a:solidFill>
              <a:latin typeface="EHUSerif"/>
              <a:ea typeface="EHUSans"/>
              <a:cs typeface="EHUSans"/>
            </a:endParaRPr>
          </a:p>
          <a:p>
            <a:r>
              <a:rPr lang="es-ES" sz="1800" u="none">
                <a:solidFill>
                  <a:schemeClr val="tx1"/>
                </a:solidFill>
                <a:latin typeface="EHUSans"/>
              </a:rPr>
              <a:t>Web del PROGRAMA de doctorado</a:t>
            </a:r>
          </a:p>
          <a:p>
            <a:r>
              <a:rPr lang="es-ES" sz="1800" b="0" u="none">
                <a:solidFill>
                  <a:schemeClr val="tx1"/>
                </a:solidFill>
                <a:latin typeface="EHUSans"/>
              </a:rPr>
              <a:t>Doctoral </a:t>
            </a:r>
            <a:r>
              <a:rPr lang="es-ES" sz="1800" b="0" u="none" err="1">
                <a:solidFill>
                  <a:schemeClr val="tx1"/>
                </a:solidFill>
                <a:latin typeface="EHUSans"/>
              </a:rPr>
              <a:t>PROGRAMME’s</a:t>
            </a:r>
            <a:r>
              <a:rPr lang="es-ES" sz="1800" b="0" u="none">
                <a:solidFill>
                  <a:schemeClr val="tx1"/>
                </a:solidFill>
                <a:latin typeface="EHUSans"/>
              </a:rPr>
              <a:t>  web-site</a:t>
            </a:r>
          </a:p>
          <a:p>
            <a:pPr marL="0" marR="0" indent="0" algn="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  <p:pic>
        <p:nvPicPr>
          <p:cNvPr id="17" name="Picture 16" descr="A screenshot of a video camera&#10;&#10;AI-generated content may be incorrect.">
            <a:extLst>
              <a:ext uri="{FF2B5EF4-FFF2-40B4-BE49-F238E27FC236}">
                <a16:creationId xmlns:a16="http://schemas.microsoft.com/office/drawing/2014/main" id="{72DB40AC-57B2-09F7-634A-CE8021898639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6127" y="2942788"/>
            <a:ext cx="5187194" cy="2510405"/>
          </a:xfrm>
          <a:prstGeom prst="rect">
            <a:avLst/>
          </a:prstGeom>
        </p:spPr>
      </p:pic>
      <p:pic>
        <p:nvPicPr>
          <p:cNvPr id="18" name="Picture 17" descr="A screenshot of a computer&#10;&#10;AI-generated content may be incorrect.">
            <a:extLst>
              <a:ext uri="{FF2B5EF4-FFF2-40B4-BE49-F238E27FC236}">
                <a16:creationId xmlns:a16="http://schemas.microsoft.com/office/drawing/2014/main" id="{1693D187-74BA-5984-482C-9E55B77B109B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25173" y="2970444"/>
            <a:ext cx="4984460" cy="2483054"/>
          </a:xfrm>
          <a:prstGeom prst="rect">
            <a:avLst/>
          </a:prstGeom>
        </p:spPr>
      </p:pic>
      <p:sp>
        <p:nvSpPr>
          <p:cNvPr id="19" name="CuadroTexto 10">
            <a:extLst>
              <a:ext uri="{FF2B5EF4-FFF2-40B4-BE49-F238E27FC236}">
                <a16:creationId xmlns:a16="http://schemas.microsoft.com/office/drawing/2014/main" id="{65213439-603C-C0AD-FD0E-B74546A101A2}"/>
              </a:ext>
            </a:extLst>
          </p:cNvPr>
          <p:cNvSpPr txBox="1"/>
          <p:nvPr/>
        </p:nvSpPr>
        <p:spPr>
          <a:xfrm>
            <a:off x="3218425" y="1711791"/>
            <a:ext cx="6307429" cy="120032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="horz" wrap="square" lIns="45719" tIns="45719" rIns="45719" bIns="45719" numCol="1" spcCol="38100" rtlCol="0" anchor="t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4572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9144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13716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18288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22860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27432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32004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36576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r>
              <a:rPr lang="es-ES" sz="1800" u="none" err="1">
                <a:solidFill>
                  <a:schemeClr val="accent1">
                    <a:lumMod val="50000"/>
                  </a:schemeClr>
                </a:solidFill>
                <a:latin typeface="EHUSerif"/>
                <a:ea typeface="EHUSans"/>
                <a:cs typeface="EHUSans"/>
                <a:sym typeface="EHUSans"/>
              </a:rPr>
              <a:t>Doktorego</a:t>
            </a:r>
            <a:r>
              <a:rPr lang="es-ES" sz="1800" u="none">
                <a:solidFill>
                  <a:schemeClr val="accent1">
                    <a:lumMod val="50000"/>
                  </a:schemeClr>
                </a:solidFill>
                <a:latin typeface="EHUSerif"/>
                <a:ea typeface="EHUSans"/>
                <a:cs typeface="EHUSans"/>
                <a:sym typeface="EHUSans"/>
              </a:rPr>
              <a:t> </a:t>
            </a:r>
            <a:r>
              <a:rPr lang="es-ES" sz="1800" u="none" err="1">
                <a:solidFill>
                  <a:schemeClr val="accent1">
                    <a:lumMod val="50000"/>
                  </a:schemeClr>
                </a:solidFill>
                <a:latin typeface="EHUSerif"/>
                <a:ea typeface="EHUSans"/>
                <a:cs typeface="EHUSans"/>
                <a:sym typeface="EHUSans"/>
              </a:rPr>
              <a:t>PROGRAMAren</a:t>
            </a:r>
            <a:r>
              <a:rPr lang="es-ES" sz="1800" u="none">
                <a:solidFill>
                  <a:schemeClr val="accent1">
                    <a:lumMod val="50000"/>
                  </a:schemeClr>
                </a:solidFill>
                <a:latin typeface="EHUSerif"/>
                <a:ea typeface="EHUSans"/>
                <a:cs typeface="EHUSans"/>
                <a:sym typeface="EHUSans"/>
              </a:rPr>
              <a:t>  web-</a:t>
            </a:r>
            <a:r>
              <a:rPr lang="es-ES" sz="1800" u="none" err="1">
                <a:solidFill>
                  <a:schemeClr val="accent1">
                    <a:lumMod val="50000"/>
                  </a:schemeClr>
                </a:solidFill>
                <a:latin typeface="EHUSerif"/>
                <a:ea typeface="EHUSans"/>
                <a:cs typeface="EHUSans"/>
                <a:sym typeface="EHUSans"/>
              </a:rPr>
              <a:t>orria</a:t>
            </a:r>
            <a:endParaRPr lang="es-ES" sz="1800" u="none">
              <a:solidFill>
                <a:schemeClr val="accent1">
                  <a:lumMod val="50000"/>
                </a:schemeClr>
              </a:solidFill>
              <a:latin typeface="EHUSerif"/>
              <a:ea typeface="EHUSans"/>
              <a:cs typeface="EHUSans"/>
            </a:endParaRPr>
          </a:p>
          <a:p>
            <a:r>
              <a:rPr lang="es-ES" sz="1800" u="none">
                <a:solidFill>
                  <a:schemeClr val="tx1"/>
                </a:solidFill>
                <a:latin typeface="EHUSans"/>
              </a:rPr>
              <a:t>Web del PROGRAMA de doctorado</a:t>
            </a:r>
          </a:p>
          <a:p>
            <a:r>
              <a:rPr lang="es-ES" sz="1800" b="0" u="none">
                <a:solidFill>
                  <a:schemeClr val="tx1"/>
                </a:solidFill>
                <a:latin typeface="EHUSans"/>
              </a:rPr>
              <a:t>Doctoral </a:t>
            </a:r>
            <a:r>
              <a:rPr lang="es-ES" sz="1800" b="0" u="none" err="1">
                <a:solidFill>
                  <a:schemeClr val="tx1"/>
                </a:solidFill>
                <a:latin typeface="EHUSans"/>
              </a:rPr>
              <a:t>PROGRAMME’s</a:t>
            </a:r>
            <a:r>
              <a:rPr lang="es-ES" sz="1800" b="0" u="none">
                <a:solidFill>
                  <a:schemeClr val="tx1"/>
                </a:solidFill>
                <a:latin typeface="EHUSans"/>
              </a:rPr>
              <a:t>  web-site</a:t>
            </a:r>
          </a:p>
          <a:p>
            <a:pPr marL="0" marR="0" indent="0" algn="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  <p:pic>
        <p:nvPicPr>
          <p:cNvPr id="20" name="Picture 19" descr="A screenshot of a video camera&#10;&#10;AI-generated content may be incorrect.">
            <a:extLst>
              <a:ext uri="{FF2B5EF4-FFF2-40B4-BE49-F238E27FC236}">
                <a16:creationId xmlns:a16="http://schemas.microsoft.com/office/drawing/2014/main" id="{5278E2E1-639F-3033-1B0E-118C6366A34D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6127" y="2942788"/>
            <a:ext cx="5187194" cy="2510405"/>
          </a:xfrm>
          <a:prstGeom prst="rect">
            <a:avLst/>
          </a:prstGeom>
        </p:spPr>
      </p:pic>
      <p:pic>
        <p:nvPicPr>
          <p:cNvPr id="21" name="Picture 20" descr="A screenshot of a computer&#10;&#10;AI-generated content may be incorrect.">
            <a:extLst>
              <a:ext uri="{FF2B5EF4-FFF2-40B4-BE49-F238E27FC236}">
                <a16:creationId xmlns:a16="http://schemas.microsoft.com/office/drawing/2014/main" id="{14851338-8CA2-B470-C553-0D94C41801C8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25173" y="2970444"/>
            <a:ext cx="4984460" cy="2483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6695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332CEA-372D-3F05-A07F-D3D722C22C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02B9CB0B-DBA4-CB61-03E7-F9ACB2D78D6B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s-ES" smtClean="0"/>
              <a:pPr/>
              <a:t>5</a:t>
            </a:fld>
            <a:endParaRPr lang="es-ES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32053A96-522E-674C-4728-8CC21FD8BB26}"/>
              </a:ext>
            </a:extLst>
          </p:cNvPr>
          <p:cNvSpPr/>
          <p:nvPr/>
        </p:nvSpPr>
        <p:spPr>
          <a:xfrm rot="5400000">
            <a:off x="-2599610" y="3443573"/>
            <a:ext cx="6045421" cy="824773"/>
          </a:xfrm>
          <a:prstGeom prst="rect">
            <a:avLst/>
          </a:prstGeom>
          <a:solidFill>
            <a:srgbClr val="33CCCC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2800" b="1" i="0" u="sng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ACF4B5CD-B810-6C8C-0F2A-F06CABA5663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857" y="213580"/>
            <a:ext cx="520212" cy="408111"/>
          </a:xfrm>
          <a:prstGeom prst="rect">
            <a:avLst/>
          </a:prstGeom>
          <a:ln>
            <a:noFill/>
          </a:ln>
        </p:spPr>
      </p:pic>
      <p:sp>
        <p:nvSpPr>
          <p:cNvPr id="10" name="Rectángulo 9">
            <a:extLst>
              <a:ext uri="{FF2B5EF4-FFF2-40B4-BE49-F238E27FC236}">
                <a16:creationId xmlns:a16="http://schemas.microsoft.com/office/drawing/2014/main" id="{A9B6AA35-8867-69A8-3BB8-C32F18AA3399}"/>
              </a:ext>
            </a:extLst>
          </p:cNvPr>
          <p:cNvSpPr/>
          <p:nvPr/>
        </p:nvSpPr>
        <p:spPr>
          <a:xfrm>
            <a:off x="854319" y="-17586"/>
            <a:ext cx="775188" cy="855785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2800" b="1" i="0" u="sng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E337C502-ADBC-4EE1-1F16-FD4A0B5878A1}"/>
              </a:ext>
            </a:extLst>
          </p:cNvPr>
          <p:cNvSpPr/>
          <p:nvPr/>
        </p:nvSpPr>
        <p:spPr>
          <a:xfrm>
            <a:off x="1614406" y="-6561"/>
            <a:ext cx="10578094" cy="840415"/>
          </a:xfrm>
          <a:prstGeom prst="rect">
            <a:avLst/>
          </a:prstGeom>
          <a:solidFill>
            <a:srgbClr val="33CCCC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2800" b="1" i="0" u="sng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  <p:sp>
        <p:nvSpPr>
          <p:cNvPr id="14" name="Título 4">
            <a:extLst>
              <a:ext uri="{FF2B5EF4-FFF2-40B4-BE49-F238E27FC236}">
                <a16:creationId xmlns:a16="http://schemas.microsoft.com/office/drawing/2014/main" id="{75F1EDDD-7452-D979-98F4-E0F8AD71946E}"/>
              </a:ext>
            </a:extLst>
          </p:cNvPr>
          <p:cNvSpPr txBox="1">
            <a:spLocks/>
          </p:cNvSpPr>
          <p:nvPr/>
        </p:nvSpPr>
        <p:spPr>
          <a:xfrm>
            <a:off x="1622179" y="265803"/>
            <a:ext cx="6317274" cy="559274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>
            <a:lvl1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4572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9144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13716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18288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hangingPunct="1"/>
            <a:r>
              <a:rPr lang="es-ES" sz="2000" dirty="0">
                <a:solidFill>
                  <a:schemeClr val="bg1"/>
                </a:solidFill>
                <a:latin typeface="EHUSerif"/>
              </a:rPr>
              <a:t>WEB-GUNEAK.</a:t>
            </a:r>
            <a:r>
              <a:rPr lang="es-ES" sz="2000" dirty="0">
                <a:latin typeface="EHUSerif"/>
              </a:rPr>
              <a:t>  PÁGINAS </a:t>
            </a:r>
            <a:r>
              <a:rPr lang="es-ES" sz="2000" dirty="0">
                <a:latin typeface="EHUSans"/>
              </a:rPr>
              <a:t>WEB</a:t>
            </a:r>
            <a:r>
              <a:rPr lang="es-ES" sz="2000" b="0" dirty="0">
                <a:latin typeface="EHUSans"/>
              </a:rPr>
              <a:t>.</a:t>
            </a:r>
            <a:r>
              <a:rPr lang="es-ES" sz="2000" dirty="0">
                <a:latin typeface="EHUSans"/>
              </a:rPr>
              <a:t>  </a:t>
            </a:r>
            <a:r>
              <a:rPr lang="es-ES" sz="2000" b="0" dirty="0">
                <a:latin typeface="EHUSans"/>
              </a:rPr>
              <a:t>WEB-SITES.</a:t>
            </a:r>
          </a:p>
        </p:txBody>
      </p:sp>
      <p:sp>
        <p:nvSpPr>
          <p:cNvPr id="9" name="CuadroTexto 6">
            <a:extLst>
              <a:ext uri="{FF2B5EF4-FFF2-40B4-BE49-F238E27FC236}">
                <a16:creationId xmlns:a16="http://schemas.microsoft.com/office/drawing/2014/main" id="{69BE11F6-2615-DC25-3151-26F8C1DE4D7F}"/>
              </a:ext>
            </a:extLst>
          </p:cNvPr>
          <p:cNvSpPr/>
          <p:nvPr/>
        </p:nvSpPr>
        <p:spPr>
          <a:xfrm>
            <a:off x="9331565" y="6245092"/>
            <a:ext cx="2748695" cy="184666"/>
          </a:xfrm>
          <a:prstGeom prst="rect">
            <a:avLst/>
          </a:prstGeom>
          <a:noFill/>
          <a:ln w="127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vertOverflow="overflow" horzOverflow="overflow" wrap="square" lIns="45720" tIns="45720" rIns="45720" bIns="45720" anchor="t">
            <a:spAutoFit/>
          </a:bodyPr>
          <a:lstStyle/>
          <a:p>
            <a:pPr algn="r">
              <a:tabLst>
                <a:tab pos="0" algn="l"/>
              </a:tabLst>
            </a:pPr>
            <a:r>
              <a:rPr lang="es-ES" sz="600" b="0" u="none" spc="-1" dirty="0" err="1">
                <a:solidFill>
                  <a:srgbClr val="FF0000"/>
                </a:solidFill>
                <a:latin typeface="EHUSerif"/>
                <a:ea typeface="Arial"/>
              </a:rPr>
              <a:t>Eguneratuta</a:t>
            </a:r>
            <a:r>
              <a:rPr lang="es-ES" sz="600" b="0" u="none" spc="-1" dirty="0">
                <a:solidFill>
                  <a:srgbClr val="FF0000"/>
                </a:solidFill>
                <a:latin typeface="EHUSerif"/>
                <a:ea typeface="Arial"/>
              </a:rPr>
              <a:t>. </a:t>
            </a:r>
            <a:r>
              <a:rPr lang="es-ES" sz="600" b="0" u="none" spc="-1" dirty="0">
                <a:solidFill>
                  <a:srgbClr val="FF0000"/>
                </a:solidFill>
                <a:latin typeface="EHUSans"/>
                <a:ea typeface="Arial"/>
              </a:rPr>
              <a:t>Actualizado. </a:t>
            </a:r>
            <a:r>
              <a:rPr lang="es-ES" sz="600" b="0" u="none" spc="-1" dirty="0" err="1">
                <a:solidFill>
                  <a:srgbClr val="FF0000"/>
                </a:solidFill>
                <a:latin typeface="EHUSans"/>
                <a:ea typeface="Arial"/>
              </a:rPr>
              <a:t>Updated</a:t>
            </a:r>
            <a:r>
              <a:rPr lang="es-ES" sz="600" b="0" u="none" spc="-1" dirty="0">
                <a:solidFill>
                  <a:srgbClr val="FF0000"/>
                </a:solidFill>
                <a:latin typeface="EHUSans"/>
                <a:ea typeface="Arial"/>
              </a:rPr>
              <a:t> </a:t>
            </a:r>
            <a:r>
              <a:rPr lang="es-ES" sz="600" b="0" u="none" spc="-1" dirty="0" err="1">
                <a:solidFill>
                  <a:srgbClr val="FF0000"/>
                </a:solidFill>
                <a:latin typeface="EHUSans"/>
                <a:ea typeface="Arial"/>
              </a:rPr>
              <a:t>Abendua</a:t>
            </a:r>
            <a:r>
              <a:rPr lang="es-ES" sz="600" b="0" u="none" strike="noStrike" spc="-1" dirty="0">
                <a:solidFill>
                  <a:srgbClr val="FF0000"/>
                </a:solidFill>
                <a:latin typeface="EHUSans"/>
                <a:ea typeface="Arial"/>
              </a:rPr>
              <a:t>. </a:t>
            </a:r>
            <a:r>
              <a:rPr lang="es-ES" sz="600" b="0" u="none" spc="-1" dirty="0">
                <a:solidFill>
                  <a:srgbClr val="FF0000"/>
                </a:solidFill>
                <a:latin typeface="EHUSans"/>
                <a:ea typeface="Arial"/>
              </a:rPr>
              <a:t>Diciembre. </a:t>
            </a:r>
            <a:r>
              <a:rPr lang="es-ES" sz="600" b="0" u="none" spc="-1" dirty="0" err="1">
                <a:solidFill>
                  <a:srgbClr val="FF0000"/>
                </a:solidFill>
                <a:latin typeface="EHUSans"/>
                <a:ea typeface="Arial"/>
              </a:rPr>
              <a:t>December</a:t>
            </a:r>
            <a:r>
              <a:rPr lang="es-ES" sz="600" b="0" u="none" spc="-1" dirty="0">
                <a:solidFill>
                  <a:srgbClr val="FF0000"/>
                </a:solidFill>
                <a:latin typeface="EHUSans"/>
                <a:ea typeface="Arial"/>
              </a:rPr>
              <a:t>,</a:t>
            </a:r>
            <a:r>
              <a:rPr lang="es-ES" sz="600" b="0" u="none" strike="noStrike" spc="-1" dirty="0">
                <a:solidFill>
                  <a:srgbClr val="FF0000"/>
                </a:solidFill>
                <a:latin typeface="EHUSans"/>
                <a:ea typeface="Arial"/>
              </a:rPr>
              <a:t> 2025</a:t>
            </a:r>
            <a:endParaRPr lang="es-ES" sz="600" u="none" strike="noStrike" spc="-1" dirty="0">
              <a:solidFill>
                <a:srgbClr val="FF0000"/>
              </a:solidFill>
              <a:latin typeface="EHUSans"/>
            </a:endParaRPr>
          </a:p>
        </p:txBody>
      </p:sp>
      <p:sp>
        <p:nvSpPr>
          <p:cNvPr id="5" name="CuadroTexto 15">
            <a:extLst>
              <a:ext uri="{FF2B5EF4-FFF2-40B4-BE49-F238E27FC236}">
                <a16:creationId xmlns:a16="http://schemas.microsoft.com/office/drawing/2014/main" id="{96665E36-D3ED-121B-CC5B-9EAF96B46EEE}"/>
              </a:ext>
            </a:extLst>
          </p:cNvPr>
          <p:cNvSpPr txBox="1"/>
          <p:nvPr/>
        </p:nvSpPr>
        <p:spPr>
          <a:xfrm>
            <a:off x="6934899" y="5498285"/>
            <a:ext cx="4558019" cy="27699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="horz" wrap="square" lIns="45719" tIns="45719" rIns="45719" bIns="45719" numCol="1" spcCol="38100" rtlCol="0" fromWordArt="0" anchor="t" anchorCtr="0" forceAA="0" compatLnSpc="1">
            <a:prstTxWarp prst="textNoShape">
              <a:avLst/>
            </a:prstTxWarp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4572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9144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13716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18288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22860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27432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32004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36576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r>
              <a:rPr lang="en-US" sz="1200" b="0">
                <a:solidFill>
                  <a:srgbClr val="33CCCC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https://www.ehu.eus/es/web/doktoregoa/doktoregoa</a:t>
            </a:r>
            <a:r>
              <a:rPr lang="en-US" sz="1200" b="0">
                <a:solidFill>
                  <a:srgbClr val="33CCCC"/>
                </a:solidFill>
              </a:rPr>
              <a:t> </a:t>
            </a:r>
            <a:endParaRPr lang="es-ES" sz="1200" b="0">
              <a:solidFill>
                <a:srgbClr val="33CCCC"/>
              </a:solidFill>
            </a:endParaRPr>
          </a:p>
        </p:txBody>
      </p:sp>
      <p:sp>
        <p:nvSpPr>
          <p:cNvPr id="7" name="CuadroTexto 17">
            <a:extLst>
              <a:ext uri="{FF2B5EF4-FFF2-40B4-BE49-F238E27FC236}">
                <a16:creationId xmlns:a16="http://schemas.microsoft.com/office/drawing/2014/main" id="{9A212E82-E4A6-2036-96AF-C34EBC4A115C}"/>
              </a:ext>
            </a:extLst>
          </p:cNvPr>
          <p:cNvSpPr txBox="1"/>
          <p:nvPr/>
        </p:nvSpPr>
        <p:spPr>
          <a:xfrm>
            <a:off x="2292991" y="5533238"/>
            <a:ext cx="3607267" cy="70788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="horz" wrap="square" lIns="45719" tIns="45719" rIns="45719" bIns="45719" numCol="1" spcCol="38100" rtlCol="0" fromWordArt="0" anchor="t" anchorCtr="0" forceAA="0" compatLnSpc="1">
            <a:prstTxWarp prst="textNoShape">
              <a:avLst/>
            </a:prstTxWarp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4572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9144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13716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18288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22860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27432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32004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36576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r>
              <a:rPr lang="en-US" sz="1200" b="0">
                <a:solidFill>
                  <a:srgbClr val="33CCCC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https://www.ehu.eus/eu/web/doktorego-eskola/</a:t>
            </a:r>
            <a:r>
              <a:rPr lang="en-US" sz="1200" b="0">
                <a:solidFill>
                  <a:srgbClr val="33CCCC"/>
                </a:solidFill>
              </a:rPr>
              <a:t> </a:t>
            </a:r>
          </a:p>
          <a:p>
            <a:endParaRPr lang="es-ES"/>
          </a:p>
        </p:txBody>
      </p:sp>
      <p:sp>
        <p:nvSpPr>
          <p:cNvPr id="11" name="CuadroTexto 19">
            <a:extLst>
              <a:ext uri="{FF2B5EF4-FFF2-40B4-BE49-F238E27FC236}">
                <a16:creationId xmlns:a16="http://schemas.microsoft.com/office/drawing/2014/main" id="{94875D56-1B50-C7BB-A5DD-E9D8F89B232C}"/>
              </a:ext>
            </a:extLst>
          </p:cNvPr>
          <p:cNvSpPr txBox="1"/>
          <p:nvPr/>
        </p:nvSpPr>
        <p:spPr>
          <a:xfrm>
            <a:off x="2237322" y="1571724"/>
            <a:ext cx="1113692" cy="52321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="horz" wrap="square" lIns="45719" tIns="45719" rIns="45719" bIns="45719" numCol="1" spcCol="38100" rtlCol="0" fromWordArt="0" anchor="t" anchorCtr="0" forceAA="0" compatLnSpc="1">
            <a:prstTxWarp prst="textNoShape">
              <a:avLst/>
            </a:prstTxWarp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4572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9144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13716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18288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22860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27432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32004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36576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ES" u="none" err="1">
                <a:latin typeface="EHUSans"/>
              </a:rPr>
              <a:t>DOKe</a:t>
            </a:r>
            <a:endParaRPr lang="es-ES" sz="2800" b="1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EHUSans"/>
              <a:ea typeface="+mn-ea"/>
              <a:cs typeface="+mn-cs"/>
            </a:endParaRPr>
          </a:p>
        </p:txBody>
      </p:sp>
      <p:sp>
        <p:nvSpPr>
          <p:cNvPr id="13" name="CuadroTexto 21">
            <a:extLst>
              <a:ext uri="{FF2B5EF4-FFF2-40B4-BE49-F238E27FC236}">
                <a16:creationId xmlns:a16="http://schemas.microsoft.com/office/drawing/2014/main" id="{4194A24B-F861-ED34-947B-D1F4746C478B}"/>
              </a:ext>
            </a:extLst>
          </p:cNvPr>
          <p:cNvSpPr txBox="1"/>
          <p:nvPr/>
        </p:nvSpPr>
        <p:spPr>
          <a:xfrm>
            <a:off x="3352730" y="1576434"/>
            <a:ext cx="3115993" cy="11011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="horz" wrap="square" lIns="45719" tIns="45719" rIns="45719" bIns="45719" numCol="1" spcCol="38100" rtlCol="0" anchor="t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4572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9144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13716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18288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22860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27432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32004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36576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l"/>
            <a:r>
              <a:rPr lang="es-ES" sz="1600" u="none" err="1">
                <a:solidFill>
                  <a:schemeClr val="accent1">
                    <a:lumMod val="50000"/>
                  </a:schemeClr>
                </a:solidFill>
                <a:latin typeface="EHUSerif"/>
                <a:ea typeface="EHUSans"/>
                <a:cs typeface="EHUSans"/>
                <a:sym typeface="EHUSans"/>
              </a:rPr>
              <a:t>Doktorego</a:t>
            </a:r>
            <a:r>
              <a:rPr lang="es-ES" sz="1600" u="none">
                <a:solidFill>
                  <a:schemeClr val="accent1">
                    <a:lumMod val="50000"/>
                  </a:schemeClr>
                </a:solidFill>
                <a:latin typeface="EHUSerif"/>
                <a:ea typeface="EHUSans"/>
                <a:cs typeface="EHUSans"/>
                <a:sym typeface="EHUSans"/>
              </a:rPr>
              <a:t> ESKOLA</a:t>
            </a:r>
            <a:endParaRPr lang="es-ES" sz="1600" u="none">
              <a:solidFill>
                <a:schemeClr val="accent1">
                  <a:lumMod val="50000"/>
                </a:schemeClr>
              </a:solidFill>
              <a:latin typeface="EHUSerif" panose="02000503050000020004" pitchFamily="2" charset="0"/>
              <a:ea typeface="EHUSans"/>
              <a:cs typeface="EHUSans"/>
            </a:endParaRPr>
          </a:p>
          <a:p>
            <a:pPr algn="l"/>
            <a:r>
              <a:rPr lang="es-ES" sz="1600" u="none">
                <a:solidFill>
                  <a:schemeClr val="tx1"/>
                </a:solidFill>
                <a:latin typeface="EHUSans"/>
              </a:rPr>
              <a:t>ESCUELA de doctorado</a:t>
            </a:r>
            <a:endParaRPr lang="es-ES"/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ES" sz="1600" b="0" u="none">
                <a:solidFill>
                  <a:schemeClr val="tx1"/>
                </a:solidFill>
                <a:latin typeface="EHUSans"/>
              </a:rPr>
              <a:t>Doctoral SCHOOL</a:t>
            </a:r>
            <a:endParaRPr lang="es-ES" sz="1600" b="0" u="none">
              <a:solidFill>
                <a:schemeClr val="tx1"/>
              </a:solidFill>
              <a:latin typeface="EHUSans" panose="02000503050000020004" pitchFamily="50"/>
            </a:endParaRPr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  <p:sp>
        <p:nvSpPr>
          <p:cNvPr id="19" name="CuadroTexto 23">
            <a:extLst>
              <a:ext uri="{FF2B5EF4-FFF2-40B4-BE49-F238E27FC236}">
                <a16:creationId xmlns:a16="http://schemas.microsoft.com/office/drawing/2014/main" id="{7B0DC074-1E59-7AFB-BE4A-0B91BAB46174}"/>
              </a:ext>
            </a:extLst>
          </p:cNvPr>
          <p:cNvSpPr txBox="1"/>
          <p:nvPr/>
        </p:nvSpPr>
        <p:spPr>
          <a:xfrm>
            <a:off x="7737434" y="1574175"/>
            <a:ext cx="2649855" cy="110799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="horz" wrap="square" lIns="45719" tIns="45719" rIns="45719" bIns="45719" numCol="1" spcCol="38100" rtlCol="0" anchor="t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4572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9144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13716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18288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22860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27432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32004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36576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r>
              <a:rPr lang="es-ES" sz="1600" u="none">
                <a:solidFill>
                  <a:schemeClr val="accent1">
                    <a:lumMod val="50000"/>
                  </a:schemeClr>
                </a:solidFill>
                <a:latin typeface="EHUSerif"/>
                <a:ea typeface="EHUSans"/>
                <a:cs typeface="EHUSans"/>
                <a:sym typeface="EHUSans"/>
              </a:rPr>
              <a:t>DOKTOREGO </a:t>
            </a:r>
            <a:r>
              <a:rPr lang="es-ES" sz="1600" u="none" err="1">
                <a:solidFill>
                  <a:schemeClr val="accent1">
                    <a:lumMod val="50000"/>
                  </a:schemeClr>
                </a:solidFill>
                <a:latin typeface="EHUSerif"/>
                <a:ea typeface="EHUSans"/>
                <a:cs typeface="EHUSans"/>
                <a:sym typeface="EHUSans"/>
              </a:rPr>
              <a:t>ikasketak</a:t>
            </a:r>
            <a:endParaRPr lang="es-ES" sz="1600" u="none" err="1">
              <a:solidFill>
                <a:schemeClr val="accent1">
                  <a:lumMod val="50000"/>
                </a:schemeClr>
              </a:solidFill>
              <a:latin typeface="EHUSerif" panose="02000503050000020004" pitchFamily="2" charset="0"/>
              <a:ea typeface="EHUSans"/>
              <a:cs typeface="EHUSans"/>
            </a:endParaRPr>
          </a:p>
          <a:p>
            <a:r>
              <a:rPr lang="es-ES" sz="1600" u="none">
                <a:solidFill>
                  <a:schemeClr val="tx1"/>
                </a:solidFill>
                <a:latin typeface="EHUSans"/>
              </a:rPr>
              <a:t>Estudios de DOCTORADO</a:t>
            </a:r>
            <a:endParaRPr lang="es-ES" sz="1600" u="none">
              <a:solidFill>
                <a:schemeClr val="tx1"/>
              </a:solidFill>
              <a:latin typeface="EHUSans" panose="02000503050000020004" pitchFamily="50"/>
            </a:endParaRPr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ES" sz="1600" b="0" u="none">
                <a:solidFill>
                  <a:schemeClr val="tx1"/>
                </a:solidFill>
                <a:latin typeface="EHUSans"/>
              </a:rPr>
              <a:t>Doctoral STUDIES</a:t>
            </a:r>
            <a:endParaRPr lang="es-ES" sz="1600" b="0" u="none">
              <a:solidFill>
                <a:schemeClr val="tx1"/>
              </a:solidFill>
              <a:latin typeface="EHUSans" panose="02000503050000020004" pitchFamily="50"/>
            </a:endParaRPr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  <p:pic>
        <p:nvPicPr>
          <p:cNvPr id="21" name="Picture 20" descr="A screenshot of a computer&#10;&#10;AI-generated content may be incorrect.">
            <a:extLst>
              <a:ext uri="{FF2B5EF4-FFF2-40B4-BE49-F238E27FC236}">
                <a16:creationId xmlns:a16="http://schemas.microsoft.com/office/drawing/2014/main" id="{7B14DD17-A8B0-7FCA-D01B-4A84919CA5E9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92349" y="2678315"/>
            <a:ext cx="5194184" cy="2773699"/>
          </a:xfrm>
          <a:prstGeom prst="rect">
            <a:avLst/>
          </a:prstGeom>
        </p:spPr>
      </p:pic>
      <p:pic>
        <p:nvPicPr>
          <p:cNvPr id="23" name="Picture 22" descr="A screenshot of a computer screen&#10;&#10;AI-generated content may be incorrect.">
            <a:extLst>
              <a:ext uri="{FF2B5EF4-FFF2-40B4-BE49-F238E27FC236}">
                <a16:creationId xmlns:a16="http://schemas.microsoft.com/office/drawing/2014/main" id="{8457DC85-5A36-95A9-74EF-363E97056379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3304" y="2680852"/>
            <a:ext cx="5222146" cy="2768628"/>
          </a:xfrm>
          <a:prstGeom prst="rect">
            <a:avLst/>
          </a:prstGeom>
        </p:spPr>
      </p:pic>
      <p:pic>
        <p:nvPicPr>
          <p:cNvPr id="15" name="27 WEB doke y doctorado - en verde">
            <a:hlinkClick r:id="" action="ppaction://media"/>
            <a:extLst>
              <a:ext uri="{FF2B5EF4-FFF2-40B4-BE49-F238E27FC236}">
                <a16:creationId xmlns:a16="http://schemas.microsoft.com/office/drawing/2014/main" id="{8E279809-693D-7F90-A61F-C0CDC7A648E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424838" y="5909141"/>
            <a:ext cx="730250" cy="73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80193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650EA69B-8E44-85DD-28B4-496E01E6D898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s-ES" smtClean="0"/>
              <a:pPr/>
              <a:t>6</a:t>
            </a:fld>
            <a:endParaRPr lang="es-ES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196C6108-38FB-6B9F-3AD0-CA2327F0B33C}"/>
              </a:ext>
            </a:extLst>
          </p:cNvPr>
          <p:cNvSpPr/>
          <p:nvPr/>
        </p:nvSpPr>
        <p:spPr>
          <a:xfrm rot="5400000">
            <a:off x="-2599610" y="3443573"/>
            <a:ext cx="6045421" cy="824773"/>
          </a:xfrm>
          <a:prstGeom prst="rect">
            <a:avLst/>
          </a:prstGeom>
          <a:solidFill>
            <a:srgbClr val="33CCCC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2800" b="1" i="0" u="sng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B60BB53E-226B-80B4-90FC-5987A7EB086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857" y="213580"/>
            <a:ext cx="520212" cy="408111"/>
          </a:xfrm>
          <a:prstGeom prst="rect">
            <a:avLst/>
          </a:prstGeom>
          <a:ln>
            <a:noFill/>
          </a:ln>
        </p:spPr>
      </p:pic>
      <p:sp>
        <p:nvSpPr>
          <p:cNvPr id="14" name="Rectángulo 13">
            <a:extLst>
              <a:ext uri="{FF2B5EF4-FFF2-40B4-BE49-F238E27FC236}">
                <a16:creationId xmlns:a16="http://schemas.microsoft.com/office/drawing/2014/main" id="{70D02BB7-9A46-E048-BA60-FEE8C1A7F5C2}"/>
              </a:ext>
            </a:extLst>
          </p:cNvPr>
          <p:cNvSpPr/>
          <p:nvPr/>
        </p:nvSpPr>
        <p:spPr>
          <a:xfrm>
            <a:off x="854319" y="-17586"/>
            <a:ext cx="775188" cy="855785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2800" b="1" i="0" u="sng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C7487C44-257E-3322-C279-E320556FC0AC}"/>
              </a:ext>
            </a:extLst>
          </p:cNvPr>
          <p:cNvSpPr/>
          <p:nvPr/>
        </p:nvSpPr>
        <p:spPr>
          <a:xfrm>
            <a:off x="1614406" y="-6561"/>
            <a:ext cx="10578094" cy="840415"/>
          </a:xfrm>
          <a:prstGeom prst="rect">
            <a:avLst/>
          </a:prstGeom>
          <a:solidFill>
            <a:srgbClr val="33CCCC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2800" b="1" i="0" u="sng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  <p:sp>
        <p:nvSpPr>
          <p:cNvPr id="18" name="Título 4">
            <a:extLst>
              <a:ext uri="{FF2B5EF4-FFF2-40B4-BE49-F238E27FC236}">
                <a16:creationId xmlns:a16="http://schemas.microsoft.com/office/drawing/2014/main" id="{599AFCA2-16AC-F3E5-D871-5CD57BAF1260}"/>
              </a:ext>
            </a:extLst>
          </p:cNvPr>
          <p:cNvSpPr txBox="1">
            <a:spLocks/>
          </p:cNvSpPr>
          <p:nvPr/>
        </p:nvSpPr>
        <p:spPr>
          <a:xfrm>
            <a:off x="1622179" y="265803"/>
            <a:ext cx="6242435" cy="559274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>
            <a:lvl1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4572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9144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13716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18288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hangingPunct="1"/>
            <a:r>
              <a:rPr lang="es-ES" sz="2000">
                <a:solidFill>
                  <a:schemeClr val="bg1"/>
                </a:solidFill>
                <a:latin typeface="EHUSerif"/>
              </a:rPr>
              <a:t>WEB-GUNEAK.</a:t>
            </a:r>
            <a:r>
              <a:rPr lang="es-ES" sz="2000">
                <a:latin typeface="EHUSerif"/>
              </a:rPr>
              <a:t>  PÁGINAS </a:t>
            </a:r>
            <a:r>
              <a:rPr lang="es-ES" sz="2000">
                <a:latin typeface="EHUSans"/>
              </a:rPr>
              <a:t>WEB</a:t>
            </a:r>
            <a:r>
              <a:rPr lang="es-ES" sz="2000" b="0">
                <a:latin typeface="EHUSans"/>
              </a:rPr>
              <a:t>.</a:t>
            </a:r>
            <a:r>
              <a:rPr lang="es-ES" sz="2000">
                <a:latin typeface="EHUSans"/>
              </a:rPr>
              <a:t>  </a:t>
            </a:r>
            <a:r>
              <a:rPr lang="es-ES" sz="2000" b="0">
                <a:latin typeface="EHUSans"/>
              </a:rPr>
              <a:t>WEB-SITES.</a:t>
            </a:r>
          </a:p>
        </p:txBody>
      </p:sp>
      <p:sp>
        <p:nvSpPr>
          <p:cNvPr id="4" name="CuadroTexto 6">
            <a:extLst>
              <a:ext uri="{FF2B5EF4-FFF2-40B4-BE49-F238E27FC236}">
                <a16:creationId xmlns:a16="http://schemas.microsoft.com/office/drawing/2014/main" id="{3B387214-2C4A-9D9C-2042-A8DA2FA2CE71}"/>
              </a:ext>
            </a:extLst>
          </p:cNvPr>
          <p:cNvSpPr/>
          <p:nvPr/>
        </p:nvSpPr>
        <p:spPr>
          <a:xfrm>
            <a:off x="9331565" y="6245092"/>
            <a:ext cx="2748695" cy="184666"/>
          </a:xfrm>
          <a:prstGeom prst="rect">
            <a:avLst/>
          </a:prstGeom>
          <a:noFill/>
          <a:ln w="127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vertOverflow="overflow" horzOverflow="overflow" wrap="square" lIns="45720" tIns="45720" rIns="45720" bIns="45720" anchor="t">
            <a:spAutoFit/>
          </a:bodyPr>
          <a:lstStyle/>
          <a:p>
            <a:pPr algn="r">
              <a:tabLst>
                <a:tab pos="0" algn="l"/>
              </a:tabLst>
            </a:pPr>
            <a:r>
              <a:rPr lang="es-ES" sz="600" b="0" u="none" spc="-1" err="1">
                <a:solidFill>
                  <a:srgbClr val="FF0000"/>
                </a:solidFill>
                <a:latin typeface="EHUSerif"/>
                <a:ea typeface="Arial"/>
              </a:rPr>
              <a:t>Eguneratuta</a:t>
            </a:r>
            <a:r>
              <a:rPr lang="es-ES" sz="600" b="0" u="none" spc="-1">
                <a:solidFill>
                  <a:srgbClr val="FF0000"/>
                </a:solidFill>
                <a:latin typeface="EHUSerif"/>
                <a:ea typeface="Arial"/>
              </a:rPr>
              <a:t>. </a:t>
            </a:r>
            <a:r>
              <a:rPr lang="es-ES" sz="600" b="0" u="none" spc="-1">
                <a:solidFill>
                  <a:srgbClr val="FF0000"/>
                </a:solidFill>
                <a:latin typeface="EHUSans"/>
                <a:ea typeface="Arial"/>
              </a:rPr>
              <a:t>Actualizado. </a:t>
            </a:r>
            <a:r>
              <a:rPr lang="es-ES" sz="600" b="0" u="none" spc="-1" err="1">
                <a:solidFill>
                  <a:srgbClr val="FF0000"/>
                </a:solidFill>
                <a:latin typeface="EHUSans"/>
                <a:ea typeface="Arial"/>
              </a:rPr>
              <a:t>Updated</a:t>
            </a:r>
            <a:r>
              <a:rPr lang="es-ES" sz="600" b="0" u="none" spc="-1">
                <a:solidFill>
                  <a:srgbClr val="FF0000"/>
                </a:solidFill>
                <a:latin typeface="EHUSans"/>
                <a:ea typeface="Arial"/>
              </a:rPr>
              <a:t> </a:t>
            </a:r>
            <a:r>
              <a:rPr lang="es-ES" sz="600" b="0" u="none" spc="-1" err="1">
                <a:solidFill>
                  <a:srgbClr val="FF0000"/>
                </a:solidFill>
                <a:latin typeface="EHUSans"/>
                <a:ea typeface="Arial"/>
              </a:rPr>
              <a:t>Abendua</a:t>
            </a:r>
            <a:r>
              <a:rPr lang="es-ES" sz="600" b="0" u="none" strike="noStrike" spc="-1">
                <a:solidFill>
                  <a:srgbClr val="FF0000"/>
                </a:solidFill>
                <a:latin typeface="EHUSans"/>
                <a:ea typeface="Arial"/>
              </a:rPr>
              <a:t>. </a:t>
            </a:r>
            <a:r>
              <a:rPr lang="es-ES" sz="600" b="0" u="none" spc="-1">
                <a:solidFill>
                  <a:srgbClr val="FF0000"/>
                </a:solidFill>
                <a:latin typeface="EHUSans"/>
                <a:ea typeface="Arial"/>
              </a:rPr>
              <a:t>Diciembre. </a:t>
            </a:r>
            <a:r>
              <a:rPr lang="es-ES" sz="600" b="0" u="none" spc="-1" err="1">
                <a:solidFill>
                  <a:srgbClr val="FF0000"/>
                </a:solidFill>
                <a:latin typeface="EHUSans"/>
                <a:ea typeface="Arial"/>
              </a:rPr>
              <a:t>December</a:t>
            </a:r>
            <a:r>
              <a:rPr lang="es-ES" sz="600" b="0" u="none" spc="-1">
                <a:solidFill>
                  <a:srgbClr val="FF0000"/>
                </a:solidFill>
                <a:latin typeface="EHUSans"/>
                <a:ea typeface="Arial"/>
              </a:rPr>
              <a:t>,</a:t>
            </a:r>
            <a:r>
              <a:rPr lang="es-ES" sz="600" b="0" u="none" strike="noStrike" spc="-1">
                <a:solidFill>
                  <a:srgbClr val="FF0000"/>
                </a:solidFill>
                <a:latin typeface="EHUSans"/>
                <a:ea typeface="Arial"/>
              </a:rPr>
              <a:t> 2025</a:t>
            </a:r>
            <a:endParaRPr lang="es-ES" sz="600" u="none" strike="noStrike" spc="-1">
              <a:solidFill>
                <a:srgbClr val="FF0000"/>
              </a:solidFill>
              <a:latin typeface="EHUSans"/>
            </a:endParaRPr>
          </a:p>
        </p:txBody>
      </p:sp>
      <p:pic>
        <p:nvPicPr>
          <p:cNvPr id="5" name="Imagen 34">
            <a:extLst>
              <a:ext uri="{FF2B5EF4-FFF2-40B4-BE49-F238E27FC236}">
                <a16:creationId xmlns:a16="http://schemas.microsoft.com/office/drawing/2014/main" id="{8BAD086E-D0F6-740D-D869-389BF17D4ADB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04767" y="1483179"/>
            <a:ext cx="2836021" cy="3966483"/>
          </a:xfrm>
          <a:prstGeom prst="rect">
            <a:avLst/>
          </a:prstGeom>
        </p:spPr>
      </p:pic>
      <p:sp>
        <p:nvSpPr>
          <p:cNvPr id="6" name="CuadroTexto 35">
            <a:extLst>
              <a:ext uri="{FF2B5EF4-FFF2-40B4-BE49-F238E27FC236}">
                <a16:creationId xmlns:a16="http://schemas.microsoft.com/office/drawing/2014/main" id="{51AF444F-1FE9-16B2-A3A8-39EA6A96CF60}"/>
              </a:ext>
            </a:extLst>
          </p:cNvPr>
          <p:cNvSpPr txBox="1"/>
          <p:nvPr/>
        </p:nvSpPr>
        <p:spPr>
          <a:xfrm>
            <a:off x="1204233" y="5551713"/>
            <a:ext cx="3360965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="horz" wrap="square" lIns="45719" tIns="45719" rIns="45719" bIns="45719" numCol="1" spcCol="38100" rtlCol="0" fromWordArt="0" anchor="t" anchorCtr="0" forceAA="0" compatLnSpc="1">
            <a:prstTxWarp prst="textNoShape">
              <a:avLst/>
            </a:prstTxWarp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4572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9144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13716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18288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22860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27432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32004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36576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r>
              <a:rPr lang="en-US" sz="1200" b="0">
                <a:solidFill>
                  <a:srgbClr val="33CCCC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https://www.ehu.eus/en/web/doktorego-eskola/calendarios-y-plazos</a:t>
            </a:r>
            <a:r>
              <a:rPr lang="en-US" sz="1200" b="0">
                <a:solidFill>
                  <a:srgbClr val="33CCCC"/>
                </a:solidFill>
              </a:rPr>
              <a:t> </a:t>
            </a:r>
            <a:endParaRPr lang="es-ES">
              <a:solidFill>
                <a:srgbClr val="33CCCC"/>
              </a:solidFill>
            </a:endParaRPr>
          </a:p>
        </p:txBody>
      </p:sp>
      <p:sp>
        <p:nvSpPr>
          <p:cNvPr id="7" name="CuadroTexto 37">
            <a:extLst>
              <a:ext uri="{FF2B5EF4-FFF2-40B4-BE49-F238E27FC236}">
                <a16:creationId xmlns:a16="http://schemas.microsoft.com/office/drawing/2014/main" id="{8CEDB476-B2CE-9E21-2EDD-5AC33A90B14B}"/>
              </a:ext>
            </a:extLst>
          </p:cNvPr>
          <p:cNvSpPr txBox="1"/>
          <p:nvPr/>
        </p:nvSpPr>
        <p:spPr>
          <a:xfrm>
            <a:off x="7654017" y="5218339"/>
            <a:ext cx="4347483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="horz" wrap="square" lIns="45719" tIns="45719" rIns="45719" bIns="45719" numCol="1" spcCol="38100" rtlCol="0" fromWordArt="0" anchor="t" anchorCtr="0" forceAA="0" compatLnSpc="1">
            <a:prstTxWarp prst="textNoShape">
              <a:avLst/>
            </a:prstTxWarp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4572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9144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13716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18288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22860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27432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32004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36576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r>
              <a:rPr lang="en-US" sz="1200" b="0">
                <a:solidFill>
                  <a:srgbClr val="33CCCC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https://www.ehu.eus/es/web/doktoregoa/tesis-doctoral/impresos</a:t>
            </a:r>
            <a:r>
              <a:rPr lang="en-US" sz="1200" b="0">
                <a:solidFill>
                  <a:srgbClr val="33CCCC"/>
                </a:solidFill>
              </a:rPr>
              <a:t> </a:t>
            </a:r>
            <a:endParaRPr lang="es-ES" sz="1200" b="0">
              <a:solidFill>
                <a:srgbClr val="33CCCC"/>
              </a:solidFill>
            </a:endParaRPr>
          </a:p>
        </p:txBody>
      </p:sp>
      <p:pic>
        <p:nvPicPr>
          <p:cNvPr id="9" name="Imagen 39" descr="Calendario&#10;&#10;El contenido generado por IA puede ser incorrecto.">
            <a:extLst>
              <a:ext uri="{FF2B5EF4-FFF2-40B4-BE49-F238E27FC236}">
                <a16:creationId xmlns:a16="http://schemas.microsoft.com/office/drawing/2014/main" id="{9BE3F8C8-DBD5-82C3-74C1-41C7655B9BC8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33874" y="1687608"/>
            <a:ext cx="3347359" cy="1292033"/>
          </a:xfrm>
          <a:prstGeom prst="rect">
            <a:avLst/>
          </a:prstGeom>
        </p:spPr>
      </p:pic>
      <p:pic>
        <p:nvPicPr>
          <p:cNvPr id="11" name="Imagen 41" descr="Interfaz de usuario gráfica, Aplicación&#10;&#10;El contenido generado por IA puede ser incorrecto.">
            <a:extLst>
              <a:ext uri="{FF2B5EF4-FFF2-40B4-BE49-F238E27FC236}">
                <a16:creationId xmlns:a16="http://schemas.microsoft.com/office/drawing/2014/main" id="{3F6D225D-3C68-3F2E-ED20-4E7E3DD7C7B2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33874" y="3210752"/>
            <a:ext cx="3374573" cy="1735975"/>
          </a:xfrm>
          <a:prstGeom prst="rect">
            <a:avLst/>
          </a:prstGeom>
        </p:spPr>
      </p:pic>
      <p:sp>
        <p:nvSpPr>
          <p:cNvPr id="13" name="CuadroTexto 42">
            <a:extLst>
              <a:ext uri="{FF2B5EF4-FFF2-40B4-BE49-F238E27FC236}">
                <a16:creationId xmlns:a16="http://schemas.microsoft.com/office/drawing/2014/main" id="{B9E0B6E1-4E8B-6CE7-236B-33BCD0907CB5}"/>
              </a:ext>
            </a:extLst>
          </p:cNvPr>
          <p:cNvSpPr txBox="1"/>
          <p:nvPr/>
        </p:nvSpPr>
        <p:spPr>
          <a:xfrm>
            <a:off x="4354285" y="5204732"/>
            <a:ext cx="3490232" cy="27699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="horz" wrap="square" lIns="45719" tIns="45719" rIns="45719" bIns="45719" numCol="1" spcCol="38100" rtlCol="0" fromWordArt="0" anchor="t" anchorCtr="0" forceAA="0" compatLnSpc="1">
            <a:prstTxWarp prst="textNoShape">
              <a:avLst/>
            </a:prstTxWarp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4572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9144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13716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18288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22860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27432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32004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36576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r>
              <a:rPr lang="en-US" sz="1200" b="0">
                <a:solidFill>
                  <a:srgbClr val="33CCCC"/>
                </a:solidFill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https://www.ehu.eus/eu/web/doktorego-eskola/</a:t>
            </a:r>
            <a:r>
              <a:rPr lang="en-US" sz="1200" b="0">
                <a:solidFill>
                  <a:srgbClr val="33CCCC"/>
                </a:solidFill>
              </a:rPr>
              <a:t> </a:t>
            </a:r>
          </a:p>
        </p:txBody>
      </p:sp>
      <p:pic>
        <p:nvPicPr>
          <p:cNvPr id="15" name="Picture 14" descr="A screenshot of a computer&#10;&#10;AI-generated content may be incorrect.">
            <a:extLst>
              <a:ext uri="{FF2B5EF4-FFF2-40B4-BE49-F238E27FC236}">
                <a16:creationId xmlns:a16="http://schemas.microsoft.com/office/drawing/2014/main" id="{C329CD10-03EF-D1B1-3862-BFB6F2C1BF95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62550" y="1699294"/>
            <a:ext cx="3830973" cy="1634805"/>
          </a:xfrm>
          <a:prstGeom prst="rect">
            <a:avLst/>
          </a:prstGeom>
          <a:ln>
            <a:noFill/>
          </a:ln>
        </p:spPr>
      </p:pic>
      <p:pic>
        <p:nvPicPr>
          <p:cNvPr id="17" name="Picture 16" descr="A document with text on it&#10;&#10;AI-generated content may be incorrect.">
            <a:extLst>
              <a:ext uri="{FF2B5EF4-FFF2-40B4-BE49-F238E27FC236}">
                <a16:creationId xmlns:a16="http://schemas.microsoft.com/office/drawing/2014/main" id="{FA679586-F1E8-BD69-669F-AD3F8B48A62C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62550" y="3218793"/>
            <a:ext cx="3823984" cy="1713716"/>
          </a:xfrm>
          <a:prstGeom prst="rect">
            <a:avLst/>
          </a:prstGeom>
          <a:ln>
            <a:noFill/>
          </a:ln>
        </p:spPr>
      </p:pic>
      <p:pic>
        <p:nvPicPr>
          <p:cNvPr id="19" name="28 Impresos- web verde">
            <a:hlinkClick r:id="" action="ppaction://media"/>
            <a:extLst>
              <a:ext uri="{FF2B5EF4-FFF2-40B4-BE49-F238E27FC236}">
                <a16:creationId xmlns:a16="http://schemas.microsoft.com/office/drawing/2014/main" id="{DDCD75FB-B87C-2685-784E-51BB223BF5E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424838" y="5909141"/>
            <a:ext cx="730250" cy="73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26277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059DC452-9F37-D316-56E2-D9A1B000FD19}"/>
              </a:ext>
            </a:extLst>
          </p:cNvPr>
          <p:cNvSpPr/>
          <p:nvPr/>
        </p:nvSpPr>
        <p:spPr>
          <a:xfrm rot="5400000">
            <a:off x="-2599610" y="3443573"/>
            <a:ext cx="6045421" cy="824773"/>
          </a:xfrm>
          <a:prstGeom prst="rect">
            <a:avLst/>
          </a:prstGeom>
          <a:solidFill>
            <a:srgbClr val="33CCCC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2800" b="1" i="0" u="sng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6D3B8075-F30D-972C-6982-165563988DDF}"/>
              </a:ext>
            </a:extLst>
          </p:cNvPr>
          <p:cNvSpPr/>
          <p:nvPr/>
        </p:nvSpPr>
        <p:spPr>
          <a:xfrm>
            <a:off x="1614406" y="-6561"/>
            <a:ext cx="10728906" cy="840415"/>
          </a:xfrm>
          <a:prstGeom prst="rect">
            <a:avLst/>
          </a:prstGeom>
          <a:solidFill>
            <a:srgbClr val="33CCCC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2800" b="1" i="0" u="sng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  <p:sp>
        <p:nvSpPr>
          <p:cNvPr id="17" name="Título 4">
            <a:extLst>
              <a:ext uri="{FF2B5EF4-FFF2-40B4-BE49-F238E27FC236}">
                <a16:creationId xmlns:a16="http://schemas.microsoft.com/office/drawing/2014/main" id="{8EED755E-62DC-2D40-9257-4796553FB9A8}"/>
              </a:ext>
            </a:extLst>
          </p:cNvPr>
          <p:cNvSpPr txBox="1">
            <a:spLocks/>
          </p:cNvSpPr>
          <p:nvPr/>
        </p:nvSpPr>
        <p:spPr>
          <a:xfrm>
            <a:off x="1803334" y="111893"/>
            <a:ext cx="8147248" cy="780632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>
            <a:lvl1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4572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9144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13716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18288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l" hangingPunct="1"/>
            <a:r>
              <a:rPr lang="es-ES" sz="2000" err="1">
                <a:solidFill>
                  <a:schemeClr val="bg1"/>
                </a:solidFill>
                <a:latin typeface="EHUSerif"/>
              </a:rPr>
              <a:t>DOKe</a:t>
            </a:r>
            <a:r>
              <a:rPr lang="es-ES" sz="2000">
                <a:solidFill>
                  <a:schemeClr val="bg1"/>
                </a:solidFill>
                <a:latin typeface="EHUSerif"/>
              </a:rPr>
              <a:t> (</a:t>
            </a:r>
            <a:r>
              <a:rPr lang="es-ES" sz="2000" err="1">
                <a:solidFill>
                  <a:schemeClr val="bg1"/>
                </a:solidFill>
                <a:latin typeface="EHUSerif"/>
              </a:rPr>
              <a:t>Doktorego</a:t>
            </a:r>
            <a:r>
              <a:rPr lang="es-ES" sz="2000">
                <a:solidFill>
                  <a:schemeClr val="bg1"/>
                </a:solidFill>
                <a:latin typeface="EHUSerif"/>
              </a:rPr>
              <a:t> </a:t>
            </a:r>
            <a:r>
              <a:rPr lang="es-ES" sz="2000" err="1">
                <a:solidFill>
                  <a:schemeClr val="bg1"/>
                </a:solidFill>
                <a:latin typeface="EHUSerif"/>
              </a:rPr>
              <a:t>Eskola</a:t>
            </a:r>
            <a:r>
              <a:rPr lang="es-ES" sz="2000">
                <a:solidFill>
                  <a:schemeClr val="bg1"/>
                </a:solidFill>
                <a:latin typeface="EHUSerif"/>
              </a:rPr>
              <a:t>) </a:t>
            </a:r>
            <a:r>
              <a:rPr lang="es-ES" sz="2000" b="0">
                <a:solidFill>
                  <a:schemeClr val="bg1"/>
                </a:solidFill>
                <a:latin typeface="EHUSerif"/>
              </a:rPr>
              <a:t>.</a:t>
            </a:r>
            <a:r>
              <a:rPr lang="es-ES" sz="2000">
                <a:solidFill>
                  <a:schemeClr val="bg1"/>
                </a:solidFill>
                <a:latin typeface="EHUSerif"/>
              </a:rPr>
              <a:t> </a:t>
            </a:r>
            <a:br>
              <a:rPr lang="es-ES" sz="2000">
                <a:solidFill>
                  <a:schemeClr val="bg1"/>
                </a:solidFill>
                <a:latin typeface="EHUSerif"/>
              </a:rPr>
            </a:br>
            <a:r>
              <a:rPr lang="es-ES" sz="2000" err="1">
                <a:latin typeface="EHUSans"/>
              </a:rPr>
              <a:t>DOKe</a:t>
            </a:r>
            <a:r>
              <a:rPr lang="es-ES" sz="2000">
                <a:latin typeface="EHUSans"/>
              </a:rPr>
              <a:t> (la Escuela de Doctorado)</a:t>
            </a:r>
            <a:r>
              <a:rPr lang="es-ES" sz="2000" b="0">
                <a:latin typeface="EHUSans"/>
              </a:rPr>
              <a:t>.</a:t>
            </a:r>
            <a:r>
              <a:rPr lang="es-ES" sz="2000">
                <a:latin typeface="EHUSans"/>
              </a:rPr>
              <a:t> </a:t>
            </a:r>
            <a:r>
              <a:rPr lang="es-ES" sz="2000" b="0" err="1">
                <a:latin typeface="EHUSans"/>
              </a:rPr>
              <a:t>DOKe</a:t>
            </a:r>
            <a:r>
              <a:rPr lang="es-ES" sz="2000" b="0">
                <a:latin typeface="EHUSans"/>
              </a:rPr>
              <a:t> (</a:t>
            </a:r>
            <a:r>
              <a:rPr lang="es-ES" sz="2000" b="0" err="1">
                <a:latin typeface="EHUSans"/>
              </a:rPr>
              <a:t>the</a:t>
            </a:r>
            <a:r>
              <a:rPr lang="es-ES" sz="2000" b="0">
                <a:latin typeface="EHUSans"/>
              </a:rPr>
              <a:t> Doctoral </a:t>
            </a:r>
            <a:r>
              <a:rPr lang="es-ES" sz="2000" b="0" err="1">
                <a:latin typeface="EHUSans"/>
              </a:rPr>
              <a:t>School</a:t>
            </a:r>
            <a:r>
              <a:rPr lang="es-ES" sz="2000" b="0">
                <a:latin typeface="EHUSans"/>
              </a:rPr>
              <a:t>)</a:t>
            </a:r>
          </a:p>
        </p:txBody>
      </p: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2E68C0D8-9B05-A041-B2B5-05B52FE458CC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19816BBA-13A7-F243-AD9F-C62D9C856148}" type="slidenum">
              <a:rPr lang="es-ES" smtClean="0"/>
              <a:pPr/>
              <a:t>7</a:t>
            </a:fld>
            <a:endParaRPr lang="es-ES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7152ED2B-C534-0546-91C6-3E60418C3363}"/>
              </a:ext>
            </a:extLst>
          </p:cNvPr>
          <p:cNvSpPr/>
          <p:nvPr/>
        </p:nvSpPr>
        <p:spPr>
          <a:xfrm>
            <a:off x="8171772" y="1798893"/>
            <a:ext cx="3304042" cy="707886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l"/>
            <a:r>
              <a:rPr lang="es-ES" sz="2000" u="none">
                <a:solidFill>
                  <a:srgbClr val="33CCCC"/>
                </a:solidFill>
                <a:latin typeface="EHUSa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https://www.ehu.eus/eu/web/doktorego-eskola/</a:t>
            </a:r>
            <a:r>
              <a:rPr lang="es-ES" sz="2000" u="none">
                <a:solidFill>
                  <a:srgbClr val="33CCCC"/>
                </a:solidFill>
                <a:latin typeface="EHUSans"/>
              </a:rPr>
              <a:t> </a:t>
            </a:r>
            <a:endParaRPr lang="es-ES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45AD684A-2704-3B4A-93B8-DEB319F248BB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857" y="213580"/>
            <a:ext cx="520212" cy="408111"/>
          </a:xfrm>
          <a:prstGeom prst="rect">
            <a:avLst/>
          </a:prstGeom>
          <a:ln>
            <a:noFill/>
          </a:ln>
        </p:spPr>
      </p:pic>
      <p:sp>
        <p:nvSpPr>
          <p:cNvPr id="12" name="Rectángulo 11">
            <a:extLst>
              <a:ext uri="{FF2B5EF4-FFF2-40B4-BE49-F238E27FC236}">
                <a16:creationId xmlns:a16="http://schemas.microsoft.com/office/drawing/2014/main" id="{64038C91-32B2-3A3B-907D-E1A447ACD49E}"/>
              </a:ext>
            </a:extLst>
          </p:cNvPr>
          <p:cNvSpPr/>
          <p:nvPr/>
        </p:nvSpPr>
        <p:spPr>
          <a:xfrm>
            <a:off x="854319" y="-17586"/>
            <a:ext cx="775188" cy="855785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2800" b="1" i="0" u="sng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  <p:pic>
        <p:nvPicPr>
          <p:cNvPr id="3" name="Imagen 2" descr="Interfaz de usuario gráfica&#10;&#10;El contenido generado por IA puede ser incorrecto.">
            <a:extLst>
              <a:ext uri="{FF2B5EF4-FFF2-40B4-BE49-F238E27FC236}">
                <a16:creationId xmlns:a16="http://schemas.microsoft.com/office/drawing/2014/main" id="{B34EF78D-E37B-A6D9-3DCC-BCBBF2B144B6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0028" y="1643276"/>
            <a:ext cx="6592203" cy="4318000"/>
          </a:xfrm>
          <a:prstGeom prst="rect">
            <a:avLst/>
          </a:prstGeom>
        </p:spPr>
      </p:pic>
      <p:pic>
        <p:nvPicPr>
          <p:cNvPr id="4" name="28 web doctorado aspectos importantes">
            <a:hlinkClick r:id="" action="ppaction://media"/>
            <a:extLst>
              <a:ext uri="{FF2B5EF4-FFF2-40B4-BE49-F238E27FC236}">
                <a16:creationId xmlns:a16="http://schemas.microsoft.com/office/drawing/2014/main" id="{859DEE45-5B35-0D97-671E-FFED2D17DE5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25361" y="5734436"/>
            <a:ext cx="730250" cy="73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051207"/>
      </p:ext>
    </p:extLst>
  </p:cSld>
  <p:clrMapOvr>
    <a:masterClrMapping/>
  </p:clrMapOvr>
  <p:transition spd="med" advTm="8422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PORTADA">
  <a:themeElements>
    <a:clrScheme name="PORTADA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8F8F8F"/>
      </a:accent3>
      <a:accent4>
        <a:srgbClr val="707070"/>
      </a:accent4>
      <a:accent5>
        <a:srgbClr val="DAEDEF"/>
      </a:accent5>
      <a:accent6>
        <a:srgbClr val="2D2D8A"/>
      </a:accent6>
      <a:hlink>
        <a:srgbClr val="0000FF"/>
      </a:hlink>
      <a:folHlink>
        <a:srgbClr val="FF00FF"/>
      </a:folHlink>
    </a:clrScheme>
    <a:fontScheme name="PORTADA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PORTAD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>
            <a:lumOff val="44000"/>
          </a:schemeClr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ctr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800" b="1" i="0" u="sng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ctr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800" b="1" i="0" u="sng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PORTADA">
  <a:themeElements>
    <a:clrScheme name="PORTADA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8F8F8F"/>
      </a:accent3>
      <a:accent4>
        <a:srgbClr val="707070"/>
      </a:accent4>
      <a:accent5>
        <a:srgbClr val="DAEDEF"/>
      </a:accent5>
      <a:accent6>
        <a:srgbClr val="2D2D8A"/>
      </a:accent6>
      <a:hlink>
        <a:srgbClr val="0000FF"/>
      </a:hlink>
      <a:folHlink>
        <a:srgbClr val="FF00FF"/>
      </a:folHlink>
    </a:clrScheme>
    <a:fontScheme name="PORTADA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PORTAD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>
            <a:lumOff val="44000"/>
          </a:schemeClr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ctr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800" b="1" i="0" u="sng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ctr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800" b="1" i="0" u="sng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2072836-9eba-4490-b4e8-b6a0ad0ccac7">
      <Terms xmlns="http://schemas.microsoft.com/office/infopath/2007/PartnerControls"/>
    </lcf76f155ced4ddcb4097134ff3c332f>
    <TaxCatchAll xmlns="0b6c3ed6-2bb9-417a-a642-694f9f0ab7e1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4F3AE2365DB354418944B7B5EFB3EDCB" ma:contentTypeVersion="13" ma:contentTypeDescription="Crear nuevo documento." ma:contentTypeScope="" ma:versionID="ff4a19835eea0a25e2c9c18dd17e3d46">
  <xsd:schema xmlns:xsd="http://www.w3.org/2001/XMLSchema" xmlns:xs="http://www.w3.org/2001/XMLSchema" xmlns:p="http://schemas.microsoft.com/office/2006/metadata/properties" xmlns:ns2="f2072836-9eba-4490-b4e8-b6a0ad0ccac7" xmlns:ns3="0b6c3ed6-2bb9-417a-a642-694f9f0ab7e1" targetNamespace="http://schemas.microsoft.com/office/2006/metadata/properties" ma:root="true" ma:fieldsID="bce745ed69cfae063586ffdaf55a935e" ns2:_="" ns3:_="">
    <xsd:import namespace="f2072836-9eba-4490-b4e8-b6a0ad0ccac7"/>
    <xsd:import namespace="0b6c3ed6-2bb9-417a-a642-694f9f0ab7e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072836-9eba-4490-b4e8-b6a0ad0ccac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Etiquetas de imagen" ma:readOnly="false" ma:fieldId="{5cf76f15-5ced-4ddc-b409-7134ff3c332f}" ma:taxonomyMulti="true" ma:sspId="ed04307a-8975-4cc6-89e8-356b3fc343f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b6c3ed6-2bb9-417a-a642-694f9f0ab7e1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81ff65c1-e142-4304-afed-f214a219d9ab}" ma:internalName="TaxCatchAll" ma:showField="CatchAllData" ma:web="0b6c3ed6-2bb9-417a-a642-694f9f0ab7e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B3904DA-80CA-4D38-931A-7FB1675E905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2D7FCB5-00B9-4BFA-9D76-1926E7EFB4F5}">
  <ds:schemaRefs>
    <ds:schemaRef ds:uri="00959536-5d38-4ca1-813d-43f84385441f"/>
    <ds:schemaRef ds:uri="0b6c3ed6-2bb9-417a-a642-694f9f0ab7e1"/>
    <ds:schemaRef ds:uri="6dfc8cee-dd26-47b0-a3ed-d71f1aed02da"/>
    <ds:schemaRef ds:uri="f2072836-9eba-4490-b4e8-b6a0ad0ccac7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86C05EBB-5668-4AB0-8E19-737060ADC54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2072836-9eba-4490-b4e8-b6a0ad0ccac7"/>
    <ds:schemaRef ds:uri="0b6c3ed6-2bb9-417a-a642-694f9f0ab7e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361</Words>
  <Application>Microsoft Macintosh PowerPoint</Application>
  <PresentationFormat>Panorámica</PresentationFormat>
  <Paragraphs>89</Paragraphs>
  <Slides>7</Slides>
  <Notes>1</Notes>
  <HiddenSlides>0</HiddenSlides>
  <MMClips>7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6" baseType="lpstr">
      <vt:lpstr>Arial</vt:lpstr>
      <vt:lpstr>Calibri</vt:lpstr>
      <vt:lpstr>EHUSans</vt:lpstr>
      <vt:lpstr>EHUSerif</vt:lpstr>
      <vt:lpstr>Liberation Sans</vt:lpstr>
      <vt:lpstr>Lohit Hindi</vt:lpstr>
      <vt:lpstr>Times New Roman</vt:lpstr>
      <vt:lpstr>WenQuanYi Zen Hei</vt:lpstr>
      <vt:lpstr>PORTADA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UPV/EHUko doktoregaiei harrera</dc:title>
  <dc:creator>DOKe</dc:creator>
  <cp:lastModifiedBy>Aida Vallejo</cp:lastModifiedBy>
  <cp:revision>302</cp:revision>
  <cp:lastPrinted>2024-11-26T09:29:29Z</cp:lastPrinted>
  <dcterms:modified xsi:type="dcterms:W3CDTF">2025-11-27T21:22:26Z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0x0101004F3AE2365DB354418944B7B5EFB3EDCB</vt:lpwstr>
  </property>
  <property fmtid="{D5CDD505-2E9C-101B-9397-08002B2CF9AE}" pid="3" name="MediaServiceImageTags">
    <vt:lpwstr/>
  </property>
</Properties>
</file>