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519" r:id="rId5"/>
    <p:sldId id="545" r:id="rId6"/>
    <p:sldId id="555" r:id="rId7"/>
    <p:sldId id="483" r:id="rId8"/>
    <p:sldId id="484" r:id="rId9"/>
    <p:sldId id="517" r:id="rId1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4572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9144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13716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18288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22860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27432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32004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36576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ida Vallejo" initials="AV" lastIdx="6" clrIdx="0">
    <p:extLst>
      <p:ext uri="{19B8F6BF-5375-455C-9EA6-DF929625EA0E}">
        <p15:presenceInfo xmlns:p15="http://schemas.microsoft.com/office/powerpoint/2012/main" userId="13b1327510a515c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FF0000"/>
    <a:srgbClr val="2AB0B0"/>
    <a:srgbClr val="1C75BB"/>
    <a:srgbClr val="0066FF"/>
    <a:srgbClr val="0000CC"/>
    <a:srgbClr val="CDFFFF"/>
    <a:srgbClr val="FF00FF"/>
    <a:srgbClr val="00FF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B92F7D-732E-1FA6-2936-4E718C519FF2}" v="2" dt="2025-11-27T12:51:29.339"/>
    <p1510:client id="{47FE3319-3906-6C01-45DE-826C47686B16}" v="69" dt="2025-11-27T15:29:53.360"/>
    <p1510:client id="{22031F44-4969-94FE-C02B-E0FCFC59E220}" v="286" dt="2025-11-27T16:54:55.610"/>
    <p1510:client id="{072CC6E3-D640-0EE5-57CA-33302CD5020A}" v="43" dt="2025-11-27T16:25:30.455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CCCD9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79"/>
  </p:normalViewPr>
  <p:slideViewPr>
    <p:cSldViewPr snapToGrid="0">
      <p:cViewPr varScale="1">
        <p:scale>
          <a:sx n="88" d="100"/>
          <a:sy n="88" d="100"/>
        </p:scale>
        <p:origin x="94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C4467D58-C0DF-564A-9023-B2B1FC6643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88C4B0B-1E3E-6D49-AAF1-4167C7856B2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9B3881-39EE-6540-A945-495C32F730FD}" type="datetimeFigureOut">
              <a:rPr lang="es-ES" smtClean="0"/>
              <a:pPr/>
              <a:t>27/11/25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614FD02-E111-B740-AD9B-D18CEBF43D4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29EFDDD-16F6-2D47-B279-B49554172C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23690-BB0A-1E4E-93A3-2072D345C0D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622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Shape 87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79" name="Shape 87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AC9F11C-B26E-7048-AEDF-C733951F30B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spAutoFit/>
          </a:bodyPr>
          <a:lstStyle/>
          <a:p>
            <a:pPr lvl="0"/>
            <a:fld id="{447611A2-F4AB-C049-96D8-12127D7B3895}" type="slidenum">
              <a:rPr/>
              <a:pPr lvl="0"/>
              <a:t>1</a:t>
            </a:fld>
            <a:endParaRPr lang="eu-ES"/>
          </a:p>
        </p:txBody>
      </p:sp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AB6947B-EEBE-0A4D-891B-1C69EED64F8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EDD8CB1-E7B9-984D-B3EE-8F2E4CCD9DE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267807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">
            <a:extLst>
              <a:ext uri="{FF2B5EF4-FFF2-40B4-BE49-F238E27FC236}">
                <a16:creationId xmlns:a16="http://schemas.microsoft.com/office/drawing/2014/main" id="{7B00183A-BB7B-324D-BC7C-1EF7CC74243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9953197" y="6468429"/>
            <a:ext cx="655305" cy="338554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>
            <a:lvl1pPr algn="r">
              <a:defRPr sz="1600" u="none">
                <a:solidFill>
                  <a:schemeClr val="accent4">
                    <a:lumMod val="75000"/>
                  </a:schemeClr>
                </a:solidFill>
                <a:latin typeface="EHUSans" panose="02000503050000020004" pitchFamily="2" charset="0"/>
              </a:defRPr>
            </a:lvl1pPr>
          </a:lstStyle>
          <a:p>
            <a:fld id="{86CB4B4D-7CA3-9044-876B-883B54F8677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487488" y="981076"/>
            <a:ext cx="9313035" cy="436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953197" y="6468429"/>
            <a:ext cx="655305" cy="338554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>
            <a:lvl1pPr algn="r">
              <a:defRPr sz="1600" u="none">
                <a:solidFill>
                  <a:schemeClr val="accent4">
                    <a:lumMod val="75000"/>
                  </a:schemeClr>
                </a:solidFill>
                <a:latin typeface="EHUSans" panose="02000503050000020004" pitchFamily="2" charset="0"/>
              </a:defRPr>
            </a:lvl1pPr>
          </a:lstStyle>
          <a:p>
            <a:fld id="{86CB4B4D-7CA3-9044-876B-883B54F8677D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A0750AD-05C5-644F-B496-06D140F8F8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0576" y="6555789"/>
            <a:ext cx="716661" cy="20781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5DA4538-6FE8-8148-9969-C0F4A4D7E79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8501" y="6572446"/>
            <a:ext cx="573323" cy="175966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6BED8A89-FA7A-1840-8173-0618E6B9FF39}"/>
              </a:ext>
            </a:extLst>
          </p:cNvPr>
          <p:cNvCxnSpPr>
            <a:cxnSpLocks/>
          </p:cNvCxnSpPr>
          <p:nvPr userDrawn="1"/>
        </p:nvCxnSpPr>
        <p:spPr>
          <a:xfrm>
            <a:off x="9456373" y="6453337"/>
            <a:ext cx="2880320" cy="15093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ransition spd="med"/>
  <p:hf hdr="0" ftr="0" dt="0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EHUSans" panose="02000503050000020004" pitchFamily="2" charset="0"/>
          <a:ea typeface="+mn-ea"/>
          <a:cs typeface="+mn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hu.eus/eu/web/doktorego-eskola/doktorego-eskolaren-arautegia" TargetMode="External"/><Relationship Id="rId3" Type="http://schemas.openxmlformats.org/officeDocument/2006/relationships/slideLayout" Target="../slideLayouts/slideLayout1.xml"/><Relationship Id="rId7" Type="http://schemas.openxmlformats.org/officeDocument/2006/relationships/hyperlink" Target="https://www.ehu.eus/eu/web/doktoregoa/araudia/upv-ehuren-araudia" TargetMode="Externa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hyperlink" Target="https://www.ehu.eus/eu/web/doktoregoa/araudia/eusko-jaurlaritzaren-araudia" TargetMode="External"/><Relationship Id="rId5" Type="http://schemas.openxmlformats.org/officeDocument/2006/relationships/image" Target="../media/image7.png"/><Relationship Id="rId10" Type="http://schemas.openxmlformats.org/officeDocument/2006/relationships/image" Target="../media/image4.png"/><Relationship Id="rId4" Type="http://schemas.openxmlformats.org/officeDocument/2006/relationships/hyperlink" Target="https://www.ehu.eus/eu/web/doktoregoa/araudia/estatuko-araudia" TargetMode="Externa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7.png"/><Relationship Id="rId5" Type="http://schemas.openxmlformats.org/officeDocument/2006/relationships/hyperlink" Target="https://www.ehu.eus/eu/web/doktoregoa/araudia/upv-ehuren-araudia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hu.eus/es/web/doktorego-eskola/doke-c%C3%B3digo-de-buenas-pr%C3%A1cticas" TargetMode="External"/><Relationship Id="rId3" Type="http://schemas.openxmlformats.org/officeDocument/2006/relationships/slideLayout" Target="../slideLayouts/slideLayout1.xml"/><Relationship Id="rId7" Type="http://schemas.openxmlformats.org/officeDocument/2006/relationships/hyperlink" Target="https://www.ehu.eus/es/web/doktorego-eskola/doke-reglamento-de-r%C3%A9gimen-interno" TargetMode="Externa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5.pn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719CC32D-2ECC-039D-E412-897FE39FB38F}"/>
              </a:ext>
            </a:extLst>
          </p:cNvPr>
          <p:cNvSpPr/>
          <p:nvPr/>
        </p:nvSpPr>
        <p:spPr>
          <a:xfrm>
            <a:off x="4011" y="4011"/>
            <a:ext cx="12183978" cy="6839952"/>
          </a:xfrm>
          <a:prstGeom prst="rect">
            <a:avLst/>
          </a:prstGeom>
          <a:solidFill>
            <a:srgbClr val="33CCCC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3" name="Forma libre 2">
            <a:extLst>
              <a:ext uri="{FF2B5EF4-FFF2-40B4-BE49-F238E27FC236}">
                <a16:creationId xmlns:a16="http://schemas.microsoft.com/office/drawing/2014/main" id="{E91362D6-BC9E-5C48-A7E5-96B534472E6B}"/>
              </a:ext>
            </a:extLst>
          </p:cNvPr>
          <p:cNvSpPr/>
          <p:nvPr/>
        </p:nvSpPr>
        <p:spPr>
          <a:xfrm>
            <a:off x="203" y="2079462"/>
            <a:ext cx="906339" cy="83973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81638" tIns="40819" rIns="81638" bIns="40819" anchor="ctr" anchorCtr="0" compatLnSpc="0">
            <a:spAutoFit/>
          </a:bodyPr>
          <a:lstStyle/>
          <a:p>
            <a:endParaRPr lang="eu-ES" sz="1633" b="0" u="none" kern="1200">
              <a:latin typeface="Liberation Sans" pitchFamily="18"/>
              <a:ea typeface="WenQuanYi Zen Hei" pitchFamily="2"/>
              <a:cs typeface="Lohit Hindi" pitchFamily="2"/>
            </a:endParaRPr>
          </a:p>
        </p:txBody>
      </p:sp>
      <p:sp>
        <p:nvSpPr>
          <p:cNvPr id="8" name="Forma libre 7">
            <a:extLst>
              <a:ext uri="{FF2B5EF4-FFF2-40B4-BE49-F238E27FC236}">
                <a16:creationId xmlns:a16="http://schemas.microsoft.com/office/drawing/2014/main" id="{479BF0A5-62EE-CD44-A050-25206D5E3D35}"/>
              </a:ext>
            </a:extLst>
          </p:cNvPr>
          <p:cNvSpPr/>
          <p:nvPr/>
        </p:nvSpPr>
        <p:spPr>
          <a:xfrm>
            <a:off x="796083" y="0"/>
            <a:ext cx="2647177" cy="127510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81638" tIns="40819" rIns="81638" bIns="40819" anchor="ctr" anchorCtr="0" compatLnSpc="0">
            <a:spAutoFit/>
          </a:bodyPr>
          <a:lstStyle/>
          <a:p>
            <a:endParaRPr lang="eu-ES" sz="1633" b="0" u="none" kern="1200">
              <a:latin typeface="Liberation Sans" pitchFamily="18"/>
              <a:ea typeface="WenQuanYi Zen Hei" pitchFamily="2"/>
              <a:cs typeface="Lohit Hindi" pitchFamily="2"/>
            </a:endParaRPr>
          </a:p>
        </p:txBody>
      </p:sp>
      <p:sp>
        <p:nvSpPr>
          <p:cNvPr id="10" name="Forma libre 9">
            <a:extLst>
              <a:ext uri="{FF2B5EF4-FFF2-40B4-BE49-F238E27FC236}">
                <a16:creationId xmlns:a16="http://schemas.microsoft.com/office/drawing/2014/main" id="{B96B911B-9CB2-EA4F-9401-23DED5A1E946}"/>
              </a:ext>
            </a:extLst>
          </p:cNvPr>
          <p:cNvSpPr/>
          <p:nvPr/>
        </p:nvSpPr>
        <p:spPr>
          <a:xfrm>
            <a:off x="902386" y="2923440"/>
            <a:ext cx="10378225" cy="304406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81638" tIns="40819" rIns="81638" bIns="40819" anchor="ctr" anchorCtr="0" compatLnSpc="0">
            <a:spAutoFit/>
          </a:bodyPr>
          <a:lstStyle/>
          <a:p>
            <a:endParaRPr lang="eu-ES" sz="1633" b="0" u="none" kern="1200">
              <a:latin typeface="Liberation Sans" pitchFamily="18"/>
              <a:ea typeface="WenQuanYi Zen Hei" pitchFamily="2"/>
              <a:cs typeface="Lohit Hindi" pitchFamily="2"/>
            </a:endParaRPr>
          </a:p>
        </p:txBody>
      </p:sp>
      <p:sp>
        <p:nvSpPr>
          <p:cNvPr id="17" name="CuadroTexto 6">
            <a:extLst>
              <a:ext uri="{FF2B5EF4-FFF2-40B4-BE49-F238E27FC236}">
                <a16:creationId xmlns:a16="http://schemas.microsoft.com/office/drawing/2014/main" id="{25B68D87-0609-AE45-B024-45EB997D6A08}"/>
              </a:ext>
            </a:extLst>
          </p:cNvPr>
          <p:cNvSpPr/>
          <p:nvPr/>
        </p:nvSpPr>
        <p:spPr>
          <a:xfrm>
            <a:off x="3816840" y="5967069"/>
            <a:ext cx="7503618" cy="40011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wrap="square" lIns="45720" tIns="45720" rIns="45720" bIns="45720" anchor="t">
            <a:spAutoFit/>
          </a:bodyPr>
          <a:lstStyle/>
          <a:p>
            <a:pPr algn="r">
              <a:tabLst>
                <a:tab pos="0" algn="l"/>
              </a:tabLst>
            </a:pPr>
            <a:r>
              <a:rPr lang="es-ES" sz="1000" b="1" u="none" strike="noStrike" spc="-1" noProof="1">
                <a:solidFill>
                  <a:srgbClr val="FFFFFF"/>
                </a:solidFill>
                <a:latin typeface="EHUSans"/>
                <a:ea typeface="Arial"/>
              </a:rPr>
              <a:t>Edukiak / Contenidos / Contents: Gotzone Barandika</a:t>
            </a:r>
            <a:r>
              <a:rPr lang="es-ES" sz="1000" u="none" spc="-1" noProof="1">
                <a:solidFill>
                  <a:srgbClr val="FFFFFF"/>
                </a:solidFill>
                <a:latin typeface="EHUSans"/>
                <a:ea typeface="Arial"/>
              </a:rPr>
              <a:t>,</a:t>
            </a:r>
            <a:r>
              <a:rPr lang="es-ES" sz="1000" b="1" u="none" strike="noStrike" spc="-1" noProof="1">
                <a:solidFill>
                  <a:srgbClr val="FFFFFF"/>
                </a:solidFill>
                <a:latin typeface="EHUSans"/>
                <a:ea typeface="Arial"/>
              </a:rPr>
              <a:t> </a:t>
            </a:r>
            <a:r>
              <a:rPr lang="es-ES" sz="1000" u="none" spc="-1" noProof="1">
                <a:solidFill>
                  <a:srgbClr val="FFFFFF"/>
                </a:solidFill>
                <a:latin typeface="EHUSans"/>
                <a:ea typeface="Arial"/>
              </a:rPr>
              <a:t>Eva Portíllo Pérez, Aida Vallejo </a:t>
            </a:r>
            <a:br>
              <a:rPr lang="es-ES" sz="2800" u="none" noProof="1"/>
            </a:br>
            <a:r>
              <a:rPr lang="es-ES" sz="1000" b="1" u="none" strike="noStrike" spc="-1" noProof="1">
                <a:solidFill>
                  <a:srgbClr val="FFFFFF"/>
                </a:solidFill>
                <a:latin typeface="EHUSans"/>
                <a:ea typeface="Arial"/>
              </a:rPr>
              <a:t>Diseinu grafikoa / Diseño gráico / Graphic design: Aida Vallejo</a:t>
            </a:r>
            <a:endParaRPr lang="es-ES" sz="1000" b="0" u="none" strike="noStrike" spc="-1" noProof="1">
              <a:latin typeface="Arial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C9FF4E3-1374-D106-6020-2654DE27D3C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906" y="111293"/>
            <a:ext cx="2332622" cy="1063290"/>
          </a:xfrm>
          <a:prstGeom prst="rect">
            <a:avLst/>
          </a:prstGeom>
          <a:ln>
            <a:noFill/>
          </a:ln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26AA7BB2-50B5-0003-3342-37FED5A146F5}"/>
              </a:ext>
            </a:extLst>
          </p:cNvPr>
          <p:cNvSpPr txBox="1"/>
          <p:nvPr/>
        </p:nvSpPr>
        <p:spPr>
          <a:xfrm>
            <a:off x="9297479" y="3109700"/>
            <a:ext cx="1611923" cy="3231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1500" b="0" u="none">
                <a:latin typeface="EHUSans"/>
              </a:rPr>
              <a:t>2025.12.03</a:t>
            </a:r>
            <a:endParaRPr lang="es-ES" sz="15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EHUSans"/>
              <a:ea typeface="+mn-ea"/>
              <a:cs typeface="+mn-cs"/>
            </a:endParaRPr>
          </a:p>
        </p:txBody>
      </p:sp>
      <p:sp>
        <p:nvSpPr>
          <p:cNvPr id="15" name="Subtítulo 5">
            <a:extLst>
              <a:ext uri="{FF2B5EF4-FFF2-40B4-BE49-F238E27FC236}">
                <a16:creationId xmlns:a16="http://schemas.microsoft.com/office/drawing/2014/main" id="{6AA46F8C-E543-4948-B813-94AAA59D0B90}"/>
              </a:ext>
            </a:extLst>
          </p:cNvPr>
          <p:cNvSpPr txBox="1">
            <a:spLocks/>
          </p:cNvSpPr>
          <p:nvPr/>
        </p:nvSpPr>
        <p:spPr>
          <a:xfrm>
            <a:off x="1400000" y="4731024"/>
            <a:ext cx="9396383" cy="1072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 hangingPunct="1">
              <a:buNone/>
            </a:pPr>
            <a:r>
              <a:rPr lang="en-GB" sz="6600">
                <a:latin typeface="EHUSans"/>
                <a:cs typeface="Times New Roman"/>
              </a:rPr>
              <a:t>The doctorate at EHU</a:t>
            </a:r>
            <a:endParaRPr lang="en-GB" sz="6600">
              <a:latin typeface="EHUSans" panose="02000503050000020004" pitchFamily="2" charset="0"/>
              <a:cs typeface="Times New Roman" pitchFamily="18"/>
            </a:endParaRPr>
          </a:p>
        </p:txBody>
      </p:sp>
      <p:sp>
        <p:nvSpPr>
          <p:cNvPr id="23" name="Subtítulo 5">
            <a:extLst>
              <a:ext uri="{FF2B5EF4-FFF2-40B4-BE49-F238E27FC236}">
                <a16:creationId xmlns:a16="http://schemas.microsoft.com/office/drawing/2014/main" id="{78D5115E-BF51-07DB-F735-E1E391B3131A}"/>
              </a:ext>
            </a:extLst>
          </p:cNvPr>
          <p:cNvSpPr txBox="1">
            <a:spLocks/>
          </p:cNvSpPr>
          <p:nvPr/>
        </p:nvSpPr>
        <p:spPr>
          <a:xfrm>
            <a:off x="1398729" y="3979050"/>
            <a:ext cx="9910837" cy="1072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 hangingPunct="1">
              <a:buNone/>
            </a:pPr>
            <a:r>
              <a:rPr lang="es-ES_tradnl" sz="6600" b="1" noProof="1">
                <a:latin typeface="EHUSans"/>
                <a:cs typeface="Times New Roman"/>
              </a:rPr>
              <a:t>El doctorado en la EHU</a:t>
            </a:r>
            <a:endParaRPr lang="es-ES_tradnl" sz="6600" b="1" noProof="1">
              <a:latin typeface="EHUSans" panose="02000503050000020004" pitchFamily="2" charset="0"/>
              <a:cs typeface="Times New Roman" pitchFamily="18"/>
            </a:endParaRPr>
          </a:p>
        </p:txBody>
      </p:sp>
      <p:sp>
        <p:nvSpPr>
          <p:cNvPr id="24" name="Subtítulo 5">
            <a:extLst>
              <a:ext uri="{FF2B5EF4-FFF2-40B4-BE49-F238E27FC236}">
                <a16:creationId xmlns:a16="http://schemas.microsoft.com/office/drawing/2014/main" id="{14C76A63-8E61-2096-D9A2-C12D560B7C53}"/>
              </a:ext>
            </a:extLst>
          </p:cNvPr>
          <p:cNvSpPr txBox="1">
            <a:spLocks/>
          </p:cNvSpPr>
          <p:nvPr/>
        </p:nvSpPr>
        <p:spPr>
          <a:xfrm>
            <a:off x="1389973" y="3186971"/>
            <a:ext cx="9396383" cy="1072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6600" noProof="1">
                <a:latin typeface="EHUSerif"/>
                <a:cs typeface="Times New Roman"/>
              </a:rPr>
              <a:t>Doktoregoa EHUn</a:t>
            </a:r>
            <a:endParaRPr lang="en-GB" sz="6600">
              <a:latin typeface="EHUSerif"/>
              <a:cs typeface="Times New Roman"/>
            </a:endParaRPr>
          </a:p>
        </p:txBody>
      </p:sp>
      <p:pic>
        <p:nvPicPr>
          <p:cNvPr id="4" name="01 intro">
            <a:hlinkClick r:id="" action="ppaction://media"/>
            <a:extLst>
              <a:ext uri="{FF2B5EF4-FFF2-40B4-BE49-F238E27FC236}">
                <a16:creationId xmlns:a16="http://schemas.microsoft.com/office/drawing/2014/main" id="{6CB1EA17-B835-4ECE-624D-7043F903C6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2483" y="5798529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13547"/>
      </p:ext>
    </p:extLst>
  </p:cSld>
  <p:clrMapOvr>
    <a:masterClrMapping/>
  </p:clrMapOvr>
  <p:transition spd="med" advTm="37679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D8A9F4F-5AD1-DD41-C8CD-04303FD8774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pPr/>
              <a:t>2</a:t>
            </a:fld>
            <a:endParaRPr lang="es-ES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92BEBC29-A3B1-4AB8-F107-438F3FC32EB2}"/>
              </a:ext>
            </a:extLst>
          </p:cNvPr>
          <p:cNvGrpSpPr/>
          <p:nvPr/>
        </p:nvGrpSpPr>
        <p:grpSpPr>
          <a:xfrm>
            <a:off x="10714" y="-17586"/>
            <a:ext cx="1618793" cy="6896256"/>
            <a:chOff x="10714" y="-17586"/>
            <a:chExt cx="1618793" cy="6896256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5D3640D8-39D5-BF70-B45B-0E96DDAA3B7F}"/>
                </a:ext>
              </a:extLst>
            </p:cNvPr>
            <p:cNvSpPr/>
            <p:nvPr/>
          </p:nvSpPr>
          <p:spPr>
            <a:xfrm rot="5400000">
              <a:off x="-2599610" y="3443573"/>
              <a:ext cx="6045421" cy="824773"/>
            </a:xfrm>
            <a:prstGeom prst="rect">
              <a:avLst/>
            </a:prstGeom>
            <a:solidFill>
              <a:srgbClr val="33CCCC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2FDACFEE-0435-C7BE-513D-FF88D920D5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4857" y="213580"/>
              <a:ext cx="520212" cy="408111"/>
            </a:xfrm>
            <a:prstGeom prst="rect">
              <a:avLst/>
            </a:prstGeom>
            <a:ln>
              <a:noFill/>
            </a:ln>
          </p:spPr>
        </p:pic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1EB64BAA-B1FC-F9FE-8E20-E88AB52947DD}"/>
                </a:ext>
              </a:extLst>
            </p:cNvPr>
            <p:cNvSpPr/>
            <p:nvPr/>
          </p:nvSpPr>
          <p:spPr>
            <a:xfrm>
              <a:off x="854319" y="-17586"/>
              <a:ext cx="775188" cy="8557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E3862726-8E3A-DE8C-65C2-8B89BA2C505A}"/>
              </a:ext>
            </a:extLst>
          </p:cNvPr>
          <p:cNvGrpSpPr/>
          <p:nvPr/>
        </p:nvGrpSpPr>
        <p:grpSpPr>
          <a:xfrm>
            <a:off x="1466530" y="2018764"/>
            <a:ext cx="466066" cy="426377"/>
            <a:chOff x="1415159" y="1376629"/>
            <a:chExt cx="466066" cy="426377"/>
          </a:xfrm>
        </p:grpSpPr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1889E15D-E132-CB28-E47E-D0EB85ADE07E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1023899F-B810-6B3E-7E0D-368DF81B46DF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01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8B13C202-BDE4-B226-7AF8-F3736C1D934A}"/>
              </a:ext>
            </a:extLst>
          </p:cNvPr>
          <p:cNvGrpSpPr/>
          <p:nvPr/>
        </p:nvGrpSpPr>
        <p:grpSpPr>
          <a:xfrm>
            <a:off x="1996523" y="2018230"/>
            <a:ext cx="2975927" cy="569102"/>
            <a:chOff x="2364681" y="1710005"/>
            <a:chExt cx="2975927" cy="569102"/>
          </a:xfrm>
        </p:grpSpPr>
        <p:sp>
          <p:nvSpPr>
            <p:cNvPr id="14" name="Subtítulo 5">
              <a:extLst>
                <a:ext uri="{FF2B5EF4-FFF2-40B4-BE49-F238E27FC236}">
                  <a16:creationId xmlns:a16="http://schemas.microsoft.com/office/drawing/2014/main" id="{0AEE7B91-F0DB-99C0-12D1-1D878E297914}"/>
                </a:ext>
              </a:extLst>
            </p:cNvPr>
            <p:cNvSpPr txBox="1">
              <a:spLocks/>
            </p:cNvSpPr>
            <p:nvPr/>
          </p:nvSpPr>
          <p:spPr>
            <a:xfrm>
              <a:off x="2372042" y="2091321"/>
              <a:ext cx="2685269" cy="18778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>
                  <a:latin typeface="EHUSans"/>
                  <a:cs typeface="Times New Roman"/>
                </a:rPr>
                <a:t>Key aspects of the doctorate</a:t>
              </a:r>
            </a:p>
          </p:txBody>
        </p:sp>
        <p:sp>
          <p:nvSpPr>
            <p:cNvPr id="16" name="Subtítulo 5">
              <a:extLst>
                <a:ext uri="{FF2B5EF4-FFF2-40B4-BE49-F238E27FC236}">
                  <a16:creationId xmlns:a16="http://schemas.microsoft.com/office/drawing/2014/main" id="{CE4B8473-88F4-133B-B57A-0439BB3128A2}"/>
                </a:ext>
              </a:extLst>
            </p:cNvPr>
            <p:cNvSpPr txBox="1">
              <a:spLocks/>
            </p:cNvSpPr>
            <p:nvPr/>
          </p:nvSpPr>
          <p:spPr>
            <a:xfrm>
              <a:off x="2364681" y="1895864"/>
              <a:ext cx="2600769" cy="1778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s-ES_tradnl" sz="1200" b="1" noProof="1">
                  <a:latin typeface="EHUSans"/>
                  <a:cs typeface="Times New Roman"/>
                </a:rPr>
                <a:t>Aspectos clave del doctorado</a:t>
              </a:r>
              <a:endParaRPr lang="es-ES" sz="1200"/>
            </a:p>
          </p:txBody>
        </p:sp>
        <p:sp>
          <p:nvSpPr>
            <p:cNvPr id="18" name="Subtítulo 5">
              <a:extLst>
                <a:ext uri="{FF2B5EF4-FFF2-40B4-BE49-F238E27FC236}">
                  <a16:creationId xmlns:a16="http://schemas.microsoft.com/office/drawing/2014/main" id="{61DCB068-9564-4517-76C8-C75BB6A4FF3B}"/>
                </a:ext>
              </a:extLst>
            </p:cNvPr>
            <p:cNvSpPr txBox="1">
              <a:spLocks/>
            </p:cNvSpPr>
            <p:nvPr/>
          </p:nvSpPr>
          <p:spPr>
            <a:xfrm>
              <a:off x="2371911" y="1710005"/>
              <a:ext cx="2968697" cy="18055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 noProof="1">
                  <a:solidFill>
                    <a:srgbClr val="2AB0B0"/>
                  </a:solidFill>
                  <a:latin typeface="EHUSerif"/>
                  <a:cs typeface="Times New Roman"/>
                </a:rPr>
                <a:t>Doktoregoaren funtsezko alderdiak</a:t>
              </a:r>
              <a:endParaRPr lang="en-GB" sz="1200">
                <a:solidFill>
                  <a:srgbClr val="2AB0B0"/>
                </a:solidFill>
                <a:latin typeface="EHUSerif"/>
                <a:cs typeface="Times New Roman"/>
              </a:endParaRPr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C94C75C4-8319-CDED-20C9-5BD77D4067AA}"/>
              </a:ext>
            </a:extLst>
          </p:cNvPr>
          <p:cNvGrpSpPr/>
          <p:nvPr/>
        </p:nvGrpSpPr>
        <p:grpSpPr>
          <a:xfrm>
            <a:off x="1466529" y="2849257"/>
            <a:ext cx="466066" cy="426377"/>
            <a:chOff x="1415159" y="1376629"/>
            <a:chExt cx="466066" cy="426377"/>
          </a:xfrm>
        </p:grpSpPr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EF2641DD-778C-385D-75CF-879809D2A955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19787AF9-75C8-F562-4B68-CF7859BDA56F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02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CDD7FAA7-65EF-18FE-387A-76C087B4E810}"/>
              </a:ext>
            </a:extLst>
          </p:cNvPr>
          <p:cNvGrpSpPr/>
          <p:nvPr/>
        </p:nvGrpSpPr>
        <p:grpSpPr>
          <a:xfrm>
            <a:off x="1996523" y="2848723"/>
            <a:ext cx="2975927" cy="569102"/>
            <a:chOff x="2364680" y="2728858"/>
            <a:chExt cx="2975927" cy="569102"/>
          </a:xfrm>
        </p:grpSpPr>
        <p:sp>
          <p:nvSpPr>
            <p:cNvPr id="22" name="Subtítulo 5">
              <a:extLst>
                <a:ext uri="{FF2B5EF4-FFF2-40B4-BE49-F238E27FC236}">
                  <a16:creationId xmlns:a16="http://schemas.microsoft.com/office/drawing/2014/main" id="{10CAEF7E-A00B-7808-CC87-978C730E091D}"/>
                </a:ext>
              </a:extLst>
            </p:cNvPr>
            <p:cNvSpPr txBox="1">
              <a:spLocks/>
            </p:cNvSpPr>
            <p:nvPr/>
          </p:nvSpPr>
          <p:spPr>
            <a:xfrm>
              <a:off x="2372041" y="3110174"/>
              <a:ext cx="2685269" cy="18778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>
                  <a:latin typeface="EHUSans"/>
                  <a:cs typeface="Times New Roman"/>
                </a:rPr>
                <a:t>Contacts</a:t>
              </a:r>
              <a:endParaRPr lang="es-ES"/>
            </a:p>
          </p:txBody>
        </p:sp>
        <p:sp>
          <p:nvSpPr>
            <p:cNvPr id="23" name="Subtítulo 5">
              <a:extLst>
                <a:ext uri="{FF2B5EF4-FFF2-40B4-BE49-F238E27FC236}">
                  <a16:creationId xmlns:a16="http://schemas.microsoft.com/office/drawing/2014/main" id="{C3DF0416-80CC-7CB8-B73F-73DD18FEE271}"/>
                </a:ext>
              </a:extLst>
            </p:cNvPr>
            <p:cNvSpPr txBox="1">
              <a:spLocks/>
            </p:cNvSpPr>
            <p:nvPr/>
          </p:nvSpPr>
          <p:spPr>
            <a:xfrm>
              <a:off x="2364680" y="2914717"/>
              <a:ext cx="2600769" cy="1778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s-ES_tradnl" sz="1200" b="1" noProof="1">
                  <a:latin typeface="EHUSans"/>
                  <a:cs typeface="Times New Roman"/>
                </a:rPr>
                <a:t>Contactos</a:t>
              </a:r>
              <a:endParaRPr lang="es-ES"/>
            </a:p>
          </p:txBody>
        </p:sp>
        <p:sp>
          <p:nvSpPr>
            <p:cNvPr id="24" name="Subtítulo 5">
              <a:extLst>
                <a:ext uri="{FF2B5EF4-FFF2-40B4-BE49-F238E27FC236}">
                  <a16:creationId xmlns:a16="http://schemas.microsoft.com/office/drawing/2014/main" id="{C6194E84-D241-269D-F55D-2A932DE1D1C3}"/>
                </a:ext>
              </a:extLst>
            </p:cNvPr>
            <p:cNvSpPr txBox="1">
              <a:spLocks/>
            </p:cNvSpPr>
            <p:nvPr/>
          </p:nvSpPr>
          <p:spPr>
            <a:xfrm>
              <a:off x="2371910" y="2728858"/>
              <a:ext cx="2968697" cy="18055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 noProof="1">
                  <a:solidFill>
                    <a:srgbClr val="2AB0B0"/>
                  </a:solidFill>
                  <a:latin typeface="EHUSerif"/>
                  <a:cs typeface="Times New Roman"/>
                </a:rPr>
                <a:t>Harremanetarako</a:t>
              </a:r>
              <a:endParaRPr lang="es-ES"/>
            </a:p>
          </p:txBody>
        </p: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96916D77-AA6E-4B97-5DD0-4EA1EA8825D6}"/>
              </a:ext>
            </a:extLst>
          </p:cNvPr>
          <p:cNvGrpSpPr/>
          <p:nvPr/>
        </p:nvGrpSpPr>
        <p:grpSpPr>
          <a:xfrm>
            <a:off x="1466529" y="3645505"/>
            <a:ext cx="466066" cy="426377"/>
            <a:chOff x="1415159" y="1376629"/>
            <a:chExt cx="466066" cy="426377"/>
          </a:xfrm>
        </p:grpSpPr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9C6973F5-7C4D-6C73-DA0F-0FE0EBC4A141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CC37247C-2D86-BC13-7CCD-8EA0589867EB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03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1" name="Subtítulo 5">
            <a:extLst>
              <a:ext uri="{FF2B5EF4-FFF2-40B4-BE49-F238E27FC236}">
                <a16:creationId xmlns:a16="http://schemas.microsoft.com/office/drawing/2014/main" id="{FB198292-E20A-4209-9E56-20A82B8A249C}"/>
              </a:ext>
            </a:extLst>
          </p:cNvPr>
          <p:cNvSpPr txBox="1">
            <a:spLocks/>
          </p:cNvSpPr>
          <p:nvPr/>
        </p:nvSpPr>
        <p:spPr>
          <a:xfrm>
            <a:off x="2003884" y="4026287"/>
            <a:ext cx="2685269" cy="187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Doctoral School (</a:t>
            </a:r>
            <a:r>
              <a:rPr lang="en-GB" sz="1200" err="1">
                <a:latin typeface="EHUSans"/>
                <a:cs typeface="Times New Roman"/>
              </a:rPr>
              <a:t>DOKe</a:t>
            </a:r>
            <a:r>
              <a:rPr lang="en-GB" sz="1200">
                <a:latin typeface="EHUSans"/>
                <a:cs typeface="Times New Roman"/>
              </a:rPr>
              <a:t>)</a:t>
            </a:r>
          </a:p>
        </p:txBody>
      </p:sp>
      <p:sp>
        <p:nvSpPr>
          <p:cNvPr id="32" name="Subtítulo 5">
            <a:extLst>
              <a:ext uri="{FF2B5EF4-FFF2-40B4-BE49-F238E27FC236}">
                <a16:creationId xmlns:a16="http://schemas.microsoft.com/office/drawing/2014/main" id="{83E6E640-0791-19D0-117D-DBD75B84DAD0}"/>
              </a:ext>
            </a:extLst>
          </p:cNvPr>
          <p:cNvSpPr txBox="1">
            <a:spLocks/>
          </p:cNvSpPr>
          <p:nvPr/>
        </p:nvSpPr>
        <p:spPr>
          <a:xfrm>
            <a:off x="1996523" y="3830830"/>
            <a:ext cx="2600769" cy="177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Escuela de doctorado (DOKe)</a:t>
            </a:r>
            <a:endParaRPr lang="es-ES" sz="1200"/>
          </a:p>
        </p:txBody>
      </p:sp>
      <p:sp>
        <p:nvSpPr>
          <p:cNvPr id="33" name="Subtítulo 5">
            <a:extLst>
              <a:ext uri="{FF2B5EF4-FFF2-40B4-BE49-F238E27FC236}">
                <a16:creationId xmlns:a16="http://schemas.microsoft.com/office/drawing/2014/main" id="{03E69330-96A8-06AD-B079-41E8D6666B3F}"/>
              </a:ext>
            </a:extLst>
          </p:cNvPr>
          <p:cNvSpPr txBox="1">
            <a:spLocks/>
          </p:cNvSpPr>
          <p:nvPr/>
        </p:nvSpPr>
        <p:spPr>
          <a:xfrm>
            <a:off x="2003753" y="3644971"/>
            <a:ext cx="2968697" cy="1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Doktorego Eskola (DOKe)</a:t>
            </a:r>
            <a:endParaRPr lang="en-GB" sz="1200">
              <a:solidFill>
                <a:srgbClr val="2AB0B0"/>
              </a:solidFill>
              <a:latin typeface="EHUSerif"/>
              <a:cs typeface="Times New Roman"/>
            </a:endParaRPr>
          </a:p>
        </p:txBody>
      </p:sp>
      <p:grpSp>
        <p:nvGrpSpPr>
          <p:cNvPr id="35" name="Grupo 34">
            <a:extLst>
              <a:ext uri="{FF2B5EF4-FFF2-40B4-BE49-F238E27FC236}">
                <a16:creationId xmlns:a16="http://schemas.microsoft.com/office/drawing/2014/main" id="{420EBF67-F21D-D9C8-9F4C-F181A2D74D39}"/>
              </a:ext>
            </a:extLst>
          </p:cNvPr>
          <p:cNvGrpSpPr/>
          <p:nvPr/>
        </p:nvGrpSpPr>
        <p:grpSpPr>
          <a:xfrm>
            <a:off x="1466527" y="4458875"/>
            <a:ext cx="466066" cy="426377"/>
            <a:chOff x="1415159" y="1376629"/>
            <a:chExt cx="466066" cy="426377"/>
          </a:xfrm>
        </p:grpSpPr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2A0D5F8D-64D3-458A-628A-809104E915D1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4981D11F-E23F-77A6-FD4D-D6DAF5C28D0A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04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9" name="Subtítulo 5">
            <a:extLst>
              <a:ext uri="{FF2B5EF4-FFF2-40B4-BE49-F238E27FC236}">
                <a16:creationId xmlns:a16="http://schemas.microsoft.com/office/drawing/2014/main" id="{C8EE1E72-6E3A-0BA6-7145-BCC52F206B11}"/>
              </a:ext>
            </a:extLst>
          </p:cNvPr>
          <p:cNvSpPr txBox="1">
            <a:spLocks/>
          </p:cNvSpPr>
          <p:nvPr/>
        </p:nvSpPr>
        <p:spPr>
          <a:xfrm>
            <a:off x="2003883" y="4839657"/>
            <a:ext cx="2685269" cy="187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Web-sites</a:t>
            </a:r>
          </a:p>
        </p:txBody>
      </p:sp>
      <p:sp>
        <p:nvSpPr>
          <p:cNvPr id="40" name="Subtítulo 5">
            <a:extLst>
              <a:ext uri="{FF2B5EF4-FFF2-40B4-BE49-F238E27FC236}">
                <a16:creationId xmlns:a16="http://schemas.microsoft.com/office/drawing/2014/main" id="{7B09330F-1449-5172-94C0-EB2C38DF5274}"/>
              </a:ext>
            </a:extLst>
          </p:cNvPr>
          <p:cNvSpPr txBox="1">
            <a:spLocks/>
          </p:cNvSpPr>
          <p:nvPr/>
        </p:nvSpPr>
        <p:spPr>
          <a:xfrm>
            <a:off x="1996522" y="4644200"/>
            <a:ext cx="2600769" cy="177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Páginas web</a:t>
            </a:r>
          </a:p>
        </p:txBody>
      </p:sp>
      <p:sp>
        <p:nvSpPr>
          <p:cNvPr id="41" name="Subtítulo 5">
            <a:extLst>
              <a:ext uri="{FF2B5EF4-FFF2-40B4-BE49-F238E27FC236}">
                <a16:creationId xmlns:a16="http://schemas.microsoft.com/office/drawing/2014/main" id="{8FE9E7A3-5320-ED13-D5DD-F0D97E43072C}"/>
              </a:ext>
            </a:extLst>
          </p:cNvPr>
          <p:cNvSpPr txBox="1">
            <a:spLocks/>
          </p:cNvSpPr>
          <p:nvPr/>
        </p:nvSpPr>
        <p:spPr>
          <a:xfrm>
            <a:off x="2003752" y="4458341"/>
            <a:ext cx="1478945" cy="1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Web-guneak</a:t>
            </a:r>
          </a:p>
        </p:txBody>
      </p:sp>
      <p:grpSp>
        <p:nvGrpSpPr>
          <p:cNvPr id="62" name="Grupo 61">
            <a:extLst>
              <a:ext uri="{FF2B5EF4-FFF2-40B4-BE49-F238E27FC236}">
                <a16:creationId xmlns:a16="http://schemas.microsoft.com/office/drawing/2014/main" id="{00F10AA3-064F-2B11-62DB-8786F9D4B7AE}"/>
              </a:ext>
            </a:extLst>
          </p:cNvPr>
          <p:cNvGrpSpPr/>
          <p:nvPr/>
        </p:nvGrpSpPr>
        <p:grpSpPr>
          <a:xfrm>
            <a:off x="4993990" y="2018763"/>
            <a:ext cx="466066" cy="426377"/>
            <a:chOff x="1415159" y="1376629"/>
            <a:chExt cx="466066" cy="426377"/>
          </a:xfrm>
        </p:grpSpPr>
        <p:sp>
          <p:nvSpPr>
            <p:cNvPr id="63" name="Elipse 62">
              <a:extLst>
                <a:ext uri="{FF2B5EF4-FFF2-40B4-BE49-F238E27FC236}">
                  <a16:creationId xmlns:a16="http://schemas.microsoft.com/office/drawing/2014/main" id="{AB8FF6B9-8A99-3029-1F17-58B49FCCD7C5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64" name="CuadroTexto 63">
              <a:extLst>
                <a:ext uri="{FF2B5EF4-FFF2-40B4-BE49-F238E27FC236}">
                  <a16:creationId xmlns:a16="http://schemas.microsoft.com/office/drawing/2014/main" id="{7D44E5F3-4552-E912-D122-B6B8BF43846F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05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65" name="Grupo 64">
            <a:extLst>
              <a:ext uri="{FF2B5EF4-FFF2-40B4-BE49-F238E27FC236}">
                <a16:creationId xmlns:a16="http://schemas.microsoft.com/office/drawing/2014/main" id="{157D7DEF-02D7-63D4-72FB-CA511682AFED}"/>
              </a:ext>
            </a:extLst>
          </p:cNvPr>
          <p:cNvGrpSpPr/>
          <p:nvPr/>
        </p:nvGrpSpPr>
        <p:grpSpPr>
          <a:xfrm>
            <a:off x="5523983" y="2018229"/>
            <a:ext cx="2975927" cy="569102"/>
            <a:chOff x="2364681" y="1710005"/>
            <a:chExt cx="2975927" cy="569102"/>
          </a:xfrm>
        </p:grpSpPr>
        <p:sp>
          <p:nvSpPr>
            <p:cNvPr id="66" name="Subtítulo 5">
              <a:extLst>
                <a:ext uri="{FF2B5EF4-FFF2-40B4-BE49-F238E27FC236}">
                  <a16:creationId xmlns:a16="http://schemas.microsoft.com/office/drawing/2014/main" id="{F9E9994C-6751-61F9-4129-C4705D78906C}"/>
                </a:ext>
              </a:extLst>
            </p:cNvPr>
            <p:cNvSpPr txBox="1">
              <a:spLocks/>
            </p:cNvSpPr>
            <p:nvPr/>
          </p:nvSpPr>
          <p:spPr>
            <a:xfrm>
              <a:off x="2372042" y="2091321"/>
              <a:ext cx="2685269" cy="18778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>
                  <a:latin typeface="EHUSans"/>
                  <a:cs typeface="Times New Roman"/>
                </a:rPr>
                <a:t>Regulations</a:t>
              </a:r>
              <a:endParaRPr lang="es-ES"/>
            </a:p>
          </p:txBody>
        </p:sp>
        <p:sp>
          <p:nvSpPr>
            <p:cNvPr id="67" name="Subtítulo 5">
              <a:extLst>
                <a:ext uri="{FF2B5EF4-FFF2-40B4-BE49-F238E27FC236}">
                  <a16:creationId xmlns:a16="http://schemas.microsoft.com/office/drawing/2014/main" id="{F89D3A57-D3AE-FBB8-B730-3179BCAEC18F}"/>
                </a:ext>
              </a:extLst>
            </p:cNvPr>
            <p:cNvSpPr txBox="1">
              <a:spLocks/>
            </p:cNvSpPr>
            <p:nvPr/>
          </p:nvSpPr>
          <p:spPr>
            <a:xfrm>
              <a:off x="2364681" y="1895864"/>
              <a:ext cx="2600769" cy="1778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s-ES_tradnl" sz="1200" b="1" noProof="1">
                  <a:latin typeface="EHUSans"/>
                  <a:cs typeface="Times New Roman"/>
                </a:rPr>
                <a:t>Normativas</a:t>
              </a:r>
              <a:endParaRPr lang="es-ES"/>
            </a:p>
          </p:txBody>
        </p:sp>
        <p:sp>
          <p:nvSpPr>
            <p:cNvPr id="68" name="Subtítulo 5">
              <a:extLst>
                <a:ext uri="{FF2B5EF4-FFF2-40B4-BE49-F238E27FC236}">
                  <a16:creationId xmlns:a16="http://schemas.microsoft.com/office/drawing/2014/main" id="{D255ACA5-789F-76B2-C9CA-93FB287F5CAF}"/>
                </a:ext>
              </a:extLst>
            </p:cNvPr>
            <p:cNvSpPr txBox="1">
              <a:spLocks/>
            </p:cNvSpPr>
            <p:nvPr/>
          </p:nvSpPr>
          <p:spPr>
            <a:xfrm>
              <a:off x="2371911" y="1710005"/>
              <a:ext cx="2968697" cy="18055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 noProof="1">
                  <a:solidFill>
                    <a:srgbClr val="2AB0B0"/>
                  </a:solidFill>
                  <a:latin typeface="EHUSerif"/>
                  <a:cs typeface="Times New Roman"/>
                </a:rPr>
                <a:t>Araudiak</a:t>
              </a:r>
              <a:endParaRPr lang="es-ES"/>
            </a:p>
          </p:txBody>
        </p:sp>
      </p:grpSp>
      <p:grpSp>
        <p:nvGrpSpPr>
          <p:cNvPr id="69" name="Grupo 68">
            <a:extLst>
              <a:ext uri="{FF2B5EF4-FFF2-40B4-BE49-F238E27FC236}">
                <a16:creationId xmlns:a16="http://schemas.microsoft.com/office/drawing/2014/main" id="{B1C9AEE1-7E59-4E67-E0EC-170C53EE94B3}"/>
              </a:ext>
            </a:extLst>
          </p:cNvPr>
          <p:cNvGrpSpPr/>
          <p:nvPr/>
        </p:nvGrpSpPr>
        <p:grpSpPr>
          <a:xfrm>
            <a:off x="4993989" y="2849256"/>
            <a:ext cx="466066" cy="426377"/>
            <a:chOff x="1415159" y="1376629"/>
            <a:chExt cx="466066" cy="426377"/>
          </a:xfrm>
        </p:grpSpPr>
        <p:sp>
          <p:nvSpPr>
            <p:cNvPr id="70" name="Elipse 69">
              <a:extLst>
                <a:ext uri="{FF2B5EF4-FFF2-40B4-BE49-F238E27FC236}">
                  <a16:creationId xmlns:a16="http://schemas.microsoft.com/office/drawing/2014/main" id="{79135440-8C0C-CA21-EE53-D88A0FA7D474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71" name="CuadroTexto 70">
              <a:extLst>
                <a:ext uri="{FF2B5EF4-FFF2-40B4-BE49-F238E27FC236}">
                  <a16:creationId xmlns:a16="http://schemas.microsoft.com/office/drawing/2014/main" id="{6A458E8B-CBAC-BE25-43DE-89C5B788CE67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06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73" name="Subtítulo 5">
            <a:extLst>
              <a:ext uri="{FF2B5EF4-FFF2-40B4-BE49-F238E27FC236}">
                <a16:creationId xmlns:a16="http://schemas.microsoft.com/office/drawing/2014/main" id="{7566B1F1-5635-F67E-8C1D-1B3810270E07}"/>
              </a:ext>
            </a:extLst>
          </p:cNvPr>
          <p:cNvSpPr txBox="1">
            <a:spLocks/>
          </p:cNvSpPr>
          <p:nvPr/>
        </p:nvSpPr>
        <p:spPr>
          <a:xfrm>
            <a:off x="5531344" y="3230038"/>
            <a:ext cx="2685269" cy="187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Duration, leaves and extensions</a:t>
            </a:r>
            <a:endParaRPr lang="es-ES"/>
          </a:p>
        </p:txBody>
      </p:sp>
      <p:sp>
        <p:nvSpPr>
          <p:cNvPr id="74" name="Subtítulo 5">
            <a:extLst>
              <a:ext uri="{FF2B5EF4-FFF2-40B4-BE49-F238E27FC236}">
                <a16:creationId xmlns:a16="http://schemas.microsoft.com/office/drawing/2014/main" id="{4D0E848C-14A5-E4DC-FFD1-04E456C02D9E}"/>
              </a:ext>
            </a:extLst>
          </p:cNvPr>
          <p:cNvSpPr txBox="1">
            <a:spLocks/>
          </p:cNvSpPr>
          <p:nvPr/>
        </p:nvSpPr>
        <p:spPr>
          <a:xfrm>
            <a:off x="5523983" y="3034581"/>
            <a:ext cx="2600769" cy="177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Duración, bajas y prórrogas</a:t>
            </a:r>
          </a:p>
        </p:txBody>
      </p:sp>
      <p:sp>
        <p:nvSpPr>
          <p:cNvPr id="75" name="Subtítulo 5">
            <a:extLst>
              <a:ext uri="{FF2B5EF4-FFF2-40B4-BE49-F238E27FC236}">
                <a16:creationId xmlns:a16="http://schemas.microsoft.com/office/drawing/2014/main" id="{AA173C09-0D2B-819C-5DEA-7F4859C7AEF5}"/>
              </a:ext>
            </a:extLst>
          </p:cNvPr>
          <p:cNvSpPr txBox="1">
            <a:spLocks/>
          </p:cNvSpPr>
          <p:nvPr/>
        </p:nvSpPr>
        <p:spPr>
          <a:xfrm>
            <a:off x="5531213" y="2848722"/>
            <a:ext cx="2968697" cy="1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Iraupena, bajak eta luzapenak</a:t>
            </a:r>
            <a:endParaRPr lang="es-ES"/>
          </a:p>
        </p:txBody>
      </p:sp>
      <p:grpSp>
        <p:nvGrpSpPr>
          <p:cNvPr id="76" name="Grupo 75">
            <a:extLst>
              <a:ext uri="{FF2B5EF4-FFF2-40B4-BE49-F238E27FC236}">
                <a16:creationId xmlns:a16="http://schemas.microsoft.com/office/drawing/2014/main" id="{8DD63336-082E-CCBE-BD96-05E364F138DE}"/>
              </a:ext>
            </a:extLst>
          </p:cNvPr>
          <p:cNvGrpSpPr/>
          <p:nvPr/>
        </p:nvGrpSpPr>
        <p:grpSpPr>
          <a:xfrm>
            <a:off x="4993989" y="3645504"/>
            <a:ext cx="466066" cy="426377"/>
            <a:chOff x="1415159" y="1376629"/>
            <a:chExt cx="466066" cy="426377"/>
          </a:xfrm>
        </p:grpSpPr>
        <p:sp>
          <p:nvSpPr>
            <p:cNvPr id="77" name="Elipse 76">
              <a:extLst>
                <a:ext uri="{FF2B5EF4-FFF2-40B4-BE49-F238E27FC236}">
                  <a16:creationId xmlns:a16="http://schemas.microsoft.com/office/drawing/2014/main" id="{B715C382-1DC6-1CBA-E26D-4757F78E414D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78" name="CuadroTexto 77">
              <a:extLst>
                <a:ext uri="{FF2B5EF4-FFF2-40B4-BE49-F238E27FC236}">
                  <a16:creationId xmlns:a16="http://schemas.microsoft.com/office/drawing/2014/main" id="{F41ED03C-5B9D-F362-DF80-7F60AFCB2246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07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79" name="Subtítulo 5">
            <a:extLst>
              <a:ext uri="{FF2B5EF4-FFF2-40B4-BE49-F238E27FC236}">
                <a16:creationId xmlns:a16="http://schemas.microsoft.com/office/drawing/2014/main" id="{275250D0-C471-B04E-BCD3-7D2B1A48D811}"/>
              </a:ext>
            </a:extLst>
          </p:cNvPr>
          <p:cNvSpPr txBox="1">
            <a:spLocks/>
          </p:cNvSpPr>
          <p:nvPr/>
        </p:nvSpPr>
        <p:spPr>
          <a:xfrm>
            <a:off x="5531344" y="4017725"/>
            <a:ext cx="1615045" cy="204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Training</a:t>
            </a:r>
            <a:endParaRPr lang="es-ES"/>
          </a:p>
        </p:txBody>
      </p:sp>
      <p:sp>
        <p:nvSpPr>
          <p:cNvPr id="80" name="Subtítulo 5">
            <a:extLst>
              <a:ext uri="{FF2B5EF4-FFF2-40B4-BE49-F238E27FC236}">
                <a16:creationId xmlns:a16="http://schemas.microsoft.com/office/drawing/2014/main" id="{31CA13F3-2F0E-F394-A96A-C20F3C10ADDB}"/>
              </a:ext>
            </a:extLst>
          </p:cNvPr>
          <p:cNvSpPr txBox="1">
            <a:spLocks/>
          </p:cNvSpPr>
          <p:nvPr/>
        </p:nvSpPr>
        <p:spPr>
          <a:xfrm>
            <a:off x="5523983" y="3830829"/>
            <a:ext cx="2600769" cy="177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Formación</a:t>
            </a:r>
          </a:p>
        </p:txBody>
      </p:sp>
      <p:sp>
        <p:nvSpPr>
          <p:cNvPr id="81" name="Subtítulo 5">
            <a:extLst>
              <a:ext uri="{FF2B5EF4-FFF2-40B4-BE49-F238E27FC236}">
                <a16:creationId xmlns:a16="http://schemas.microsoft.com/office/drawing/2014/main" id="{5CC68757-86C5-B4A2-8D02-D14587BC3C69}"/>
              </a:ext>
            </a:extLst>
          </p:cNvPr>
          <p:cNvSpPr txBox="1">
            <a:spLocks/>
          </p:cNvSpPr>
          <p:nvPr/>
        </p:nvSpPr>
        <p:spPr>
          <a:xfrm>
            <a:off x="5531213" y="3644970"/>
            <a:ext cx="2968697" cy="1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Prestakuntza</a:t>
            </a:r>
            <a:endParaRPr lang="es-ES"/>
          </a:p>
        </p:txBody>
      </p:sp>
      <p:grpSp>
        <p:nvGrpSpPr>
          <p:cNvPr id="82" name="Grupo 81">
            <a:extLst>
              <a:ext uri="{FF2B5EF4-FFF2-40B4-BE49-F238E27FC236}">
                <a16:creationId xmlns:a16="http://schemas.microsoft.com/office/drawing/2014/main" id="{0778EC4D-C228-1048-F79A-114DD193ED97}"/>
              </a:ext>
            </a:extLst>
          </p:cNvPr>
          <p:cNvGrpSpPr/>
          <p:nvPr/>
        </p:nvGrpSpPr>
        <p:grpSpPr>
          <a:xfrm>
            <a:off x="4993987" y="4458874"/>
            <a:ext cx="466066" cy="426377"/>
            <a:chOff x="1415159" y="1376629"/>
            <a:chExt cx="466066" cy="426377"/>
          </a:xfrm>
        </p:grpSpPr>
        <p:sp>
          <p:nvSpPr>
            <p:cNvPr id="83" name="Elipse 82">
              <a:extLst>
                <a:ext uri="{FF2B5EF4-FFF2-40B4-BE49-F238E27FC236}">
                  <a16:creationId xmlns:a16="http://schemas.microsoft.com/office/drawing/2014/main" id="{6206B7BA-FB43-7187-795B-AA73DBEE7A1D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84" name="CuadroTexto 83">
              <a:extLst>
                <a:ext uri="{FF2B5EF4-FFF2-40B4-BE49-F238E27FC236}">
                  <a16:creationId xmlns:a16="http://schemas.microsoft.com/office/drawing/2014/main" id="{75D32E2A-04DC-48B1-94AB-8C014BB7FC80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08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85" name="Subtítulo 5">
            <a:extLst>
              <a:ext uri="{FF2B5EF4-FFF2-40B4-BE49-F238E27FC236}">
                <a16:creationId xmlns:a16="http://schemas.microsoft.com/office/drawing/2014/main" id="{1E0F5872-04DE-C061-9C01-D3110B88E981}"/>
              </a:ext>
            </a:extLst>
          </p:cNvPr>
          <p:cNvSpPr txBox="1">
            <a:spLocks/>
          </p:cNvSpPr>
          <p:nvPr/>
        </p:nvSpPr>
        <p:spPr>
          <a:xfrm>
            <a:off x="5531343" y="4839656"/>
            <a:ext cx="2685269" cy="187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Evaluation</a:t>
            </a:r>
          </a:p>
        </p:txBody>
      </p:sp>
      <p:sp>
        <p:nvSpPr>
          <p:cNvPr id="86" name="Subtítulo 5">
            <a:extLst>
              <a:ext uri="{FF2B5EF4-FFF2-40B4-BE49-F238E27FC236}">
                <a16:creationId xmlns:a16="http://schemas.microsoft.com/office/drawing/2014/main" id="{86905106-9AE0-F5D0-4805-3B6EC016496D}"/>
              </a:ext>
            </a:extLst>
          </p:cNvPr>
          <p:cNvSpPr txBox="1">
            <a:spLocks/>
          </p:cNvSpPr>
          <p:nvPr/>
        </p:nvSpPr>
        <p:spPr>
          <a:xfrm>
            <a:off x="5523982" y="4644199"/>
            <a:ext cx="2600769" cy="177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Evaluación</a:t>
            </a:r>
          </a:p>
        </p:txBody>
      </p:sp>
      <p:sp>
        <p:nvSpPr>
          <p:cNvPr id="87" name="Subtítulo 5">
            <a:extLst>
              <a:ext uri="{FF2B5EF4-FFF2-40B4-BE49-F238E27FC236}">
                <a16:creationId xmlns:a16="http://schemas.microsoft.com/office/drawing/2014/main" id="{4260C8EE-1862-238C-E0C4-713E1F61AAC7}"/>
              </a:ext>
            </a:extLst>
          </p:cNvPr>
          <p:cNvSpPr txBox="1">
            <a:spLocks/>
          </p:cNvSpPr>
          <p:nvPr/>
        </p:nvSpPr>
        <p:spPr>
          <a:xfrm>
            <a:off x="5531212" y="4458340"/>
            <a:ext cx="1478945" cy="1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Ebaluaketa</a:t>
            </a:r>
            <a:endParaRPr lang="es-ES"/>
          </a:p>
        </p:txBody>
      </p:sp>
      <p:grpSp>
        <p:nvGrpSpPr>
          <p:cNvPr id="88" name="Grupo 87">
            <a:extLst>
              <a:ext uri="{FF2B5EF4-FFF2-40B4-BE49-F238E27FC236}">
                <a16:creationId xmlns:a16="http://schemas.microsoft.com/office/drawing/2014/main" id="{D91D91E6-A912-01CE-BDA7-CBD325C886D5}"/>
              </a:ext>
            </a:extLst>
          </p:cNvPr>
          <p:cNvGrpSpPr/>
          <p:nvPr/>
        </p:nvGrpSpPr>
        <p:grpSpPr>
          <a:xfrm>
            <a:off x="8238911" y="1975953"/>
            <a:ext cx="466066" cy="426377"/>
            <a:chOff x="1415159" y="1376629"/>
            <a:chExt cx="466066" cy="426377"/>
          </a:xfrm>
        </p:grpSpPr>
        <p:sp>
          <p:nvSpPr>
            <p:cNvPr id="89" name="Elipse 88">
              <a:extLst>
                <a:ext uri="{FF2B5EF4-FFF2-40B4-BE49-F238E27FC236}">
                  <a16:creationId xmlns:a16="http://schemas.microsoft.com/office/drawing/2014/main" id="{21C765A5-4DC7-C98D-5E1D-BABD64E91160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90" name="CuadroTexto 89">
              <a:extLst>
                <a:ext uri="{FF2B5EF4-FFF2-40B4-BE49-F238E27FC236}">
                  <a16:creationId xmlns:a16="http://schemas.microsoft.com/office/drawing/2014/main" id="{DC098304-5574-5794-53C3-E6739F872771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09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91" name="Grupo 90">
            <a:extLst>
              <a:ext uri="{FF2B5EF4-FFF2-40B4-BE49-F238E27FC236}">
                <a16:creationId xmlns:a16="http://schemas.microsoft.com/office/drawing/2014/main" id="{96D409B6-9B23-8CED-1A27-612423FB0A30}"/>
              </a:ext>
            </a:extLst>
          </p:cNvPr>
          <p:cNvGrpSpPr/>
          <p:nvPr/>
        </p:nvGrpSpPr>
        <p:grpSpPr>
          <a:xfrm>
            <a:off x="8768904" y="1975419"/>
            <a:ext cx="2975927" cy="569102"/>
            <a:chOff x="2364681" y="1710005"/>
            <a:chExt cx="2975927" cy="569102"/>
          </a:xfrm>
        </p:grpSpPr>
        <p:sp>
          <p:nvSpPr>
            <p:cNvPr id="92" name="Subtítulo 5">
              <a:extLst>
                <a:ext uri="{FF2B5EF4-FFF2-40B4-BE49-F238E27FC236}">
                  <a16:creationId xmlns:a16="http://schemas.microsoft.com/office/drawing/2014/main" id="{B9753A80-55DA-9F85-7AFC-FC0CBB3D4171}"/>
                </a:ext>
              </a:extLst>
            </p:cNvPr>
            <p:cNvSpPr txBox="1">
              <a:spLocks/>
            </p:cNvSpPr>
            <p:nvPr/>
          </p:nvSpPr>
          <p:spPr>
            <a:xfrm>
              <a:off x="2372042" y="2091321"/>
              <a:ext cx="2685269" cy="18778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>
                  <a:latin typeface="EHUSans"/>
                  <a:cs typeface="Times New Roman"/>
                </a:rPr>
                <a:t>Internships and collaborations</a:t>
              </a:r>
              <a:endParaRPr lang="es-ES"/>
            </a:p>
          </p:txBody>
        </p:sp>
        <p:sp>
          <p:nvSpPr>
            <p:cNvPr id="93" name="Subtítulo 5">
              <a:extLst>
                <a:ext uri="{FF2B5EF4-FFF2-40B4-BE49-F238E27FC236}">
                  <a16:creationId xmlns:a16="http://schemas.microsoft.com/office/drawing/2014/main" id="{7F1ADF4A-4B04-6A50-281F-C9812DBD7B42}"/>
                </a:ext>
              </a:extLst>
            </p:cNvPr>
            <p:cNvSpPr txBox="1">
              <a:spLocks/>
            </p:cNvSpPr>
            <p:nvPr/>
          </p:nvSpPr>
          <p:spPr>
            <a:xfrm>
              <a:off x="2364681" y="1895864"/>
              <a:ext cx="2600769" cy="1778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s-ES_tradnl" sz="1200" b="1" noProof="1">
                  <a:latin typeface="EHUSans"/>
                  <a:cs typeface="Times New Roman"/>
                </a:rPr>
                <a:t>Prácticas y colaboraciones</a:t>
              </a:r>
              <a:endParaRPr lang="es-ES"/>
            </a:p>
          </p:txBody>
        </p:sp>
        <p:sp>
          <p:nvSpPr>
            <p:cNvPr id="94" name="Subtítulo 5">
              <a:extLst>
                <a:ext uri="{FF2B5EF4-FFF2-40B4-BE49-F238E27FC236}">
                  <a16:creationId xmlns:a16="http://schemas.microsoft.com/office/drawing/2014/main" id="{7BE54537-497D-2F43-4C2D-1C408AC927FE}"/>
                </a:ext>
              </a:extLst>
            </p:cNvPr>
            <p:cNvSpPr txBox="1">
              <a:spLocks/>
            </p:cNvSpPr>
            <p:nvPr/>
          </p:nvSpPr>
          <p:spPr>
            <a:xfrm>
              <a:off x="2371911" y="1710005"/>
              <a:ext cx="2968697" cy="18055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 noProof="1">
                  <a:solidFill>
                    <a:srgbClr val="2AB0B0"/>
                  </a:solidFill>
                  <a:latin typeface="EHUSerif"/>
                  <a:cs typeface="Times New Roman"/>
                </a:rPr>
                <a:t>Praktikak eta kolaborazioak</a:t>
              </a:r>
            </a:p>
          </p:txBody>
        </p:sp>
      </p:grpSp>
      <p:grpSp>
        <p:nvGrpSpPr>
          <p:cNvPr id="95" name="Grupo 94">
            <a:extLst>
              <a:ext uri="{FF2B5EF4-FFF2-40B4-BE49-F238E27FC236}">
                <a16:creationId xmlns:a16="http://schemas.microsoft.com/office/drawing/2014/main" id="{5FEDACD5-5A58-4127-A8E9-46339E00DFAC}"/>
              </a:ext>
            </a:extLst>
          </p:cNvPr>
          <p:cNvGrpSpPr/>
          <p:nvPr/>
        </p:nvGrpSpPr>
        <p:grpSpPr>
          <a:xfrm>
            <a:off x="8238910" y="2806446"/>
            <a:ext cx="466066" cy="426377"/>
            <a:chOff x="1415159" y="1376629"/>
            <a:chExt cx="466066" cy="426377"/>
          </a:xfrm>
        </p:grpSpPr>
        <p:sp>
          <p:nvSpPr>
            <p:cNvPr id="96" name="Elipse 95">
              <a:extLst>
                <a:ext uri="{FF2B5EF4-FFF2-40B4-BE49-F238E27FC236}">
                  <a16:creationId xmlns:a16="http://schemas.microsoft.com/office/drawing/2014/main" id="{FB5CFF16-BF7A-5947-BEF4-BBEE75528BDA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97" name="CuadroTexto 96">
              <a:extLst>
                <a:ext uri="{FF2B5EF4-FFF2-40B4-BE49-F238E27FC236}">
                  <a16:creationId xmlns:a16="http://schemas.microsoft.com/office/drawing/2014/main" id="{0FA0479B-0708-CAD4-FC66-227D98E63D68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10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98" name="Subtítulo 5">
            <a:extLst>
              <a:ext uri="{FF2B5EF4-FFF2-40B4-BE49-F238E27FC236}">
                <a16:creationId xmlns:a16="http://schemas.microsoft.com/office/drawing/2014/main" id="{927A92C6-E6AC-FDE4-763E-F3955962CF33}"/>
              </a:ext>
            </a:extLst>
          </p:cNvPr>
          <p:cNvSpPr txBox="1">
            <a:spLocks/>
          </p:cNvSpPr>
          <p:nvPr/>
        </p:nvSpPr>
        <p:spPr>
          <a:xfrm>
            <a:off x="8776265" y="3187228"/>
            <a:ext cx="2685269" cy="187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Internationalisation and mobility</a:t>
            </a:r>
          </a:p>
        </p:txBody>
      </p:sp>
      <p:sp>
        <p:nvSpPr>
          <p:cNvPr id="99" name="Subtítulo 5">
            <a:extLst>
              <a:ext uri="{FF2B5EF4-FFF2-40B4-BE49-F238E27FC236}">
                <a16:creationId xmlns:a16="http://schemas.microsoft.com/office/drawing/2014/main" id="{C345F4E2-8A58-4E4F-0120-AEA759067214}"/>
              </a:ext>
            </a:extLst>
          </p:cNvPr>
          <p:cNvSpPr txBox="1">
            <a:spLocks/>
          </p:cNvSpPr>
          <p:nvPr/>
        </p:nvSpPr>
        <p:spPr>
          <a:xfrm>
            <a:off x="8768904" y="2991771"/>
            <a:ext cx="2600769" cy="177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Internacionalización y movilidad</a:t>
            </a:r>
          </a:p>
        </p:txBody>
      </p:sp>
      <p:sp>
        <p:nvSpPr>
          <p:cNvPr id="100" name="Subtítulo 5">
            <a:extLst>
              <a:ext uri="{FF2B5EF4-FFF2-40B4-BE49-F238E27FC236}">
                <a16:creationId xmlns:a16="http://schemas.microsoft.com/office/drawing/2014/main" id="{2B579A2B-4BBB-FDA7-A914-ED180E5C7866}"/>
              </a:ext>
            </a:extLst>
          </p:cNvPr>
          <p:cNvSpPr txBox="1">
            <a:spLocks/>
          </p:cNvSpPr>
          <p:nvPr/>
        </p:nvSpPr>
        <p:spPr>
          <a:xfrm>
            <a:off x="8776134" y="2805912"/>
            <a:ext cx="2968697" cy="1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Nazioartekotze eta mugikortasuna</a:t>
            </a:r>
          </a:p>
        </p:txBody>
      </p:sp>
      <p:grpSp>
        <p:nvGrpSpPr>
          <p:cNvPr id="101" name="Grupo 100">
            <a:extLst>
              <a:ext uri="{FF2B5EF4-FFF2-40B4-BE49-F238E27FC236}">
                <a16:creationId xmlns:a16="http://schemas.microsoft.com/office/drawing/2014/main" id="{383E2F30-1699-209B-3629-482DCA1AA67B}"/>
              </a:ext>
            </a:extLst>
          </p:cNvPr>
          <p:cNvGrpSpPr/>
          <p:nvPr/>
        </p:nvGrpSpPr>
        <p:grpSpPr>
          <a:xfrm>
            <a:off x="8238910" y="3602694"/>
            <a:ext cx="466066" cy="426377"/>
            <a:chOff x="1415159" y="1376629"/>
            <a:chExt cx="466066" cy="426377"/>
          </a:xfrm>
        </p:grpSpPr>
        <p:sp>
          <p:nvSpPr>
            <p:cNvPr id="102" name="Elipse 101">
              <a:extLst>
                <a:ext uri="{FF2B5EF4-FFF2-40B4-BE49-F238E27FC236}">
                  <a16:creationId xmlns:a16="http://schemas.microsoft.com/office/drawing/2014/main" id="{7408A809-4A0F-F1C5-6557-7E8ED638F664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3" name="CuadroTexto 102">
              <a:extLst>
                <a:ext uri="{FF2B5EF4-FFF2-40B4-BE49-F238E27FC236}">
                  <a16:creationId xmlns:a16="http://schemas.microsoft.com/office/drawing/2014/main" id="{89A045BD-5DA0-C8C6-961A-1AB4566502F5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11</a:t>
              </a:r>
            </a:p>
          </p:txBody>
        </p:sp>
      </p:grpSp>
      <p:sp>
        <p:nvSpPr>
          <p:cNvPr id="104" name="Subtítulo 5">
            <a:extLst>
              <a:ext uri="{FF2B5EF4-FFF2-40B4-BE49-F238E27FC236}">
                <a16:creationId xmlns:a16="http://schemas.microsoft.com/office/drawing/2014/main" id="{19089FEF-69B8-087B-DFBB-6D20E712B16E}"/>
              </a:ext>
            </a:extLst>
          </p:cNvPr>
          <p:cNvSpPr txBox="1">
            <a:spLocks/>
          </p:cNvSpPr>
          <p:nvPr/>
        </p:nvSpPr>
        <p:spPr>
          <a:xfrm>
            <a:off x="8776265" y="3974915"/>
            <a:ext cx="1615045" cy="204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Thesis </a:t>
            </a:r>
            <a:r>
              <a:rPr lang="en-GB" sz="1200" err="1">
                <a:latin typeface="EHUSans"/>
                <a:cs typeface="Times New Roman"/>
              </a:rPr>
              <a:t>defense</a:t>
            </a:r>
            <a:endParaRPr lang="es-ES" err="1"/>
          </a:p>
        </p:txBody>
      </p:sp>
      <p:sp>
        <p:nvSpPr>
          <p:cNvPr id="105" name="Subtítulo 5">
            <a:extLst>
              <a:ext uri="{FF2B5EF4-FFF2-40B4-BE49-F238E27FC236}">
                <a16:creationId xmlns:a16="http://schemas.microsoft.com/office/drawing/2014/main" id="{12E87D14-A52D-4017-7948-24FA21A2EF65}"/>
              </a:ext>
            </a:extLst>
          </p:cNvPr>
          <p:cNvSpPr txBox="1">
            <a:spLocks/>
          </p:cNvSpPr>
          <p:nvPr/>
        </p:nvSpPr>
        <p:spPr>
          <a:xfrm>
            <a:off x="8768904" y="3788019"/>
            <a:ext cx="1547668" cy="220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Defensa de tesis</a:t>
            </a:r>
          </a:p>
        </p:txBody>
      </p:sp>
      <p:sp>
        <p:nvSpPr>
          <p:cNvPr id="106" name="Subtítulo 5">
            <a:extLst>
              <a:ext uri="{FF2B5EF4-FFF2-40B4-BE49-F238E27FC236}">
                <a16:creationId xmlns:a16="http://schemas.microsoft.com/office/drawing/2014/main" id="{B4EC9CFE-9212-BDCE-E46C-97DEDDFA410C}"/>
              </a:ext>
            </a:extLst>
          </p:cNvPr>
          <p:cNvSpPr txBox="1">
            <a:spLocks/>
          </p:cNvSpPr>
          <p:nvPr/>
        </p:nvSpPr>
        <p:spPr>
          <a:xfrm>
            <a:off x="8776134" y="3636406"/>
            <a:ext cx="1838540" cy="197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Tesiaren defentsa</a:t>
            </a:r>
          </a:p>
        </p:txBody>
      </p:sp>
      <p:grpSp>
        <p:nvGrpSpPr>
          <p:cNvPr id="107" name="Grupo 106">
            <a:extLst>
              <a:ext uri="{FF2B5EF4-FFF2-40B4-BE49-F238E27FC236}">
                <a16:creationId xmlns:a16="http://schemas.microsoft.com/office/drawing/2014/main" id="{EC9BEB50-9DC9-EF3D-A2D6-855946F07C97}"/>
              </a:ext>
            </a:extLst>
          </p:cNvPr>
          <p:cNvGrpSpPr/>
          <p:nvPr/>
        </p:nvGrpSpPr>
        <p:grpSpPr>
          <a:xfrm>
            <a:off x="8238908" y="4416064"/>
            <a:ext cx="466066" cy="426377"/>
            <a:chOff x="1415159" y="1376629"/>
            <a:chExt cx="466066" cy="426377"/>
          </a:xfrm>
        </p:grpSpPr>
        <p:sp>
          <p:nvSpPr>
            <p:cNvPr id="108" name="Elipse 107">
              <a:extLst>
                <a:ext uri="{FF2B5EF4-FFF2-40B4-BE49-F238E27FC236}">
                  <a16:creationId xmlns:a16="http://schemas.microsoft.com/office/drawing/2014/main" id="{D1A3FA3A-0121-73F1-023A-FB4669D02ADB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9" name="CuadroTexto 108">
              <a:extLst>
                <a:ext uri="{FF2B5EF4-FFF2-40B4-BE49-F238E27FC236}">
                  <a16:creationId xmlns:a16="http://schemas.microsoft.com/office/drawing/2014/main" id="{4F2AD906-C299-A266-7612-B3C7B9497F55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12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10" name="Subtítulo 5">
            <a:extLst>
              <a:ext uri="{FF2B5EF4-FFF2-40B4-BE49-F238E27FC236}">
                <a16:creationId xmlns:a16="http://schemas.microsoft.com/office/drawing/2014/main" id="{2F519CCE-A394-1F2D-3970-2B300DEECE08}"/>
              </a:ext>
            </a:extLst>
          </p:cNvPr>
          <p:cNvSpPr txBox="1">
            <a:spLocks/>
          </p:cNvSpPr>
          <p:nvPr/>
        </p:nvSpPr>
        <p:spPr>
          <a:xfrm>
            <a:off x="8776264" y="4779724"/>
            <a:ext cx="2813696" cy="179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Procedures and other information</a:t>
            </a:r>
          </a:p>
        </p:txBody>
      </p:sp>
      <p:sp>
        <p:nvSpPr>
          <p:cNvPr id="111" name="Subtítulo 5">
            <a:extLst>
              <a:ext uri="{FF2B5EF4-FFF2-40B4-BE49-F238E27FC236}">
                <a16:creationId xmlns:a16="http://schemas.microsoft.com/office/drawing/2014/main" id="{A47BB5BE-52D2-2DAA-6A46-8D84EB1EA8C1}"/>
              </a:ext>
            </a:extLst>
          </p:cNvPr>
          <p:cNvSpPr txBox="1">
            <a:spLocks/>
          </p:cNvSpPr>
          <p:nvPr/>
        </p:nvSpPr>
        <p:spPr>
          <a:xfrm>
            <a:off x="8768903" y="4609952"/>
            <a:ext cx="2968926" cy="169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Procedimientos y otra información</a:t>
            </a:r>
          </a:p>
        </p:txBody>
      </p:sp>
      <p:sp>
        <p:nvSpPr>
          <p:cNvPr id="112" name="Subtítulo 5">
            <a:extLst>
              <a:ext uri="{FF2B5EF4-FFF2-40B4-BE49-F238E27FC236}">
                <a16:creationId xmlns:a16="http://schemas.microsoft.com/office/drawing/2014/main" id="{E9443BBA-D86D-8CAC-BA4D-D420BF50C350}"/>
              </a:ext>
            </a:extLst>
          </p:cNvPr>
          <p:cNvSpPr txBox="1">
            <a:spLocks/>
          </p:cNvSpPr>
          <p:nvPr/>
        </p:nvSpPr>
        <p:spPr>
          <a:xfrm>
            <a:off x="8776133" y="4441215"/>
            <a:ext cx="2814585" cy="146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Izapideak eta informazio gehiago</a:t>
            </a:r>
          </a:p>
        </p:txBody>
      </p:sp>
      <p:pic>
        <p:nvPicPr>
          <p:cNvPr id="4" name="02 contenidos">
            <a:hlinkClick r:id="" action="ppaction://media"/>
            <a:extLst>
              <a:ext uri="{FF2B5EF4-FFF2-40B4-BE49-F238E27FC236}">
                <a16:creationId xmlns:a16="http://schemas.microsoft.com/office/drawing/2014/main" id="{71192432-D8A8-D639-3FFE-1B1C77B4C9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2802" y="5788799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5211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9AC0E3-74F3-75A2-0499-FE0A2CC09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95443453-766C-E50E-3484-A876C1D517F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pPr/>
              <a:t>3</a:t>
            </a:fld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F55152A-2407-3B23-9AD4-01CB0C833C73}"/>
              </a:ext>
            </a:extLst>
          </p:cNvPr>
          <p:cNvSpPr/>
          <p:nvPr/>
        </p:nvSpPr>
        <p:spPr>
          <a:xfrm>
            <a:off x="4011" y="4011"/>
            <a:ext cx="12183978" cy="6839952"/>
          </a:xfrm>
          <a:prstGeom prst="rect">
            <a:avLst/>
          </a:prstGeom>
          <a:solidFill>
            <a:srgbClr val="33CCCC">
              <a:alpha val="35000"/>
            </a:srgb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D7FA471-1A42-22B2-6946-526EBC059D0F}"/>
              </a:ext>
            </a:extLst>
          </p:cNvPr>
          <p:cNvSpPr/>
          <p:nvPr/>
        </p:nvSpPr>
        <p:spPr>
          <a:xfrm>
            <a:off x="2390" y="2264525"/>
            <a:ext cx="786405" cy="1505953"/>
          </a:xfrm>
          <a:prstGeom prst="rect">
            <a:avLst/>
          </a:prstGeom>
          <a:solidFill>
            <a:srgbClr val="33CCCC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33DFF556-1E23-6392-C315-746709ECCB76}"/>
              </a:ext>
            </a:extLst>
          </p:cNvPr>
          <p:cNvGrpSpPr/>
          <p:nvPr/>
        </p:nvGrpSpPr>
        <p:grpSpPr>
          <a:xfrm>
            <a:off x="790075" y="4211"/>
            <a:ext cx="829214" cy="778201"/>
            <a:chOff x="2390" y="4211"/>
            <a:chExt cx="829214" cy="778201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F2DE46BD-8138-2C96-9C1A-50DC091119AE}"/>
                </a:ext>
              </a:extLst>
            </p:cNvPr>
            <p:cNvSpPr/>
            <p:nvPr/>
          </p:nvSpPr>
          <p:spPr>
            <a:xfrm>
              <a:off x="2390" y="4211"/>
              <a:ext cx="829214" cy="778201"/>
            </a:xfrm>
            <a:prstGeom prst="rect">
              <a:avLst/>
            </a:prstGeom>
            <a:solidFill>
              <a:schemeClr val="bg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0231DE20-FA7B-5F6E-B139-7DF3BCA3F2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4857" y="213580"/>
              <a:ext cx="520212" cy="408111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id="{630D4B9C-CE6E-83F5-5B48-452D6827DFD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866" y="3769974"/>
            <a:ext cx="6801706" cy="2400300"/>
          </a:xfrm>
          <a:prstGeom prst="rect">
            <a:avLst/>
          </a:prstGeom>
        </p:spPr>
      </p:pic>
      <p:sp>
        <p:nvSpPr>
          <p:cNvPr id="13" name="Subtítulo 5">
            <a:extLst>
              <a:ext uri="{FF2B5EF4-FFF2-40B4-BE49-F238E27FC236}">
                <a16:creationId xmlns:a16="http://schemas.microsoft.com/office/drawing/2014/main" id="{5D3FD672-4064-ED2F-4E4E-2398957B32FE}"/>
              </a:ext>
            </a:extLst>
          </p:cNvPr>
          <p:cNvSpPr txBox="1">
            <a:spLocks/>
          </p:cNvSpPr>
          <p:nvPr/>
        </p:nvSpPr>
        <p:spPr>
          <a:xfrm>
            <a:off x="1378873" y="5276309"/>
            <a:ext cx="4697293" cy="590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5000">
                <a:latin typeface="EHUSans"/>
                <a:cs typeface="Times New Roman"/>
              </a:rPr>
              <a:t>Regulations</a:t>
            </a:r>
            <a:endParaRPr lang="es-ES" sz="5000">
              <a:latin typeface="EHUSans"/>
            </a:endParaRPr>
          </a:p>
        </p:txBody>
      </p:sp>
      <p:sp>
        <p:nvSpPr>
          <p:cNvPr id="15" name="Subtítulo 5">
            <a:extLst>
              <a:ext uri="{FF2B5EF4-FFF2-40B4-BE49-F238E27FC236}">
                <a16:creationId xmlns:a16="http://schemas.microsoft.com/office/drawing/2014/main" id="{51526CE9-0700-9F22-D0AA-0409372E84EA}"/>
              </a:ext>
            </a:extLst>
          </p:cNvPr>
          <p:cNvSpPr txBox="1">
            <a:spLocks/>
          </p:cNvSpPr>
          <p:nvPr/>
        </p:nvSpPr>
        <p:spPr>
          <a:xfrm>
            <a:off x="1371514" y="4755504"/>
            <a:ext cx="9064925" cy="528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5000" b="1" noProof="1">
                <a:latin typeface="EHUSans"/>
                <a:cs typeface="Times New Roman"/>
              </a:rPr>
              <a:t>Normativas</a:t>
            </a:r>
            <a:endParaRPr lang="es-ES" sz="5000">
              <a:latin typeface="EHUSans"/>
            </a:endParaRPr>
          </a:p>
        </p:txBody>
      </p:sp>
      <p:sp>
        <p:nvSpPr>
          <p:cNvPr id="17" name="Subtítulo 5">
            <a:extLst>
              <a:ext uri="{FF2B5EF4-FFF2-40B4-BE49-F238E27FC236}">
                <a16:creationId xmlns:a16="http://schemas.microsoft.com/office/drawing/2014/main" id="{869CB1FE-269E-7D58-4659-D1CF5E8F6512}"/>
              </a:ext>
            </a:extLst>
          </p:cNvPr>
          <p:cNvSpPr txBox="1">
            <a:spLocks/>
          </p:cNvSpPr>
          <p:nvPr/>
        </p:nvSpPr>
        <p:spPr>
          <a:xfrm>
            <a:off x="1378742" y="4175802"/>
            <a:ext cx="5237573" cy="600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5000" noProof="1">
                <a:latin typeface="EHUSerif"/>
                <a:cs typeface="Times New Roman"/>
              </a:rPr>
              <a:t>Araudiak</a:t>
            </a:r>
            <a:endParaRPr lang="en-GB" sz="5000">
              <a:latin typeface="EHUSerif"/>
              <a:cs typeface="Times New Roman"/>
            </a:endParaRPr>
          </a:p>
        </p:txBody>
      </p:sp>
      <p:pic>
        <p:nvPicPr>
          <p:cNvPr id="3" name="29 INTRO normativas">
            <a:hlinkClick r:id="" action="ppaction://media"/>
            <a:extLst>
              <a:ext uri="{FF2B5EF4-FFF2-40B4-BE49-F238E27FC236}">
                <a16:creationId xmlns:a16="http://schemas.microsoft.com/office/drawing/2014/main" id="{F96957E6-6679-38F5-E41D-C4F669F2A9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6875" y="5734436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7360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68E6BBEE-A2DA-08F2-BAE0-CE6F1989A996}"/>
              </a:ext>
            </a:extLst>
          </p:cNvPr>
          <p:cNvSpPr/>
          <p:nvPr/>
        </p:nvSpPr>
        <p:spPr>
          <a:xfrm rot="5400000">
            <a:off x="-2599610" y="3443573"/>
            <a:ext cx="6045421" cy="824773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CAB2C5C-A502-2219-AC88-3D0D06BF6B12}"/>
              </a:ext>
            </a:extLst>
          </p:cNvPr>
          <p:cNvSpPr/>
          <p:nvPr/>
        </p:nvSpPr>
        <p:spPr>
          <a:xfrm>
            <a:off x="1614406" y="-6561"/>
            <a:ext cx="10728906" cy="840415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3042555" y="1503433"/>
            <a:ext cx="691276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ES" sz="1400" b="0" u="none">
                <a:solidFill>
                  <a:schemeClr val="tx1"/>
                </a:solidFill>
                <a:latin typeface="EHUSans" panose="02000503050000020004" pitchFamily="50"/>
              </a:rPr>
              <a:t>1</a:t>
            </a:r>
            <a:r>
              <a:rPr lang="es-ES" sz="1400" u="none">
                <a:solidFill>
                  <a:schemeClr val="tx1"/>
                </a:solidFill>
                <a:latin typeface="EHUSans" panose="02000503050000020004" pitchFamily="50"/>
              </a:rPr>
              <a:t>. </a:t>
            </a:r>
            <a:r>
              <a:rPr lang="es-ES" sz="14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Estatuko</a:t>
            </a:r>
            <a:r>
              <a:rPr lang="es-ES" sz="14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</a:t>
            </a:r>
            <a:r>
              <a:rPr lang="es-ES" sz="14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araudia</a:t>
            </a:r>
            <a:r>
              <a:rPr lang="es-ES" sz="14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</a:t>
            </a:r>
            <a:r>
              <a:rPr lang="es-ES" sz="1400" u="none">
                <a:solidFill>
                  <a:schemeClr val="tx1"/>
                </a:solidFill>
                <a:latin typeface="EHUSans" panose="02000503050000020004" pitchFamily="50"/>
              </a:rPr>
              <a:t>. Normativa Estatal </a:t>
            </a:r>
            <a:r>
              <a:rPr lang="es-ES" sz="1400" b="0" u="none">
                <a:solidFill>
                  <a:schemeClr val="tx1"/>
                </a:solidFill>
                <a:latin typeface="EHUSans" panose="02000503050000020004" pitchFamily="50"/>
              </a:rPr>
              <a:t>. </a:t>
            </a:r>
            <a:r>
              <a:rPr lang="en-US" sz="1400" b="0" u="none">
                <a:solidFill>
                  <a:schemeClr val="tx1"/>
                </a:solidFill>
                <a:latin typeface="EHUSans" panose="02000503050000020004" pitchFamily="50"/>
              </a:rPr>
              <a:t>State regulations:</a:t>
            </a:r>
          </a:p>
          <a:p>
            <a:pPr algn="l"/>
            <a:r>
              <a:rPr lang="es-ES" sz="14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    99/2011ED</a:t>
            </a:r>
            <a:r>
              <a:rPr lang="es-ES" sz="1400" b="0" u="none">
                <a:solidFill>
                  <a:schemeClr val="tx1"/>
                </a:solidFill>
                <a:latin typeface="EHUSans" panose="02000503050000020004" pitchFamily="50"/>
              </a:rPr>
              <a:t> </a:t>
            </a:r>
            <a:r>
              <a:rPr lang="es-ES" sz="1400" u="none">
                <a:solidFill>
                  <a:schemeClr val="tx1"/>
                </a:solidFill>
                <a:latin typeface="EHUSans" panose="02000503050000020004" pitchFamily="50"/>
              </a:rPr>
              <a:t>RD99/2011</a:t>
            </a:r>
            <a:r>
              <a:rPr lang="es-ES" sz="1400" b="0" u="none">
                <a:solidFill>
                  <a:schemeClr val="tx1"/>
                </a:solidFill>
                <a:latin typeface="EHUSans" panose="02000503050000020004" pitchFamily="50"/>
              </a:rPr>
              <a:t> </a:t>
            </a:r>
            <a:r>
              <a:rPr lang="en-US" sz="1400" b="0" u="none">
                <a:solidFill>
                  <a:schemeClr val="tx1"/>
                </a:solidFill>
                <a:latin typeface="EHUSans" panose="02000503050000020004" pitchFamily="50"/>
              </a:rPr>
              <a:t>RD99/2011</a:t>
            </a:r>
          </a:p>
          <a:p>
            <a:pPr algn="l"/>
            <a:endParaRPr lang="es-ES" sz="1400" b="0" u="none">
              <a:solidFill>
                <a:schemeClr val="tx1"/>
              </a:solidFill>
              <a:latin typeface="EHUSans" panose="02000503050000020004" pitchFamily="50"/>
            </a:endParaRPr>
          </a:p>
          <a:p>
            <a:pPr algn="l"/>
            <a:r>
              <a:rPr lang="es-ES" sz="1400" b="0" u="none">
                <a:solidFill>
                  <a:schemeClr val="tx1"/>
                </a:solidFill>
                <a:latin typeface="EHUSans" panose="02000503050000020004" pitchFamily="50"/>
              </a:rPr>
              <a:t>2</a:t>
            </a:r>
            <a:r>
              <a:rPr lang="es-ES" sz="1400" u="none">
                <a:solidFill>
                  <a:schemeClr val="tx1"/>
                </a:solidFill>
                <a:latin typeface="EHUSans" panose="02000503050000020004" pitchFamily="50"/>
              </a:rPr>
              <a:t>. </a:t>
            </a:r>
            <a:r>
              <a:rPr lang="es-ES" sz="14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Eusko</a:t>
            </a:r>
            <a:r>
              <a:rPr lang="es-ES" sz="14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</a:t>
            </a:r>
            <a:r>
              <a:rPr lang="es-ES" sz="14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Jaurlaritzaren</a:t>
            </a:r>
            <a:r>
              <a:rPr lang="es-ES" sz="14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</a:t>
            </a:r>
            <a:r>
              <a:rPr lang="es-ES" sz="14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araudia</a:t>
            </a:r>
            <a:r>
              <a:rPr lang="es-ES" sz="14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</a:t>
            </a:r>
            <a:r>
              <a:rPr lang="es-ES" sz="1400" u="none">
                <a:solidFill>
                  <a:schemeClr val="tx1"/>
                </a:solidFill>
                <a:latin typeface="EHUSans" panose="02000503050000020004" pitchFamily="50"/>
              </a:rPr>
              <a:t>. Normativa del Gobierno Vasco .</a:t>
            </a:r>
            <a:br>
              <a:rPr lang="es-ES" sz="1400" b="0" u="none">
                <a:solidFill>
                  <a:schemeClr val="tx1"/>
                </a:solidFill>
                <a:latin typeface="EHUSans" panose="02000503050000020004" pitchFamily="50"/>
              </a:rPr>
            </a:br>
            <a:r>
              <a:rPr lang="en-US" sz="1400" b="0" u="none">
                <a:solidFill>
                  <a:schemeClr val="tx1"/>
                </a:solidFill>
                <a:latin typeface="EHUSans" panose="02000503050000020004" pitchFamily="50"/>
              </a:rPr>
              <a:t>Basque Government regulations</a:t>
            </a:r>
          </a:p>
          <a:p>
            <a:pPr algn="l"/>
            <a:endParaRPr lang="es-ES" sz="1400" b="0" u="none">
              <a:solidFill>
                <a:schemeClr val="tx1"/>
              </a:solidFill>
              <a:latin typeface="EHUSans" panose="02000503050000020004" pitchFamily="50"/>
            </a:endParaRPr>
          </a:p>
          <a:p>
            <a:pPr algn="l"/>
            <a:r>
              <a:rPr lang="es-ES" sz="1400" b="0" u="none">
                <a:solidFill>
                  <a:schemeClr val="tx1"/>
                </a:solidFill>
                <a:latin typeface="EHUSans" panose="02000503050000020004" pitchFamily="50"/>
              </a:rPr>
              <a:t>3. </a:t>
            </a:r>
            <a:r>
              <a:rPr lang="es-ES" sz="14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UPV/</a:t>
            </a:r>
            <a:r>
              <a:rPr lang="es-ES" sz="14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EHUko</a:t>
            </a:r>
            <a:r>
              <a:rPr lang="es-ES" sz="14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</a:t>
            </a:r>
            <a:r>
              <a:rPr lang="es-ES" sz="14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araudia</a:t>
            </a:r>
            <a:r>
              <a:rPr lang="es-ES" sz="14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</a:t>
            </a:r>
            <a:r>
              <a:rPr lang="es-ES" sz="1400" u="none">
                <a:solidFill>
                  <a:schemeClr val="tx1"/>
                </a:solidFill>
                <a:latin typeface="EHUSans" panose="02000503050000020004" pitchFamily="50"/>
              </a:rPr>
              <a:t>. Normativa UPV/EHU . </a:t>
            </a:r>
            <a:r>
              <a:rPr lang="en-US" sz="1400" b="0" u="none">
                <a:solidFill>
                  <a:schemeClr val="tx1"/>
                </a:solidFill>
                <a:latin typeface="EHUSans" panose="02000503050000020004" pitchFamily="50"/>
              </a:rPr>
              <a:t>UPV/EHU regulations:</a:t>
            </a:r>
          </a:p>
          <a:p>
            <a:pPr algn="l"/>
            <a:endParaRPr lang="en-US" sz="1400" b="0" u="none">
              <a:solidFill>
                <a:schemeClr val="tx1"/>
              </a:solidFill>
              <a:latin typeface="EHUSans" panose="02000503050000020004" pitchFamily="5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UPV/</a:t>
            </a:r>
            <a:r>
              <a:rPr lang="en-US" sz="14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EHUko</a:t>
            </a:r>
            <a:r>
              <a:rPr lang="en-US" sz="14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</a:t>
            </a:r>
            <a:r>
              <a:rPr lang="en-US" sz="14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Doktorego</a:t>
            </a:r>
            <a:r>
              <a:rPr lang="en-US" sz="14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</a:t>
            </a:r>
            <a:r>
              <a:rPr lang="en-US" sz="14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Ikasketa</a:t>
            </a:r>
            <a:r>
              <a:rPr lang="en-US" sz="14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</a:t>
            </a:r>
            <a:r>
              <a:rPr lang="en-US" sz="14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Ofizialen</a:t>
            </a:r>
            <a:r>
              <a:rPr lang="en-US" sz="14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</a:t>
            </a:r>
            <a:r>
              <a:rPr lang="en-US" sz="14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Gestiorako</a:t>
            </a:r>
            <a:r>
              <a:rPr lang="en-US" sz="14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</a:t>
            </a:r>
            <a:r>
              <a:rPr lang="en-US" sz="14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Arautegia</a:t>
            </a:r>
            <a:r>
              <a:rPr lang="en-US" sz="14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2024ko </a:t>
            </a:r>
            <a:r>
              <a:rPr lang="en-US" sz="14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apirilaren</a:t>
            </a:r>
            <a:r>
              <a:rPr lang="en-US" sz="14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25ekoa</a:t>
            </a:r>
            <a:br>
              <a:rPr lang="en-US" sz="14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</a:br>
            <a:r>
              <a:rPr lang="es-ES" sz="1400" u="none">
                <a:solidFill>
                  <a:schemeClr val="tx1"/>
                </a:solidFill>
                <a:latin typeface="EHUSans" panose="02000503050000020004" pitchFamily="50"/>
              </a:rPr>
              <a:t>Reglamento de Gestión de las Enseñanzas Oficiales de Doctorado de la UPV/EHU de 25 de abril de 2024</a:t>
            </a:r>
            <a:br>
              <a:rPr lang="es-ES" sz="1400" b="0" u="none">
                <a:solidFill>
                  <a:schemeClr val="tx1"/>
                </a:solidFill>
                <a:latin typeface="EHUSans" panose="02000503050000020004" pitchFamily="50"/>
              </a:rPr>
            </a:br>
            <a:r>
              <a:rPr lang="en-US" sz="1400" b="0" u="none">
                <a:solidFill>
                  <a:schemeClr val="tx1"/>
                </a:solidFill>
                <a:latin typeface="EHUSans" panose="02000503050000020004" pitchFamily="50"/>
              </a:rPr>
              <a:t>Regulations for Managing Official Doctoral Studies at the University of The Basque Country of 25 April 2024</a:t>
            </a:r>
            <a:br>
              <a:rPr lang="en-US" sz="1400" b="0" u="none">
                <a:solidFill>
                  <a:schemeClr val="tx1"/>
                </a:solidFill>
                <a:latin typeface="EHUSans" panose="02000503050000020004" pitchFamily="50"/>
              </a:rPr>
            </a:br>
            <a:endParaRPr lang="en-US" sz="1400" b="0" u="none">
              <a:solidFill>
                <a:schemeClr val="tx1"/>
              </a:solidFill>
              <a:latin typeface="EHUSans" panose="02000503050000020004" pitchFamily="5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UPV/</a:t>
            </a:r>
            <a:r>
              <a:rPr lang="en-US" sz="14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EHUko</a:t>
            </a:r>
            <a:r>
              <a:rPr lang="en-US" sz="14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</a:t>
            </a:r>
            <a:r>
              <a:rPr lang="en-US" sz="14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Doktorego</a:t>
            </a:r>
            <a:r>
              <a:rPr lang="en-US" sz="14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</a:t>
            </a:r>
            <a:r>
              <a:rPr lang="en-US" sz="14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Eskolen</a:t>
            </a:r>
            <a:r>
              <a:rPr lang="en-US" sz="14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</a:t>
            </a:r>
            <a:r>
              <a:rPr lang="en-US" sz="14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Oinarrizko</a:t>
            </a:r>
            <a:r>
              <a:rPr lang="en-US" sz="14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</a:t>
            </a:r>
            <a:r>
              <a:rPr lang="en-US" sz="14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Arautegia</a:t>
            </a:r>
            <a:r>
              <a:rPr lang="en-US" sz="14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. </a:t>
            </a:r>
            <a:br>
              <a:rPr lang="en-US" sz="1400" u="none">
                <a:solidFill>
                  <a:schemeClr val="tx1"/>
                </a:solidFill>
                <a:latin typeface="EHUSans" panose="02000503050000020004" pitchFamily="50"/>
              </a:rPr>
            </a:br>
            <a:r>
              <a:rPr lang="es-ES" sz="1400" u="none">
                <a:solidFill>
                  <a:schemeClr val="tx1"/>
                </a:solidFill>
                <a:latin typeface="EHUSans" panose="02000503050000020004" pitchFamily="50"/>
              </a:rPr>
              <a:t>Reglamento de la Escuela de Doctorado de la UPV/EHU.</a:t>
            </a:r>
            <a:br>
              <a:rPr lang="es-ES" sz="1400" b="0" u="none">
                <a:solidFill>
                  <a:schemeClr val="tx1"/>
                </a:solidFill>
                <a:latin typeface="EHUSans" panose="02000503050000020004" pitchFamily="50"/>
              </a:rPr>
            </a:br>
            <a:r>
              <a:rPr lang="en-US" sz="1400" b="0" u="none">
                <a:solidFill>
                  <a:schemeClr val="tx1"/>
                </a:solidFill>
                <a:latin typeface="EHUSans" panose="02000503050000020004" pitchFamily="50"/>
              </a:rPr>
              <a:t>Regulations of the University of the Basque Country Doctoral School.</a:t>
            </a:r>
          </a:p>
          <a:p>
            <a:pPr algn="l"/>
            <a:endParaRPr lang="es-ES" sz="1400" b="0" u="none">
              <a:solidFill>
                <a:schemeClr val="tx1"/>
              </a:solidFill>
              <a:latin typeface="EHUSans" panose="02000503050000020004" pitchFamily="50"/>
            </a:endParaRPr>
          </a:p>
          <a:p>
            <a:pPr algn="l"/>
            <a:r>
              <a:rPr lang="es-ES" sz="1400" b="0" u="none">
                <a:solidFill>
                  <a:schemeClr val="tx1"/>
                </a:solidFill>
                <a:latin typeface="EHUSans" panose="02000503050000020004" pitchFamily="50"/>
              </a:rPr>
              <a:t>4. </a:t>
            </a:r>
            <a:r>
              <a:rPr lang="es-ES" sz="14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Kontseilu</a:t>
            </a:r>
            <a:r>
              <a:rPr lang="es-ES" sz="14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</a:t>
            </a:r>
            <a:r>
              <a:rPr lang="es-ES" sz="14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iraunkorraren</a:t>
            </a:r>
            <a:r>
              <a:rPr lang="es-ES" sz="14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</a:t>
            </a:r>
            <a:r>
              <a:rPr lang="es-ES" sz="14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erabakiak</a:t>
            </a:r>
            <a:r>
              <a:rPr lang="es-ES" sz="14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</a:t>
            </a:r>
            <a:r>
              <a:rPr lang="es-ES" sz="1400" u="none">
                <a:solidFill>
                  <a:schemeClr val="tx1"/>
                </a:solidFill>
                <a:latin typeface="EHUSans" panose="02000503050000020004" pitchFamily="50"/>
              </a:rPr>
              <a:t>. Acuerdos del Consejo Permanente </a:t>
            </a:r>
            <a:r>
              <a:rPr lang="es-ES" sz="1400" b="0" u="none">
                <a:solidFill>
                  <a:schemeClr val="tx1"/>
                </a:solidFill>
                <a:latin typeface="EHUSans" panose="02000503050000020004" pitchFamily="50"/>
              </a:rPr>
              <a:t>. </a:t>
            </a:r>
            <a:r>
              <a:rPr lang="en-US" sz="1400" b="0" u="none">
                <a:solidFill>
                  <a:schemeClr val="tx1"/>
                </a:solidFill>
                <a:latin typeface="EHUSans" panose="02000503050000020004" pitchFamily="50"/>
              </a:rPr>
              <a:t>Permanent Council Agreements</a:t>
            </a:r>
          </a:p>
        </p:txBody>
      </p:sp>
      <p:sp>
        <p:nvSpPr>
          <p:cNvPr id="16" name="Título 4">
            <a:extLst>
              <a:ext uri="{FF2B5EF4-FFF2-40B4-BE49-F238E27FC236}">
                <a16:creationId xmlns:a16="http://schemas.microsoft.com/office/drawing/2014/main" id="{04B8546A-2560-6D4F-97E7-D7B9A35A00C3}"/>
              </a:ext>
            </a:extLst>
          </p:cNvPr>
          <p:cNvSpPr txBox="1">
            <a:spLocks/>
          </p:cNvSpPr>
          <p:nvPr/>
        </p:nvSpPr>
        <p:spPr>
          <a:xfrm>
            <a:off x="1841129" y="294862"/>
            <a:ext cx="7090888" cy="65884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 hangingPunct="1"/>
            <a:r>
              <a:rPr lang="es-ES" sz="2400">
                <a:solidFill>
                  <a:schemeClr val="bg1"/>
                </a:solidFill>
                <a:latin typeface="EHUSerif" panose="02000503050000020004" pitchFamily="2" charset="0"/>
              </a:rPr>
              <a:t>ARAUDIAK  .</a:t>
            </a:r>
            <a:r>
              <a:rPr lang="es-ES" sz="2400">
                <a:latin typeface="EHUSerif" panose="02000503050000020004" pitchFamily="2" charset="0"/>
              </a:rPr>
              <a:t>  </a:t>
            </a:r>
            <a:r>
              <a:rPr lang="es-ES" sz="2400">
                <a:latin typeface="EHUSans" panose="02000503050000020004" pitchFamily="2" charset="0"/>
              </a:rPr>
              <a:t>NORMATIVAS  </a:t>
            </a:r>
            <a:r>
              <a:rPr lang="es-ES" sz="2400" b="0">
                <a:latin typeface="EHUSans" panose="02000503050000020004" pitchFamily="2" charset="0"/>
              </a:rPr>
              <a:t>.  REGULATIONS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C6F36A9-A3E8-7645-8296-5B86DB5036B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9816BBA-13A7-F243-AD9F-C62D9C856148}" type="slidenum">
              <a:rPr lang="es-ES" smtClean="0"/>
              <a:pPr/>
              <a:t>4</a:t>
            </a:fld>
            <a:endParaRPr lang="es-ES"/>
          </a:p>
        </p:txBody>
      </p:sp>
      <p:sp>
        <p:nvSpPr>
          <p:cNvPr id="7" name="Elipse 11">
            <a:extLst>
              <a:ext uri="{FF2B5EF4-FFF2-40B4-BE49-F238E27FC236}">
                <a16:creationId xmlns:a16="http://schemas.microsoft.com/office/drawing/2014/main" id="{1D7829BD-B427-DB46-878A-101515879F75}"/>
              </a:ext>
            </a:extLst>
          </p:cNvPr>
          <p:cNvSpPr/>
          <p:nvPr/>
        </p:nvSpPr>
        <p:spPr>
          <a:xfrm>
            <a:off x="2694360" y="2357769"/>
            <a:ext cx="237960" cy="238680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BBE0E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Elipse 17">
            <a:extLst>
              <a:ext uri="{FF2B5EF4-FFF2-40B4-BE49-F238E27FC236}">
                <a16:creationId xmlns:a16="http://schemas.microsoft.com/office/drawing/2014/main" id="{534A4731-9186-9246-8C61-6420A4F4DB37}"/>
              </a:ext>
            </a:extLst>
          </p:cNvPr>
          <p:cNvSpPr/>
          <p:nvPr/>
        </p:nvSpPr>
        <p:spPr>
          <a:xfrm>
            <a:off x="2761320" y="5723049"/>
            <a:ext cx="237960" cy="238680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BBE0E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Elipse 18">
            <a:extLst>
              <a:ext uri="{FF2B5EF4-FFF2-40B4-BE49-F238E27FC236}">
                <a16:creationId xmlns:a16="http://schemas.microsoft.com/office/drawing/2014/main" id="{51238CB5-B070-EA4E-B0E0-B465E309B16D}"/>
              </a:ext>
            </a:extLst>
          </p:cNvPr>
          <p:cNvSpPr/>
          <p:nvPr/>
        </p:nvSpPr>
        <p:spPr>
          <a:xfrm>
            <a:off x="2704080" y="3040329"/>
            <a:ext cx="237960" cy="238680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BBE0E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Elipse 2">
            <a:extLst>
              <a:ext uri="{FF2B5EF4-FFF2-40B4-BE49-F238E27FC236}">
                <a16:creationId xmlns:a16="http://schemas.microsoft.com/office/drawing/2014/main" id="{DC22C15C-EB80-E844-B0AC-576AA17EA879}"/>
              </a:ext>
            </a:extLst>
          </p:cNvPr>
          <p:cNvSpPr/>
          <p:nvPr/>
        </p:nvSpPr>
        <p:spPr>
          <a:xfrm>
            <a:off x="2711640" y="1704369"/>
            <a:ext cx="237960" cy="238680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BBE0E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" name="Gráfico 16">
            <a:hlinkClick r:id="rId4"/>
            <a:extLst>
              <a:ext uri="{FF2B5EF4-FFF2-40B4-BE49-F238E27FC236}">
                <a16:creationId xmlns:a16="http://schemas.microsoft.com/office/drawing/2014/main" id="{8F8F6943-2754-6842-950F-568BDFBE3078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 rot="5400000">
            <a:off x="2402400" y="1650369"/>
            <a:ext cx="366480" cy="474120"/>
          </a:xfrm>
          <a:prstGeom prst="rect">
            <a:avLst/>
          </a:prstGeom>
          <a:ln w="0">
            <a:noFill/>
          </a:ln>
        </p:spPr>
      </p:pic>
      <p:pic>
        <p:nvPicPr>
          <p:cNvPr id="12" name="Gráfico 21">
            <a:hlinkClick r:id="rId6"/>
            <a:extLst>
              <a:ext uri="{FF2B5EF4-FFF2-40B4-BE49-F238E27FC236}">
                <a16:creationId xmlns:a16="http://schemas.microsoft.com/office/drawing/2014/main" id="{609C3D89-D0FD-A447-A7B1-A914ECBBC165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 rot="5400000">
            <a:off x="2383680" y="2315289"/>
            <a:ext cx="366480" cy="474120"/>
          </a:xfrm>
          <a:prstGeom prst="rect">
            <a:avLst/>
          </a:prstGeom>
          <a:ln w="0">
            <a:noFill/>
          </a:ln>
        </p:spPr>
      </p:pic>
      <p:pic>
        <p:nvPicPr>
          <p:cNvPr id="17" name="Gráfico 22">
            <a:hlinkClick r:id="rId7"/>
            <a:extLst>
              <a:ext uri="{FF2B5EF4-FFF2-40B4-BE49-F238E27FC236}">
                <a16:creationId xmlns:a16="http://schemas.microsoft.com/office/drawing/2014/main" id="{EBFFAD68-FC4F-4342-AAF1-AAAA965DAD93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 rot="5400000">
            <a:off x="2383680" y="2979849"/>
            <a:ext cx="366480" cy="474120"/>
          </a:xfrm>
          <a:prstGeom prst="rect">
            <a:avLst/>
          </a:prstGeom>
          <a:ln w="0">
            <a:noFill/>
          </a:ln>
        </p:spPr>
      </p:pic>
      <p:pic>
        <p:nvPicPr>
          <p:cNvPr id="18" name="Gráfico 23">
            <a:hlinkClick r:id="rId8"/>
            <a:extLst>
              <a:ext uri="{FF2B5EF4-FFF2-40B4-BE49-F238E27FC236}">
                <a16:creationId xmlns:a16="http://schemas.microsoft.com/office/drawing/2014/main" id="{58398E79-5C26-7440-AE4D-C07B88410130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 rot="5400000">
            <a:off x="2435160" y="5634129"/>
            <a:ext cx="366480" cy="474120"/>
          </a:xfrm>
          <a:prstGeom prst="rect">
            <a:avLst/>
          </a:prstGeom>
          <a:ln w="0">
            <a:noFill/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24878D72-9C75-0A72-7D74-32D2D890090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57" y="213580"/>
            <a:ext cx="520212" cy="408111"/>
          </a:xfrm>
          <a:prstGeom prst="rect">
            <a:avLst/>
          </a:prstGeom>
          <a:ln>
            <a:noFill/>
          </a:ln>
        </p:spPr>
      </p:pic>
      <p:sp>
        <p:nvSpPr>
          <p:cNvPr id="23" name="Rectángulo 22">
            <a:extLst>
              <a:ext uri="{FF2B5EF4-FFF2-40B4-BE49-F238E27FC236}">
                <a16:creationId xmlns:a16="http://schemas.microsoft.com/office/drawing/2014/main" id="{94EDA77F-8BBF-E37A-1258-F4C4FAEB4B50}"/>
              </a:ext>
            </a:extLst>
          </p:cNvPr>
          <p:cNvSpPr/>
          <p:nvPr/>
        </p:nvSpPr>
        <p:spPr>
          <a:xfrm>
            <a:off x="854319" y="-17586"/>
            <a:ext cx="775188" cy="85578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3" name="30 reglamentos">
            <a:hlinkClick r:id="" action="ppaction://media"/>
            <a:extLst>
              <a:ext uri="{FF2B5EF4-FFF2-40B4-BE49-F238E27FC236}">
                <a16:creationId xmlns:a16="http://schemas.microsoft.com/office/drawing/2014/main" id="{BE745BD4-CD6D-E762-2F34-4D85EAB98D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5361" y="5841258"/>
            <a:ext cx="730250" cy="7302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F4B8DF7-A300-48F4-42E5-77ACA1EE577D}"/>
              </a:ext>
            </a:extLst>
          </p:cNvPr>
          <p:cNvSpPr txBox="1"/>
          <p:nvPr/>
        </p:nvSpPr>
        <p:spPr>
          <a:xfrm>
            <a:off x="1154906" y="1154906"/>
            <a:ext cx="6096000" cy="6617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00" dirty="0">
                <a:solidFill>
                  <a:srgbClr val="33CCCC"/>
                </a:solidFill>
              </a:rPr>
              <a:t>https://www.ehu.eus/es/web/doktorego-eskola/doctorado/normativas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6074100"/>
      </p:ext>
    </p:extLst>
  </p:cSld>
  <p:clrMapOvr>
    <a:masterClrMapping/>
  </p:clrMapOvr>
  <p:transition spd="med" advTm="3725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F641E89F-806B-A50C-18BA-3C8097810DFA}"/>
              </a:ext>
            </a:extLst>
          </p:cNvPr>
          <p:cNvSpPr/>
          <p:nvPr/>
        </p:nvSpPr>
        <p:spPr>
          <a:xfrm rot="5400000">
            <a:off x="-2599610" y="3443573"/>
            <a:ext cx="6045421" cy="824773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1EEF2EF-7871-0AC5-63E8-A35AF7DD1A44}"/>
              </a:ext>
            </a:extLst>
          </p:cNvPr>
          <p:cNvSpPr/>
          <p:nvPr/>
        </p:nvSpPr>
        <p:spPr>
          <a:xfrm>
            <a:off x="1614406" y="-6561"/>
            <a:ext cx="10728906" cy="840415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2" name="Flecha derecha 1"/>
          <p:cNvSpPr/>
          <p:nvPr/>
        </p:nvSpPr>
        <p:spPr>
          <a:xfrm>
            <a:off x="2279576" y="3711987"/>
            <a:ext cx="7200800" cy="504056"/>
          </a:xfrm>
          <a:prstGeom prst="rightArrow">
            <a:avLst/>
          </a:prstGeom>
          <a:solidFill>
            <a:schemeClr val="accent3">
              <a:lumOff val="44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877535" y="2596207"/>
            <a:ext cx="1818866" cy="73866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14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Lehen</a:t>
            </a:r>
            <a:r>
              <a:rPr lang="en-US" sz="14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</a:t>
            </a:r>
            <a:r>
              <a:rPr lang="en-US" sz="14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matrikula</a:t>
            </a:r>
            <a:endParaRPr lang="en-US" sz="1400" u="none">
              <a:solidFill>
                <a:schemeClr val="accent1">
                  <a:lumMod val="50000"/>
                </a:schemeClr>
              </a:solidFill>
              <a:latin typeface="EHUSerif" panose="02000503050000020004" pitchFamily="2" charset="0"/>
            </a:endParaRPr>
          </a:p>
          <a:p>
            <a:pPr algn="l"/>
            <a:r>
              <a:rPr lang="en-US" sz="1400" u="none">
                <a:solidFill>
                  <a:schemeClr val="tx1"/>
                </a:solidFill>
                <a:latin typeface="EHUSans" panose="02000503050000020004" pitchFamily="50"/>
              </a:rPr>
              <a:t>Primera </a:t>
            </a:r>
            <a:r>
              <a:rPr lang="en-US" sz="1400" u="none" err="1">
                <a:solidFill>
                  <a:schemeClr val="tx1"/>
                </a:solidFill>
                <a:latin typeface="EHUSans" panose="02000503050000020004" pitchFamily="50"/>
              </a:rPr>
              <a:t>matrícula</a:t>
            </a:r>
            <a:br>
              <a:rPr lang="en-US" sz="1400" u="none">
                <a:solidFill>
                  <a:schemeClr val="tx1"/>
                </a:solidFill>
                <a:latin typeface="EHUSans" panose="02000503050000020004" pitchFamily="50"/>
              </a:rPr>
            </a:br>
            <a:r>
              <a:rPr lang="en-US" sz="1400" b="0" u="none">
                <a:solidFill>
                  <a:schemeClr val="tx1"/>
                </a:solidFill>
                <a:latin typeface="EHUSans" panose="02000503050000020004" pitchFamily="50"/>
              </a:rPr>
              <a:t>First enrolment</a:t>
            </a:r>
          </a:p>
        </p:txBody>
      </p:sp>
      <p:sp>
        <p:nvSpPr>
          <p:cNvPr id="8" name="Rectángulo 7"/>
          <p:cNvSpPr/>
          <p:nvPr/>
        </p:nvSpPr>
        <p:spPr>
          <a:xfrm>
            <a:off x="3893428" y="1898837"/>
            <a:ext cx="3066669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sz="12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2019ko </a:t>
            </a:r>
            <a:r>
              <a:rPr lang="en-US" sz="12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abenduaren</a:t>
            </a:r>
            <a:r>
              <a:rPr lang="en-US" sz="12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12ko  </a:t>
            </a:r>
            <a:r>
              <a:rPr lang="en-US" sz="12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Doktorego</a:t>
            </a:r>
            <a:r>
              <a:rPr lang="en-US" sz="12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</a:t>
            </a:r>
            <a:r>
              <a:rPr lang="en-US" sz="12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Ikasketen</a:t>
            </a:r>
            <a:r>
              <a:rPr lang="en-US" sz="12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</a:t>
            </a:r>
            <a:r>
              <a:rPr lang="en-US" sz="12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Gestiorako</a:t>
            </a:r>
            <a:r>
              <a:rPr lang="en-US" sz="12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</a:t>
            </a:r>
            <a:r>
              <a:rPr lang="en-US" sz="12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Arautegia</a:t>
            </a:r>
            <a:br>
              <a:rPr lang="en-US" sz="1200" u="none">
                <a:solidFill>
                  <a:schemeClr val="tx1"/>
                </a:solidFill>
                <a:latin typeface="EHUSans" panose="02000503050000020004" pitchFamily="50"/>
              </a:rPr>
            </a:br>
            <a:r>
              <a:rPr lang="es-ES" sz="1200" u="none">
                <a:solidFill>
                  <a:schemeClr val="tx1"/>
                </a:solidFill>
                <a:latin typeface="EHUSans" panose="02000503050000020004" pitchFamily="50"/>
              </a:rPr>
              <a:t>Normativa de Gestión de las Enseñanzas de Doctorado de 12 de diciembre 2019</a:t>
            </a:r>
            <a:br>
              <a:rPr lang="es-ES" sz="1200" b="0" u="none">
                <a:solidFill>
                  <a:schemeClr val="tx1"/>
                </a:solidFill>
                <a:latin typeface="EHUSans" panose="02000503050000020004" pitchFamily="50"/>
              </a:rPr>
            </a:br>
            <a:r>
              <a:rPr lang="es-ES" sz="1200" b="0" u="none" err="1">
                <a:solidFill>
                  <a:schemeClr val="tx1"/>
                </a:solidFill>
                <a:latin typeface="EHUSans" panose="02000503050000020004" pitchFamily="50"/>
              </a:rPr>
              <a:t>December</a:t>
            </a:r>
            <a:r>
              <a:rPr lang="es-ES" sz="1200" b="0" u="none">
                <a:solidFill>
                  <a:schemeClr val="tx1"/>
                </a:solidFill>
                <a:latin typeface="EHUSans" panose="02000503050000020004" pitchFamily="50"/>
              </a:rPr>
              <a:t> 2019 </a:t>
            </a:r>
            <a:r>
              <a:rPr lang="en-US" sz="1200" b="0" u="none">
                <a:solidFill>
                  <a:schemeClr val="tx1"/>
                </a:solidFill>
                <a:latin typeface="EHUSans" panose="02000503050000020004" pitchFamily="50"/>
              </a:rPr>
              <a:t>Regulations Governing The Management of Doctoral Studies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EF8C3BE-FA23-F646-96D1-B8527D4E3C3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9816BBA-13A7-F243-AD9F-C62D9C856148}" type="slidenum">
              <a:rPr lang="es-ES" smtClean="0"/>
              <a:pPr/>
              <a:t>5</a:t>
            </a:fld>
            <a:endParaRPr lang="es-ES"/>
          </a:p>
        </p:txBody>
      </p:sp>
      <p:sp>
        <p:nvSpPr>
          <p:cNvPr id="17" name="Título 4">
            <a:extLst>
              <a:ext uri="{FF2B5EF4-FFF2-40B4-BE49-F238E27FC236}">
                <a16:creationId xmlns:a16="http://schemas.microsoft.com/office/drawing/2014/main" id="{95294219-F574-F049-80CF-8A0D3DD22ED6}"/>
              </a:ext>
            </a:extLst>
          </p:cNvPr>
          <p:cNvSpPr txBox="1">
            <a:spLocks/>
          </p:cNvSpPr>
          <p:nvPr/>
        </p:nvSpPr>
        <p:spPr>
          <a:xfrm>
            <a:off x="1731225" y="294862"/>
            <a:ext cx="7090888" cy="65884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 hangingPunct="1"/>
            <a:r>
              <a:rPr lang="es-ES" sz="2400">
                <a:solidFill>
                  <a:schemeClr val="bg1"/>
                </a:solidFill>
                <a:latin typeface="EHUSerif" panose="02000503050000020004" pitchFamily="2" charset="0"/>
              </a:rPr>
              <a:t>ARAUDIAK  . </a:t>
            </a:r>
            <a:r>
              <a:rPr lang="es-ES" sz="2400">
                <a:latin typeface="EHUSerif" panose="02000503050000020004" pitchFamily="2" charset="0"/>
              </a:rPr>
              <a:t> </a:t>
            </a:r>
            <a:r>
              <a:rPr lang="es-ES" sz="2400">
                <a:latin typeface="EHUSans" panose="02000503050000020004" pitchFamily="2" charset="0"/>
              </a:rPr>
              <a:t>NORMATIVAS  </a:t>
            </a:r>
            <a:r>
              <a:rPr lang="es-ES" sz="2400" b="0">
                <a:latin typeface="EHUSans" panose="02000503050000020004" pitchFamily="2" charset="0"/>
              </a:rPr>
              <a:t>.  REGULATIONS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515C9B6-22B3-1148-AA63-70F1C3D2F892}"/>
              </a:ext>
            </a:extLst>
          </p:cNvPr>
          <p:cNvSpPr txBox="1"/>
          <p:nvPr/>
        </p:nvSpPr>
        <p:spPr>
          <a:xfrm>
            <a:off x="7248128" y="2241027"/>
            <a:ext cx="2620266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12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ikasturtea</a:t>
            </a:r>
            <a:r>
              <a:rPr lang="en-US" sz="1200" u="none">
                <a:solidFill>
                  <a:schemeClr val="tx1"/>
                </a:solidFill>
                <a:latin typeface="EHUSans" panose="02000503050000020004" pitchFamily="50"/>
              </a:rPr>
              <a:t> . </a:t>
            </a:r>
            <a:r>
              <a:rPr lang="en-US" sz="1200" u="none" err="1">
                <a:solidFill>
                  <a:schemeClr val="tx1"/>
                </a:solidFill>
                <a:latin typeface="EHUSans" panose="02000503050000020004" pitchFamily="50"/>
              </a:rPr>
              <a:t>curso</a:t>
            </a:r>
            <a:r>
              <a:rPr lang="en-US" sz="1200" u="none">
                <a:solidFill>
                  <a:schemeClr val="tx1"/>
                </a:solidFill>
                <a:latin typeface="EHUSans" panose="02000503050000020004" pitchFamily="50"/>
              </a:rPr>
              <a:t> . </a:t>
            </a:r>
            <a:r>
              <a:rPr lang="en-US" sz="1200" b="0" u="none">
                <a:solidFill>
                  <a:schemeClr val="tx1"/>
                </a:solidFill>
                <a:latin typeface="EHUSans" panose="02000503050000020004" pitchFamily="50"/>
              </a:rPr>
              <a:t>academic year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7911CFDB-9680-E340-9F92-37E41AD7D740}"/>
              </a:ext>
            </a:extLst>
          </p:cNvPr>
          <p:cNvSpPr/>
          <p:nvPr/>
        </p:nvSpPr>
        <p:spPr>
          <a:xfrm>
            <a:off x="7193582" y="1572442"/>
            <a:ext cx="278153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u="none">
                <a:solidFill>
                  <a:schemeClr val="tx1"/>
                </a:solidFill>
                <a:latin typeface="EHUSans" panose="02000503050000020004" pitchFamily="50"/>
              </a:rPr>
              <a:t>2024/25</a:t>
            </a:r>
            <a:endParaRPr lang="es-ES" sz="5000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F9F2B126-C6E2-B249-A81C-16AE39526D48}"/>
              </a:ext>
            </a:extLst>
          </p:cNvPr>
          <p:cNvSpPr/>
          <p:nvPr/>
        </p:nvSpPr>
        <p:spPr>
          <a:xfrm>
            <a:off x="7248128" y="2634189"/>
            <a:ext cx="57419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u="none">
                <a:solidFill>
                  <a:schemeClr val="tx1"/>
                </a:solidFill>
                <a:latin typeface="EHUSans" panose="02000503050000020004" pitchFamily="50"/>
              </a:rPr>
              <a:t>1</a:t>
            </a:r>
            <a:endParaRPr lang="es-ES" sz="5000"/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3C3D8467-756E-704D-94BE-44D3B9F2AEA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0094" y="1877341"/>
            <a:ext cx="833134" cy="833134"/>
          </a:xfrm>
          <a:prstGeom prst="rect">
            <a:avLst/>
          </a:prstGeom>
        </p:spPr>
      </p:pic>
      <p:sp>
        <p:nvSpPr>
          <p:cNvPr id="28" name="Flecha derecha 27">
            <a:extLst>
              <a:ext uri="{FF2B5EF4-FFF2-40B4-BE49-F238E27FC236}">
                <a16:creationId xmlns:a16="http://schemas.microsoft.com/office/drawing/2014/main" id="{4D3D22A1-DE57-0245-BD58-6D1AA376597B}"/>
              </a:ext>
            </a:extLst>
          </p:cNvPr>
          <p:cNvSpPr/>
          <p:nvPr/>
        </p:nvSpPr>
        <p:spPr>
          <a:xfrm rot="5400000">
            <a:off x="4437552" y="3437697"/>
            <a:ext cx="550557" cy="35394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>
              <a:lumOff val="44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29" name="Flecha derecha 28">
            <a:extLst>
              <a:ext uri="{FF2B5EF4-FFF2-40B4-BE49-F238E27FC236}">
                <a16:creationId xmlns:a16="http://schemas.microsoft.com/office/drawing/2014/main" id="{AD62758B-1A66-FD44-BB72-BA4F30F4D398}"/>
              </a:ext>
            </a:extLst>
          </p:cNvPr>
          <p:cNvSpPr/>
          <p:nvPr/>
        </p:nvSpPr>
        <p:spPr>
          <a:xfrm rot="16200000">
            <a:off x="8652685" y="4126988"/>
            <a:ext cx="550557" cy="35394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>
              <a:lumOff val="44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247FB071-D055-0C47-B266-27CEBC0C0B17}"/>
              </a:ext>
            </a:extLst>
          </p:cNvPr>
          <p:cNvCxnSpPr/>
          <p:nvPr/>
        </p:nvCxnSpPr>
        <p:spPr>
          <a:xfrm>
            <a:off x="8400256" y="3346839"/>
            <a:ext cx="11968" cy="71292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2" name="Rectángulo 31">
            <a:extLst>
              <a:ext uri="{FF2B5EF4-FFF2-40B4-BE49-F238E27FC236}">
                <a16:creationId xmlns:a16="http://schemas.microsoft.com/office/drawing/2014/main" id="{0856EB33-585A-B144-A00A-396E0197D342}"/>
              </a:ext>
            </a:extLst>
          </p:cNvPr>
          <p:cNvSpPr/>
          <p:nvPr/>
        </p:nvSpPr>
        <p:spPr>
          <a:xfrm>
            <a:off x="5237657" y="4499732"/>
            <a:ext cx="4270667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sz="12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UPV/</a:t>
            </a:r>
            <a:r>
              <a:rPr lang="en-US" sz="12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EHUko</a:t>
            </a:r>
            <a:r>
              <a:rPr lang="en-US" sz="12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</a:t>
            </a:r>
            <a:r>
              <a:rPr lang="en-US" sz="12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Doktorego</a:t>
            </a:r>
            <a:r>
              <a:rPr lang="en-US" sz="12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</a:t>
            </a:r>
            <a:r>
              <a:rPr lang="en-US" sz="12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Ikasketa</a:t>
            </a:r>
            <a:r>
              <a:rPr lang="en-US" sz="12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</a:t>
            </a:r>
            <a:r>
              <a:rPr lang="en-US" sz="12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Ofizialen</a:t>
            </a:r>
            <a:r>
              <a:rPr lang="en-US" sz="12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</a:t>
            </a:r>
            <a:r>
              <a:rPr lang="en-US" sz="12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Gestiorako</a:t>
            </a:r>
            <a:r>
              <a:rPr lang="en-US" sz="12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</a:t>
            </a:r>
            <a:r>
              <a:rPr lang="en-US" sz="12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Arautegia</a:t>
            </a:r>
            <a:r>
              <a:rPr lang="en-US" sz="12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2024ko </a:t>
            </a:r>
            <a:r>
              <a:rPr lang="en-US" sz="12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apirilaren</a:t>
            </a:r>
            <a:r>
              <a:rPr lang="en-US" sz="12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25ekoa</a:t>
            </a:r>
            <a:br>
              <a:rPr lang="en-US" sz="1200" u="none">
                <a:solidFill>
                  <a:schemeClr val="tx1"/>
                </a:solidFill>
                <a:latin typeface="EHUSans" panose="02000503050000020004" pitchFamily="50"/>
              </a:rPr>
            </a:br>
            <a:r>
              <a:rPr lang="es-ES" sz="1200" u="none">
                <a:solidFill>
                  <a:schemeClr val="tx1"/>
                </a:solidFill>
                <a:latin typeface="EHUSans" panose="02000503050000020004" pitchFamily="50"/>
              </a:rPr>
              <a:t>Reglamento de Gestión de las Enseñanzas Oficiales de Doctorado de la UPV/EHU de 25 de abril de 2024</a:t>
            </a:r>
            <a:br>
              <a:rPr lang="es-ES" sz="1200" b="0" u="none">
                <a:solidFill>
                  <a:schemeClr val="tx1"/>
                </a:solidFill>
                <a:latin typeface="EHUSans" panose="02000503050000020004" pitchFamily="50"/>
              </a:rPr>
            </a:br>
            <a:r>
              <a:rPr lang="es-ES" sz="1200" b="0" u="none" err="1">
                <a:solidFill>
                  <a:schemeClr val="tx1"/>
                </a:solidFill>
                <a:latin typeface="EHUSans" panose="02000503050000020004" pitchFamily="50"/>
              </a:rPr>
              <a:t>Regulations</a:t>
            </a:r>
            <a:r>
              <a:rPr lang="es-ES" sz="1200" b="0" u="none">
                <a:solidFill>
                  <a:schemeClr val="tx1"/>
                </a:solidFill>
                <a:latin typeface="EHUSans" panose="02000503050000020004" pitchFamily="50"/>
              </a:rPr>
              <a:t> </a:t>
            </a:r>
            <a:r>
              <a:rPr lang="es-ES" sz="1200" b="0" u="none" err="1">
                <a:solidFill>
                  <a:schemeClr val="tx1"/>
                </a:solidFill>
                <a:latin typeface="EHUSans" panose="02000503050000020004" pitchFamily="50"/>
              </a:rPr>
              <a:t>for</a:t>
            </a:r>
            <a:r>
              <a:rPr lang="es-ES" sz="1200" b="0" u="none">
                <a:solidFill>
                  <a:schemeClr val="tx1"/>
                </a:solidFill>
                <a:latin typeface="EHUSans" panose="02000503050000020004" pitchFamily="50"/>
              </a:rPr>
              <a:t> </a:t>
            </a:r>
            <a:r>
              <a:rPr lang="es-ES" sz="1200" b="0" u="none" err="1">
                <a:solidFill>
                  <a:schemeClr val="tx1"/>
                </a:solidFill>
                <a:latin typeface="EHUSans" panose="02000503050000020004" pitchFamily="50"/>
              </a:rPr>
              <a:t>Managing</a:t>
            </a:r>
            <a:r>
              <a:rPr lang="es-ES" sz="1200" b="0" u="none">
                <a:solidFill>
                  <a:schemeClr val="tx1"/>
                </a:solidFill>
                <a:latin typeface="EHUSans" panose="02000503050000020004" pitchFamily="50"/>
              </a:rPr>
              <a:t> </a:t>
            </a:r>
            <a:r>
              <a:rPr lang="es-ES" sz="1200" b="0" u="none" err="1">
                <a:solidFill>
                  <a:schemeClr val="tx1"/>
                </a:solidFill>
                <a:latin typeface="EHUSans" panose="02000503050000020004" pitchFamily="50"/>
              </a:rPr>
              <a:t>Official</a:t>
            </a:r>
            <a:r>
              <a:rPr lang="es-ES" sz="1200" b="0" u="none">
                <a:solidFill>
                  <a:schemeClr val="tx1"/>
                </a:solidFill>
                <a:latin typeface="EHUSans" panose="02000503050000020004" pitchFamily="50"/>
              </a:rPr>
              <a:t> Doctoral </a:t>
            </a:r>
            <a:r>
              <a:rPr lang="es-ES" sz="1200" b="0" u="none" err="1">
                <a:solidFill>
                  <a:schemeClr val="tx1"/>
                </a:solidFill>
                <a:latin typeface="EHUSans" panose="02000503050000020004" pitchFamily="50"/>
              </a:rPr>
              <a:t>Studies</a:t>
            </a:r>
            <a:r>
              <a:rPr lang="es-ES" sz="1200" b="0" u="none">
                <a:solidFill>
                  <a:schemeClr val="tx1"/>
                </a:solidFill>
                <a:latin typeface="EHUSans" panose="02000503050000020004" pitchFamily="50"/>
              </a:rPr>
              <a:t> at </a:t>
            </a:r>
            <a:r>
              <a:rPr lang="es-ES" sz="1200" b="0" u="none" err="1">
                <a:solidFill>
                  <a:schemeClr val="tx1"/>
                </a:solidFill>
                <a:latin typeface="EHUSans" panose="02000503050000020004" pitchFamily="50"/>
              </a:rPr>
              <a:t>the</a:t>
            </a:r>
            <a:r>
              <a:rPr lang="es-ES" sz="1200" b="0" u="none">
                <a:solidFill>
                  <a:schemeClr val="tx1"/>
                </a:solidFill>
                <a:latin typeface="EHUSans" panose="02000503050000020004" pitchFamily="50"/>
              </a:rPr>
              <a:t> </a:t>
            </a:r>
            <a:r>
              <a:rPr lang="es-ES" sz="1200" b="0" u="none" err="1">
                <a:solidFill>
                  <a:schemeClr val="tx1"/>
                </a:solidFill>
                <a:latin typeface="EHUSans" panose="02000503050000020004" pitchFamily="50"/>
              </a:rPr>
              <a:t>University</a:t>
            </a:r>
            <a:r>
              <a:rPr lang="es-ES" sz="1200" b="0" u="none">
                <a:solidFill>
                  <a:schemeClr val="tx1"/>
                </a:solidFill>
                <a:latin typeface="EHUSans" panose="02000503050000020004" pitchFamily="50"/>
              </a:rPr>
              <a:t> of </a:t>
            </a:r>
            <a:r>
              <a:rPr lang="es-ES" sz="1200" b="0" u="none" err="1">
                <a:solidFill>
                  <a:schemeClr val="tx1"/>
                </a:solidFill>
                <a:latin typeface="EHUSans" panose="02000503050000020004" pitchFamily="50"/>
              </a:rPr>
              <a:t>The</a:t>
            </a:r>
            <a:r>
              <a:rPr lang="es-ES" sz="1200" b="0" u="none">
                <a:solidFill>
                  <a:schemeClr val="tx1"/>
                </a:solidFill>
                <a:latin typeface="EHUSans" panose="02000503050000020004" pitchFamily="50"/>
              </a:rPr>
              <a:t> </a:t>
            </a:r>
            <a:r>
              <a:rPr lang="es-ES" sz="1200" b="0" u="none" err="1">
                <a:solidFill>
                  <a:schemeClr val="tx1"/>
                </a:solidFill>
                <a:latin typeface="EHUSans" panose="02000503050000020004" pitchFamily="50"/>
              </a:rPr>
              <a:t>Basque</a:t>
            </a:r>
            <a:r>
              <a:rPr lang="es-ES" sz="1200" b="0" u="none">
                <a:solidFill>
                  <a:schemeClr val="tx1"/>
                </a:solidFill>
                <a:latin typeface="EHUSans" panose="02000503050000020004" pitchFamily="50"/>
              </a:rPr>
              <a:t> Country of 25 </a:t>
            </a:r>
            <a:r>
              <a:rPr lang="es-ES" sz="1200" b="0" u="none" err="1">
                <a:solidFill>
                  <a:schemeClr val="tx1"/>
                </a:solidFill>
                <a:latin typeface="EHUSans" panose="02000503050000020004" pitchFamily="50"/>
              </a:rPr>
              <a:t>April</a:t>
            </a:r>
            <a:r>
              <a:rPr lang="es-ES" sz="1200" b="0" u="none">
                <a:solidFill>
                  <a:schemeClr val="tx1"/>
                </a:solidFill>
                <a:latin typeface="EHUSans" panose="02000503050000020004" pitchFamily="50"/>
              </a:rPr>
              <a:t> 2024</a:t>
            </a:r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C893E102-D5A9-7246-B37C-3B7F45A4608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8215" y="4496880"/>
            <a:ext cx="833134" cy="833134"/>
          </a:xfrm>
          <a:prstGeom prst="rect">
            <a:avLst/>
          </a:prstGeom>
        </p:spPr>
      </p:pic>
      <p:sp>
        <p:nvSpPr>
          <p:cNvPr id="35" name="Rectángulo 34">
            <a:extLst>
              <a:ext uri="{FF2B5EF4-FFF2-40B4-BE49-F238E27FC236}">
                <a16:creationId xmlns:a16="http://schemas.microsoft.com/office/drawing/2014/main" id="{38BE42AE-C383-804C-B1EA-FCD83B37CAC0}"/>
              </a:ext>
            </a:extLst>
          </p:cNvPr>
          <p:cNvSpPr/>
          <p:nvPr/>
        </p:nvSpPr>
        <p:spPr>
          <a:xfrm>
            <a:off x="2481196" y="2698006"/>
            <a:ext cx="8066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none">
                <a:solidFill>
                  <a:schemeClr val="tx1"/>
                </a:solidFill>
                <a:latin typeface="EHUSans" panose="02000503050000020004" pitchFamily="50"/>
              </a:rPr>
              <a:t>2019</a:t>
            </a:r>
            <a:endParaRPr lang="es-ES" sz="2000"/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CFF43E23-B144-844B-9E2D-611173D6638B}"/>
              </a:ext>
            </a:extLst>
          </p:cNvPr>
          <p:cNvSpPr/>
          <p:nvPr/>
        </p:nvSpPr>
        <p:spPr>
          <a:xfrm>
            <a:off x="3883409" y="5296712"/>
            <a:ext cx="8066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none">
                <a:solidFill>
                  <a:schemeClr val="tx1"/>
                </a:solidFill>
                <a:latin typeface="EHUSans" panose="02000503050000020004" pitchFamily="50"/>
              </a:rPr>
              <a:t>2024</a:t>
            </a:r>
            <a:endParaRPr lang="es-ES" sz="2000"/>
          </a:p>
        </p:txBody>
      </p:sp>
      <p:sp>
        <p:nvSpPr>
          <p:cNvPr id="20" name="Elipse 22">
            <a:extLst>
              <a:ext uri="{FF2B5EF4-FFF2-40B4-BE49-F238E27FC236}">
                <a16:creationId xmlns:a16="http://schemas.microsoft.com/office/drawing/2014/main" id="{52CB10B1-5BF2-344E-BBBF-84165340ACB2}"/>
              </a:ext>
            </a:extLst>
          </p:cNvPr>
          <p:cNvSpPr/>
          <p:nvPr/>
        </p:nvSpPr>
        <p:spPr>
          <a:xfrm>
            <a:off x="3221156" y="2465278"/>
            <a:ext cx="237960" cy="238680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BBE0E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" name="Elipse 23">
            <a:extLst>
              <a:ext uri="{FF2B5EF4-FFF2-40B4-BE49-F238E27FC236}">
                <a16:creationId xmlns:a16="http://schemas.microsoft.com/office/drawing/2014/main" id="{F0D81B86-B0DD-AF4B-BCD1-232BE5C71117}"/>
              </a:ext>
            </a:extLst>
          </p:cNvPr>
          <p:cNvSpPr/>
          <p:nvPr/>
        </p:nvSpPr>
        <p:spPr>
          <a:xfrm>
            <a:off x="4616933" y="5069498"/>
            <a:ext cx="237960" cy="238680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BBE0E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5" name="Gráfico 36">
            <a:hlinkClick r:id="rId5"/>
            <a:extLst>
              <a:ext uri="{FF2B5EF4-FFF2-40B4-BE49-F238E27FC236}">
                <a16:creationId xmlns:a16="http://schemas.microsoft.com/office/drawing/2014/main" id="{AA22AA66-DD06-134E-830B-52D9FCB5A492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210312" y="2591768"/>
            <a:ext cx="366480" cy="474120"/>
          </a:xfrm>
          <a:prstGeom prst="rect">
            <a:avLst/>
          </a:prstGeom>
          <a:ln w="0">
            <a:noFill/>
          </a:ln>
        </p:spPr>
      </p:pic>
      <p:pic>
        <p:nvPicPr>
          <p:cNvPr id="26" name="Gráfico 37">
            <a:hlinkClick r:id="rId5"/>
            <a:extLst>
              <a:ext uri="{FF2B5EF4-FFF2-40B4-BE49-F238E27FC236}">
                <a16:creationId xmlns:a16="http://schemas.microsoft.com/office/drawing/2014/main" id="{9AEF6037-B6A8-E840-9D0B-F9F46FD4B68E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616933" y="5200737"/>
            <a:ext cx="366480" cy="474120"/>
          </a:xfrm>
          <a:prstGeom prst="rect">
            <a:avLst/>
          </a:prstGeom>
          <a:ln w="0">
            <a:noFill/>
          </a:ln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5CD308A-1E41-F17B-F0C6-B01726B362C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57" y="213580"/>
            <a:ext cx="520212" cy="408111"/>
          </a:xfrm>
          <a:prstGeom prst="rect">
            <a:avLst/>
          </a:prstGeom>
          <a:ln>
            <a:noFill/>
          </a:ln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9E9F8ECE-DB2C-C9CF-EBB3-0E2CDDB97414}"/>
              </a:ext>
            </a:extLst>
          </p:cNvPr>
          <p:cNvSpPr/>
          <p:nvPr/>
        </p:nvSpPr>
        <p:spPr>
          <a:xfrm>
            <a:off x="854319" y="-17586"/>
            <a:ext cx="775188" cy="85578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6" name="CuadroTexto 6">
            <a:extLst>
              <a:ext uri="{FF2B5EF4-FFF2-40B4-BE49-F238E27FC236}">
                <a16:creationId xmlns:a16="http://schemas.microsoft.com/office/drawing/2014/main" id="{2FB8A713-6DC9-15AC-3AC3-74871CD8C102}"/>
              </a:ext>
            </a:extLst>
          </p:cNvPr>
          <p:cNvSpPr/>
          <p:nvPr/>
        </p:nvSpPr>
        <p:spPr>
          <a:xfrm>
            <a:off x="9331565" y="6245092"/>
            <a:ext cx="2748695" cy="184666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wrap="square" lIns="45720" tIns="45720" rIns="45720" bIns="45720" anchor="t">
            <a:spAutoFit/>
          </a:bodyPr>
          <a:lstStyle/>
          <a:p>
            <a:pPr algn="r">
              <a:tabLst>
                <a:tab pos="0" algn="l"/>
              </a:tabLst>
            </a:pPr>
            <a:r>
              <a:rPr lang="es-ES" sz="600" b="0" u="none" spc="-1" err="1">
                <a:solidFill>
                  <a:srgbClr val="FF0000"/>
                </a:solidFill>
                <a:latin typeface="EHUSerif"/>
                <a:ea typeface="Arial"/>
              </a:rPr>
              <a:t>Eguneratuta</a:t>
            </a:r>
            <a:r>
              <a:rPr lang="es-ES" sz="600" b="0" u="none" spc="-1">
                <a:solidFill>
                  <a:srgbClr val="FF0000"/>
                </a:solidFill>
                <a:latin typeface="EHUSerif"/>
                <a:ea typeface="Arial"/>
              </a:rPr>
              <a:t>. 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Actualizado. </a:t>
            </a:r>
            <a:r>
              <a:rPr lang="es-ES" sz="600" b="0" u="none" spc="-1" err="1">
                <a:solidFill>
                  <a:srgbClr val="FF0000"/>
                </a:solidFill>
                <a:latin typeface="EHUSans"/>
                <a:ea typeface="Arial"/>
              </a:rPr>
              <a:t>Updated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 </a:t>
            </a:r>
            <a:r>
              <a:rPr lang="es-ES" sz="600" b="0" u="none" spc="-1" err="1">
                <a:solidFill>
                  <a:srgbClr val="FF0000"/>
                </a:solidFill>
                <a:latin typeface="EHUSans"/>
                <a:ea typeface="Arial"/>
              </a:rPr>
              <a:t>Abendua</a:t>
            </a:r>
            <a:r>
              <a:rPr lang="es-ES" sz="600" b="0" u="none" strike="noStrike" spc="-1">
                <a:solidFill>
                  <a:srgbClr val="FF0000"/>
                </a:solidFill>
                <a:latin typeface="EHUSans"/>
                <a:ea typeface="Arial"/>
              </a:rPr>
              <a:t>. 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Diciembre. </a:t>
            </a:r>
            <a:r>
              <a:rPr lang="es-ES" sz="600" b="0" u="none" spc="-1" err="1">
                <a:solidFill>
                  <a:srgbClr val="FF0000"/>
                </a:solidFill>
                <a:latin typeface="EHUSans"/>
                <a:ea typeface="Arial"/>
              </a:rPr>
              <a:t>December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,</a:t>
            </a:r>
            <a:r>
              <a:rPr lang="es-ES" sz="600" b="0" u="none" strike="noStrike" spc="-1">
                <a:solidFill>
                  <a:srgbClr val="FF0000"/>
                </a:solidFill>
                <a:latin typeface="EHUSans"/>
                <a:ea typeface="Arial"/>
              </a:rPr>
              <a:t> 2025</a:t>
            </a:r>
            <a:endParaRPr lang="es-ES" sz="600" u="none" strike="noStrike" spc="-1">
              <a:solidFill>
                <a:srgbClr val="FF0000"/>
              </a:solidFill>
              <a:latin typeface="EHUSans"/>
            </a:endParaRPr>
          </a:p>
        </p:txBody>
      </p:sp>
      <p:pic>
        <p:nvPicPr>
          <p:cNvPr id="4" name="31 dos normativas vigentes">
            <a:hlinkClick r:id="" action="ppaction://media"/>
            <a:extLst>
              <a:ext uri="{FF2B5EF4-FFF2-40B4-BE49-F238E27FC236}">
                <a16:creationId xmlns:a16="http://schemas.microsoft.com/office/drawing/2014/main" id="{5DD1BED5-376C-8905-99C8-8175DD1F06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5361" y="5734436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152354"/>
      </p:ext>
    </p:extLst>
  </p:cSld>
  <p:clrMapOvr>
    <a:masterClrMapping/>
  </p:clrMapOvr>
  <p:transition spd="med" advTm="21368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E79BE00C-6AA9-DA02-2341-918DAEAC4968}"/>
              </a:ext>
            </a:extLst>
          </p:cNvPr>
          <p:cNvSpPr/>
          <p:nvPr/>
        </p:nvSpPr>
        <p:spPr>
          <a:xfrm rot="5400000">
            <a:off x="-2599610" y="3443573"/>
            <a:ext cx="6045421" cy="824773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90C57229-D0C7-7568-4A3B-F860D198B6A5}"/>
              </a:ext>
            </a:extLst>
          </p:cNvPr>
          <p:cNvSpPr/>
          <p:nvPr/>
        </p:nvSpPr>
        <p:spPr>
          <a:xfrm>
            <a:off x="1621270" y="1229"/>
            <a:ext cx="10598475" cy="840415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FCB6B4A1-1BC8-A9DC-6F83-0D4198CAADC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57" y="213580"/>
            <a:ext cx="520212" cy="408111"/>
          </a:xfrm>
          <a:prstGeom prst="rect">
            <a:avLst/>
          </a:prstGeom>
          <a:ln>
            <a:noFill/>
          </a:ln>
        </p:spPr>
      </p:pic>
      <p:sp>
        <p:nvSpPr>
          <p:cNvPr id="24" name="Rectángulo 23">
            <a:extLst>
              <a:ext uri="{FF2B5EF4-FFF2-40B4-BE49-F238E27FC236}">
                <a16:creationId xmlns:a16="http://schemas.microsoft.com/office/drawing/2014/main" id="{CA3BA9A6-E758-31AB-90E5-16F2FF15B3B4}"/>
              </a:ext>
            </a:extLst>
          </p:cNvPr>
          <p:cNvSpPr/>
          <p:nvPr/>
        </p:nvSpPr>
        <p:spPr>
          <a:xfrm>
            <a:off x="854319" y="-17586"/>
            <a:ext cx="775188" cy="85578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7" name="5 CuadroTexto"/>
          <p:cNvSpPr txBox="1"/>
          <p:nvPr/>
        </p:nvSpPr>
        <p:spPr>
          <a:xfrm>
            <a:off x="1889820" y="-2143783"/>
            <a:ext cx="7344816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l">
              <a:defRPr sz="2400" u="none">
                <a:latin typeface="EHUSans"/>
                <a:ea typeface="EHUSans"/>
                <a:cs typeface="EHUSans"/>
                <a:sym typeface="EHUSans"/>
              </a:defRPr>
            </a:lvl1pPr>
          </a:lstStyle>
          <a:p>
            <a:endParaRPr sz="2400">
              <a:solidFill>
                <a:srgbClr val="00B05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6640" y="1750948"/>
            <a:ext cx="3825229" cy="215481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6368" y="1750948"/>
            <a:ext cx="4419076" cy="2154815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658B8BD-80DD-6C40-A883-A3EC54AA463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9816BBA-13A7-F243-AD9F-C62D9C856148}" type="slidenum">
              <a:rPr lang="es-ES" smtClean="0"/>
              <a:pPr/>
              <a:t>6</a:t>
            </a:fld>
            <a:endParaRPr lang="es-ES"/>
          </a:p>
        </p:txBody>
      </p:sp>
      <p:sp>
        <p:nvSpPr>
          <p:cNvPr id="16" name="Título 4">
            <a:extLst>
              <a:ext uri="{FF2B5EF4-FFF2-40B4-BE49-F238E27FC236}">
                <a16:creationId xmlns:a16="http://schemas.microsoft.com/office/drawing/2014/main" id="{31D0305C-402B-8B4F-BC18-53EF95D693B6}"/>
              </a:ext>
            </a:extLst>
          </p:cNvPr>
          <p:cNvSpPr txBox="1">
            <a:spLocks/>
          </p:cNvSpPr>
          <p:nvPr/>
        </p:nvSpPr>
        <p:spPr>
          <a:xfrm>
            <a:off x="1888344" y="123155"/>
            <a:ext cx="10305989" cy="619663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 hangingPunct="1"/>
            <a:r>
              <a:rPr lang="es-ES" sz="2000" err="1">
                <a:solidFill>
                  <a:schemeClr val="bg1"/>
                </a:solidFill>
                <a:latin typeface="EHUSerif"/>
              </a:rPr>
              <a:t>Barne-erregimeneko</a:t>
            </a:r>
            <a:r>
              <a:rPr lang="es-ES" sz="2000">
                <a:solidFill>
                  <a:schemeClr val="bg1"/>
                </a:solidFill>
                <a:latin typeface="EHUSerif"/>
              </a:rPr>
              <a:t> </a:t>
            </a:r>
            <a:r>
              <a:rPr lang="es-ES" sz="2000" err="1">
                <a:solidFill>
                  <a:schemeClr val="bg1"/>
                </a:solidFill>
                <a:latin typeface="EHUSerif"/>
              </a:rPr>
              <a:t>araudia</a:t>
            </a:r>
            <a:r>
              <a:rPr lang="es-ES" sz="2000">
                <a:solidFill>
                  <a:schemeClr val="bg1"/>
                </a:solidFill>
                <a:latin typeface="EHUSerif"/>
              </a:rPr>
              <a:t>  eta </a:t>
            </a:r>
            <a:r>
              <a:rPr lang="es-ES" sz="2000" err="1">
                <a:solidFill>
                  <a:schemeClr val="bg1"/>
                </a:solidFill>
                <a:latin typeface="EHUSerif"/>
              </a:rPr>
              <a:t>jardunbide</a:t>
            </a:r>
            <a:r>
              <a:rPr lang="es-ES" sz="2000">
                <a:solidFill>
                  <a:schemeClr val="bg1"/>
                </a:solidFill>
                <a:latin typeface="EHUSerif"/>
              </a:rPr>
              <a:t> </a:t>
            </a:r>
            <a:r>
              <a:rPr lang="es-ES" sz="2000" err="1">
                <a:solidFill>
                  <a:schemeClr val="bg1"/>
                </a:solidFill>
                <a:latin typeface="EHUSerif"/>
              </a:rPr>
              <a:t>egokien</a:t>
            </a:r>
            <a:r>
              <a:rPr lang="es-ES" sz="2000">
                <a:solidFill>
                  <a:schemeClr val="bg1"/>
                </a:solidFill>
                <a:latin typeface="EHUSerif"/>
              </a:rPr>
              <a:t> </a:t>
            </a:r>
            <a:r>
              <a:rPr lang="es-ES" sz="2000" err="1">
                <a:solidFill>
                  <a:schemeClr val="bg1"/>
                </a:solidFill>
                <a:latin typeface="EHUSerif"/>
              </a:rPr>
              <a:t>kodea</a:t>
            </a:r>
            <a:r>
              <a:rPr lang="es-ES" sz="2000">
                <a:solidFill>
                  <a:schemeClr val="bg1"/>
                </a:solidFill>
                <a:latin typeface="EHUSerif"/>
              </a:rPr>
              <a:t> </a:t>
            </a:r>
            <a:r>
              <a:rPr lang="es-ES" sz="2000">
                <a:latin typeface="EHUSans"/>
              </a:rPr>
              <a:t>Reglamento de régimen interno y código de buenas prácticas . </a:t>
            </a:r>
            <a:r>
              <a:rPr lang="es-ES" sz="2000" b="0" err="1">
                <a:latin typeface="EHUSans"/>
              </a:rPr>
              <a:t>Internal</a:t>
            </a:r>
            <a:r>
              <a:rPr lang="es-ES" sz="2000" b="0">
                <a:latin typeface="EHUSans"/>
              </a:rPr>
              <a:t> rules and +</a:t>
            </a:r>
            <a:r>
              <a:rPr lang="es-ES" sz="2000" b="0" err="1">
                <a:latin typeface="EHUSans"/>
              </a:rPr>
              <a:t>good</a:t>
            </a:r>
            <a:r>
              <a:rPr lang="es-ES" sz="2000" b="0">
                <a:latin typeface="EHUSans"/>
              </a:rPr>
              <a:t> </a:t>
            </a:r>
            <a:r>
              <a:rPr lang="es-ES" sz="2000" b="0" err="1">
                <a:latin typeface="EHUSans"/>
              </a:rPr>
              <a:t>practice</a:t>
            </a:r>
            <a:endParaRPr lang="es-ES" sz="2000" b="0">
              <a:latin typeface="EHUSans"/>
            </a:endParaRPr>
          </a:p>
          <a:p>
            <a:pPr algn="l" hangingPunct="1"/>
            <a:r>
              <a:rPr lang="es-ES" sz="2000">
                <a:latin typeface="EHUSans"/>
              </a:rPr>
              <a:t> </a:t>
            </a:r>
          </a:p>
          <a:p>
            <a:pPr algn="l" hangingPunct="1"/>
            <a:endParaRPr lang="es-ES" sz="2000">
              <a:latin typeface="EHUSans" panose="02000503050000020004" pitchFamily="2" charset="0"/>
            </a:endParaRPr>
          </a:p>
          <a:p>
            <a:pPr algn="l" hangingPunct="1"/>
            <a:endParaRPr lang="es-ES" sz="2000" b="0">
              <a:latin typeface="EHUSans" panose="02000503050000020004" pitchFamily="2" charset="0"/>
            </a:endParaRPr>
          </a:p>
          <a:p>
            <a:pPr algn="l" hangingPunct="1"/>
            <a:endParaRPr lang="es-ES" sz="2000" b="0">
              <a:latin typeface="EHUSans" panose="02000503050000020004" pitchFamily="2" charset="0"/>
            </a:endParaRPr>
          </a:p>
          <a:p>
            <a:pPr algn="l" hangingPunct="1"/>
            <a:endParaRPr lang="es-ES" sz="2000" b="0">
              <a:latin typeface="EHUSans" panose="02000503050000020004" pitchFamily="2" charset="0"/>
            </a:endParaRPr>
          </a:p>
          <a:p>
            <a:pPr algn="l" hangingPunct="1"/>
            <a:endParaRPr lang="es-ES" sz="1800" b="0">
              <a:latin typeface="EHUSans" panose="02000503050000020004" pitchFamily="2" charset="0"/>
            </a:endParaRPr>
          </a:p>
          <a:p>
            <a:pPr algn="l" hangingPunct="1"/>
            <a:endParaRPr lang="es-ES" sz="2000" b="0">
              <a:latin typeface="EHUSans" panose="02000503050000020004" pitchFamily="2" charset="0"/>
            </a:endParaRPr>
          </a:p>
          <a:p>
            <a:pPr algn="l" hangingPunct="1"/>
            <a:endParaRPr lang="es-ES" sz="2000" b="0">
              <a:latin typeface="EHUSans" panose="02000503050000020004" pitchFamily="2" charset="0"/>
            </a:endParaRPr>
          </a:p>
        </p:txBody>
      </p:sp>
      <p:sp>
        <p:nvSpPr>
          <p:cNvPr id="6" name="CuadroTexto 6">
            <a:extLst>
              <a:ext uri="{FF2B5EF4-FFF2-40B4-BE49-F238E27FC236}">
                <a16:creationId xmlns:a16="http://schemas.microsoft.com/office/drawing/2014/main" id="{30447C2C-A334-7C32-7368-396EEF461A09}"/>
              </a:ext>
            </a:extLst>
          </p:cNvPr>
          <p:cNvSpPr/>
          <p:nvPr/>
        </p:nvSpPr>
        <p:spPr>
          <a:xfrm>
            <a:off x="9331565" y="6245092"/>
            <a:ext cx="2748695" cy="184666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wrap="square" lIns="45720" tIns="45720" rIns="45720" bIns="45720" anchor="t">
            <a:spAutoFit/>
          </a:bodyPr>
          <a:lstStyle/>
          <a:p>
            <a:pPr algn="r">
              <a:tabLst>
                <a:tab pos="0" algn="l"/>
              </a:tabLst>
            </a:pPr>
            <a:r>
              <a:rPr lang="es-ES" sz="600" b="0" u="none" spc="-1" err="1">
                <a:solidFill>
                  <a:srgbClr val="FF0000"/>
                </a:solidFill>
                <a:latin typeface="EHUSerif"/>
                <a:ea typeface="Arial"/>
              </a:rPr>
              <a:t>Eguneratuta</a:t>
            </a:r>
            <a:r>
              <a:rPr lang="es-ES" sz="600" b="0" u="none" spc="-1">
                <a:solidFill>
                  <a:srgbClr val="FF0000"/>
                </a:solidFill>
                <a:latin typeface="EHUSerif"/>
                <a:ea typeface="Arial"/>
              </a:rPr>
              <a:t>. 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Actualizado. </a:t>
            </a:r>
            <a:r>
              <a:rPr lang="es-ES" sz="600" b="0" u="none" spc="-1" err="1">
                <a:solidFill>
                  <a:srgbClr val="FF0000"/>
                </a:solidFill>
                <a:latin typeface="EHUSans"/>
                <a:ea typeface="Arial"/>
              </a:rPr>
              <a:t>Updated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 </a:t>
            </a:r>
            <a:r>
              <a:rPr lang="es-ES" sz="600" b="0" u="none" spc="-1" err="1">
                <a:solidFill>
                  <a:srgbClr val="FF0000"/>
                </a:solidFill>
                <a:latin typeface="EHUSans"/>
                <a:ea typeface="Arial"/>
              </a:rPr>
              <a:t>Abendua</a:t>
            </a:r>
            <a:r>
              <a:rPr lang="es-ES" sz="600" b="0" u="none" strike="noStrike" spc="-1">
                <a:solidFill>
                  <a:srgbClr val="FF0000"/>
                </a:solidFill>
                <a:latin typeface="EHUSans"/>
                <a:ea typeface="Arial"/>
              </a:rPr>
              <a:t>. 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Diciembre. </a:t>
            </a:r>
            <a:r>
              <a:rPr lang="es-ES" sz="600" b="0" u="none" spc="-1" err="1">
                <a:solidFill>
                  <a:srgbClr val="FF0000"/>
                </a:solidFill>
                <a:latin typeface="EHUSans"/>
                <a:ea typeface="Arial"/>
              </a:rPr>
              <a:t>December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,</a:t>
            </a:r>
            <a:r>
              <a:rPr lang="es-ES" sz="600" b="0" u="none" strike="noStrike" spc="-1">
                <a:solidFill>
                  <a:srgbClr val="FF0000"/>
                </a:solidFill>
                <a:latin typeface="EHUSans"/>
                <a:ea typeface="Arial"/>
              </a:rPr>
              <a:t> 2025</a:t>
            </a:r>
            <a:endParaRPr lang="es-ES" sz="600" u="none" strike="noStrike" spc="-1">
              <a:solidFill>
                <a:srgbClr val="FF0000"/>
              </a:solidFill>
              <a:latin typeface="EHUSan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DDE30A7-58ED-4C42-58E2-1A54E7642CE3}"/>
              </a:ext>
            </a:extLst>
          </p:cNvPr>
          <p:cNvSpPr txBox="1"/>
          <p:nvPr/>
        </p:nvSpPr>
        <p:spPr>
          <a:xfrm>
            <a:off x="2180617" y="5098915"/>
            <a:ext cx="4393660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0">
                <a:solidFill>
                  <a:srgbClr val="33CCC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https://www.ehu.eus/es/web/doktorego-eskola/doke-reglamento-de-r%C3%A9gimen-interno</a:t>
            </a:r>
            <a:r>
              <a:rPr lang="en-US" sz="1400" b="0">
                <a:solidFill>
                  <a:srgbClr val="33CCCC"/>
                </a:solidFill>
              </a:rPr>
              <a:t> 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87DF88D-01E7-F4CC-0D96-7648C409EECC}"/>
              </a:ext>
            </a:extLst>
          </p:cNvPr>
          <p:cNvSpPr txBox="1"/>
          <p:nvPr/>
        </p:nvSpPr>
        <p:spPr>
          <a:xfrm>
            <a:off x="6460787" y="5098915"/>
            <a:ext cx="4409872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0">
                <a:solidFill>
                  <a:srgbClr val="33CCCC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https://www.ehu.eus/es/web/doktorego-eskola/doke-c%C3%B3digo-de-buenas-pr%C3%A1cticas</a:t>
            </a:r>
            <a:r>
              <a:rPr lang="en-US" sz="1400" b="0">
                <a:solidFill>
                  <a:srgbClr val="33CCCC"/>
                </a:solidFill>
              </a:rPr>
              <a:t> 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4DF2FABB-7DA4-A643-BEA6-5165CC001D14}"/>
              </a:ext>
            </a:extLst>
          </p:cNvPr>
          <p:cNvSpPr/>
          <p:nvPr/>
        </p:nvSpPr>
        <p:spPr>
          <a:xfrm>
            <a:off x="2307720" y="4018789"/>
            <a:ext cx="4384752" cy="92333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s-ES" sz="1800" u="none" err="1">
                <a:solidFill>
                  <a:schemeClr val="accent1">
                    <a:lumMod val="50000"/>
                  </a:schemeClr>
                </a:solidFill>
                <a:latin typeface="EHUSerif"/>
                <a:ea typeface="+mn-lt"/>
                <a:cs typeface="+mn-lt"/>
              </a:rPr>
              <a:t>Barne-erregimeneko</a:t>
            </a:r>
            <a:r>
              <a:rPr lang="es-ES" sz="1800" u="none">
                <a:solidFill>
                  <a:schemeClr val="accent1">
                    <a:lumMod val="50000"/>
                  </a:schemeClr>
                </a:solidFill>
                <a:latin typeface="EHUSerif"/>
                <a:ea typeface="+mn-lt"/>
                <a:cs typeface="+mn-lt"/>
              </a:rPr>
              <a:t> </a:t>
            </a:r>
            <a:r>
              <a:rPr lang="es-ES" sz="1800" u="none" err="1">
                <a:solidFill>
                  <a:schemeClr val="accent1">
                    <a:lumMod val="50000"/>
                  </a:schemeClr>
                </a:solidFill>
                <a:latin typeface="EHUSerif"/>
                <a:ea typeface="+mn-lt"/>
                <a:cs typeface="+mn-lt"/>
              </a:rPr>
              <a:t>araudia</a:t>
            </a:r>
            <a:endParaRPr lang="es-ES" sz="1800" u="none" err="1">
              <a:solidFill>
                <a:schemeClr val="accent1">
                  <a:lumMod val="50000"/>
                </a:schemeClr>
              </a:solidFill>
              <a:latin typeface="EHUSerif"/>
            </a:endParaRPr>
          </a:p>
          <a:p>
            <a:r>
              <a:rPr lang="es-ES" sz="1800" u="none">
                <a:solidFill>
                  <a:schemeClr val="tx1"/>
                </a:solidFill>
                <a:latin typeface="EHUSans"/>
              </a:rPr>
              <a:t>Reglamento de régimen interno</a:t>
            </a:r>
            <a:endParaRPr lang="es-ES" sz="1800" u="none">
              <a:solidFill>
                <a:schemeClr val="tx1"/>
              </a:solidFill>
              <a:latin typeface="EHUSans" panose="02000503050000020004" pitchFamily="2" charset="0"/>
            </a:endParaRPr>
          </a:p>
          <a:p>
            <a:r>
              <a:rPr lang="es-ES" sz="1800" b="0" u="none" err="1">
                <a:solidFill>
                  <a:schemeClr val="tx1"/>
                </a:solidFill>
                <a:latin typeface="EHUSans"/>
              </a:rPr>
              <a:t>Internal</a:t>
            </a:r>
            <a:r>
              <a:rPr lang="es-ES" sz="1800" b="0" u="none">
                <a:solidFill>
                  <a:schemeClr val="tx1"/>
                </a:solidFill>
                <a:latin typeface="EHUSans"/>
              </a:rPr>
              <a:t> rules</a:t>
            </a:r>
            <a:endParaRPr lang="es-ES" sz="1800" b="0" u="none">
              <a:solidFill>
                <a:schemeClr val="tx1"/>
              </a:solidFill>
              <a:latin typeface="EHUSans" panose="02000503050000020004" pitchFamily="2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885672A7-62E9-F615-65DF-34A4937AD100}"/>
              </a:ext>
            </a:extLst>
          </p:cNvPr>
          <p:cNvSpPr/>
          <p:nvPr/>
        </p:nvSpPr>
        <p:spPr>
          <a:xfrm>
            <a:off x="6725700" y="4010683"/>
            <a:ext cx="3809200" cy="92333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s-ES" sz="1800" u="none" err="1">
                <a:solidFill>
                  <a:schemeClr val="accent1">
                    <a:lumMod val="50000"/>
                  </a:schemeClr>
                </a:solidFill>
                <a:latin typeface="EHUSerif"/>
              </a:rPr>
              <a:t>Jardunbide</a:t>
            </a:r>
            <a:r>
              <a:rPr lang="es-ES" sz="1800" u="none">
                <a:solidFill>
                  <a:schemeClr val="accent1">
                    <a:lumMod val="50000"/>
                  </a:schemeClr>
                </a:solidFill>
                <a:latin typeface="EHUSerif"/>
              </a:rPr>
              <a:t> </a:t>
            </a:r>
            <a:r>
              <a:rPr lang="es-ES" sz="1800" u="none" err="1">
                <a:solidFill>
                  <a:schemeClr val="accent1">
                    <a:lumMod val="50000"/>
                  </a:schemeClr>
                </a:solidFill>
                <a:latin typeface="EHUSerif"/>
              </a:rPr>
              <a:t>egokien</a:t>
            </a:r>
            <a:r>
              <a:rPr lang="es-ES" sz="1800" u="none">
                <a:solidFill>
                  <a:schemeClr val="accent1">
                    <a:lumMod val="50000"/>
                  </a:schemeClr>
                </a:solidFill>
                <a:latin typeface="EHUSerif"/>
              </a:rPr>
              <a:t> </a:t>
            </a:r>
            <a:r>
              <a:rPr lang="es-ES" sz="1800" u="none" err="1">
                <a:solidFill>
                  <a:schemeClr val="accent1">
                    <a:lumMod val="50000"/>
                  </a:schemeClr>
                </a:solidFill>
                <a:latin typeface="EHUSerif"/>
              </a:rPr>
              <a:t>kodea</a:t>
            </a:r>
            <a:endParaRPr lang="es-ES" sz="1800" u="none" err="1">
              <a:solidFill>
                <a:schemeClr val="accent1">
                  <a:lumMod val="50000"/>
                </a:schemeClr>
              </a:solidFill>
              <a:latin typeface="EHUSerif" panose="02000503050000020004" pitchFamily="2" charset="0"/>
            </a:endParaRPr>
          </a:p>
          <a:p>
            <a:r>
              <a:rPr lang="es-ES" sz="1800" u="none">
                <a:solidFill>
                  <a:schemeClr val="tx1"/>
                </a:solidFill>
                <a:latin typeface="EHUSans"/>
              </a:rPr>
              <a:t>Código de buenas prácticas</a:t>
            </a:r>
            <a:endParaRPr lang="es-ES" sz="1800" u="none">
              <a:solidFill>
                <a:schemeClr val="tx1"/>
              </a:solidFill>
              <a:latin typeface="EHUSans" panose="02000503050000020004" pitchFamily="2" charset="0"/>
            </a:endParaRPr>
          </a:p>
          <a:p>
            <a:r>
              <a:rPr lang="es-ES" sz="1800" b="0" u="none">
                <a:solidFill>
                  <a:schemeClr val="tx1"/>
                </a:solidFill>
                <a:latin typeface="EHUSans"/>
              </a:rPr>
              <a:t>Good </a:t>
            </a:r>
            <a:r>
              <a:rPr lang="es-ES" sz="1800" b="0" u="none" err="1">
                <a:solidFill>
                  <a:schemeClr val="tx1"/>
                </a:solidFill>
                <a:latin typeface="EHUSans"/>
              </a:rPr>
              <a:t>practice</a:t>
            </a:r>
            <a:endParaRPr lang="es-ES" sz="1800" b="0" u="none" err="1">
              <a:solidFill>
                <a:schemeClr val="tx1"/>
              </a:solidFill>
              <a:latin typeface="EHUSans" panose="02000503050000020004" pitchFamily="2" charset="0"/>
            </a:endParaRPr>
          </a:p>
        </p:txBody>
      </p:sp>
      <p:pic>
        <p:nvPicPr>
          <p:cNvPr id="11" name="32 regimen interno y buenas practicas">
            <a:hlinkClick r:id="" action="ppaction://media"/>
            <a:extLst>
              <a:ext uri="{FF2B5EF4-FFF2-40B4-BE49-F238E27FC236}">
                <a16:creationId xmlns:a16="http://schemas.microsoft.com/office/drawing/2014/main" id="{7C10CBC7-F9B6-DD14-AFC4-C2C62BEB4E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5361" y="5734436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704983"/>
      </p:ext>
    </p:extLst>
  </p:cSld>
  <p:clrMapOvr>
    <a:masterClrMapping/>
  </p:clrMapOvr>
  <p:transition spd="med" advTm="25038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PORTADA">
  <a:themeElements>
    <a:clrScheme name="PORTAD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PORTADA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PORTAD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0" u="sng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0" u="sng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PORTADA">
  <a:themeElements>
    <a:clrScheme name="PORTAD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PORTADA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PORTAD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0" u="sng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0" u="sng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2072836-9eba-4490-b4e8-b6a0ad0ccac7">
      <Terms xmlns="http://schemas.microsoft.com/office/infopath/2007/PartnerControls"/>
    </lcf76f155ced4ddcb4097134ff3c332f>
    <TaxCatchAll xmlns="0b6c3ed6-2bb9-417a-a642-694f9f0ab7e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F3AE2365DB354418944B7B5EFB3EDCB" ma:contentTypeVersion="13" ma:contentTypeDescription="Crear nuevo documento." ma:contentTypeScope="" ma:versionID="ff4a19835eea0a25e2c9c18dd17e3d46">
  <xsd:schema xmlns:xsd="http://www.w3.org/2001/XMLSchema" xmlns:xs="http://www.w3.org/2001/XMLSchema" xmlns:p="http://schemas.microsoft.com/office/2006/metadata/properties" xmlns:ns2="f2072836-9eba-4490-b4e8-b6a0ad0ccac7" xmlns:ns3="0b6c3ed6-2bb9-417a-a642-694f9f0ab7e1" targetNamespace="http://schemas.microsoft.com/office/2006/metadata/properties" ma:root="true" ma:fieldsID="bce745ed69cfae063586ffdaf55a935e" ns2:_="" ns3:_="">
    <xsd:import namespace="f2072836-9eba-4490-b4e8-b6a0ad0ccac7"/>
    <xsd:import namespace="0b6c3ed6-2bb9-417a-a642-694f9f0ab7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072836-9eba-4490-b4e8-b6a0ad0cca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ed04307a-8975-4cc6-89e8-356b3fc343f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6c3ed6-2bb9-417a-a642-694f9f0ab7e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1ff65c1-e142-4304-afed-f214a219d9ab}" ma:internalName="TaxCatchAll" ma:showField="CatchAllData" ma:web="0b6c3ed6-2bb9-417a-a642-694f9f0ab7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3904DA-80CA-4D38-931A-7FB1675E90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2D7FCB5-00B9-4BFA-9D76-1926E7EFB4F5}">
  <ds:schemaRefs>
    <ds:schemaRef ds:uri="00959536-5d38-4ca1-813d-43f84385441f"/>
    <ds:schemaRef ds:uri="0b6c3ed6-2bb9-417a-a642-694f9f0ab7e1"/>
    <ds:schemaRef ds:uri="6dfc8cee-dd26-47b0-a3ed-d71f1aed02da"/>
    <ds:schemaRef ds:uri="f2072836-9eba-4490-b4e8-b6a0ad0ccac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6C05EBB-5668-4AB0-8E19-737060ADC5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072836-9eba-4490-b4e8-b6a0ad0ccac7"/>
    <ds:schemaRef ds:uri="0b6c3ed6-2bb9-417a-a642-694f9f0ab7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534</Words>
  <Application>Microsoft Macintosh PowerPoint</Application>
  <PresentationFormat>Panorámica</PresentationFormat>
  <Paragraphs>102</Paragraphs>
  <Slides>6</Slides>
  <Notes>1</Notes>
  <HiddenSlides>0</HiddenSlides>
  <MMClips>6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5" baseType="lpstr">
      <vt:lpstr>Arial</vt:lpstr>
      <vt:lpstr>Calibri</vt:lpstr>
      <vt:lpstr>EHUSans</vt:lpstr>
      <vt:lpstr>EHUSerif</vt:lpstr>
      <vt:lpstr>Liberation Sans</vt:lpstr>
      <vt:lpstr>Lohit Hindi</vt:lpstr>
      <vt:lpstr>Times New Roman</vt:lpstr>
      <vt:lpstr>WenQuanYi Zen Hei</vt:lpstr>
      <vt:lpstr>PORTADA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UPV/EHUko doktoregaiei harrera</dc:title>
  <dc:creator>DOKe</dc:creator>
  <cp:lastModifiedBy>Aida Vallejo</cp:lastModifiedBy>
  <cp:revision>302</cp:revision>
  <cp:lastPrinted>2024-11-26T09:29:29Z</cp:lastPrinted>
  <dcterms:modified xsi:type="dcterms:W3CDTF">2025-11-27T21:22:55Z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0x0101004F3AE2365DB354418944B7B5EFB3EDCB</vt:lpwstr>
  </property>
  <property fmtid="{D5CDD505-2E9C-101B-9397-08002B2CF9AE}" pid="3" name="MediaServiceImageTags">
    <vt:lpwstr/>
  </property>
</Properties>
</file>