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519" r:id="rId5"/>
    <p:sldId id="545" r:id="rId6"/>
    <p:sldId id="549" r:id="rId7"/>
    <p:sldId id="533" r:id="rId8"/>
    <p:sldId id="532" r:id="rId9"/>
    <p:sldId id="497" r:id="rId10"/>
    <p:sldId id="528" r:id="rId11"/>
    <p:sldId id="529" r:id="rId12"/>
    <p:sldId id="522" r:id="rId13"/>
    <p:sldId id="530" r:id="rId1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B92F7D-732E-1FA6-2936-4E718C519FF2}" v="2" dt="2025-11-27T12:51:29.339"/>
    <p1510:client id="{47FE3319-3906-6C01-45DE-826C47686B16}" v="69" dt="2025-11-27T15:29:53.360"/>
    <p1510:client id="{22031F44-4969-94FE-C02B-E0FCFC59E220}" v="286" dt="2025-11-27T16:54:55.610"/>
    <p1510:client id="{072CC6E3-D640-0EE5-57CA-33302CD5020A}" v="43" dt="2025-11-27T16:25:30.455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27/11/25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4.png"/><Relationship Id="rId11" Type="http://schemas.openxmlformats.org/officeDocument/2006/relationships/image" Target="../media/image4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https://www.ehu.eus/es/web/doktorego-eskola/duraci%C3%B3n-plazos-y-bajas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svg"/><Relationship Id="rId11" Type="http://schemas.openxmlformats.org/officeDocument/2006/relationships/image" Target="../media/image4.png"/><Relationship Id="rId5" Type="http://schemas.openxmlformats.org/officeDocument/2006/relationships/image" Target="../media/image9.png"/><Relationship Id="rId10" Type="http://schemas.openxmlformats.org/officeDocument/2006/relationships/image" Target="../media/image5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1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12" Type="http://schemas.openxmlformats.org/officeDocument/2006/relationships/image" Target="../media/image20.jpeg"/><Relationship Id="rId17" Type="http://schemas.openxmlformats.org/officeDocument/2006/relationships/image" Target="../media/image4.png"/><Relationship Id="rId2" Type="http://schemas.openxmlformats.org/officeDocument/2006/relationships/audio" Target="../media/media8.m4a"/><Relationship Id="rId16" Type="http://schemas.openxmlformats.org/officeDocument/2006/relationships/image" Target="../media/image5.png"/><Relationship Id="rId1" Type="http://schemas.microsoft.com/office/2007/relationships/media" Target="../media/media8.m4a"/><Relationship Id="rId6" Type="http://schemas.openxmlformats.org/officeDocument/2006/relationships/image" Target="../media/image10.svg"/><Relationship Id="rId11" Type="http://schemas.openxmlformats.org/officeDocument/2006/relationships/image" Target="../media/image19.png"/><Relationship Id="rId5" Type="http://schemas.openxmlformats.org/officeDocument/2006/relationships/image" Target="../media/image9.png"/><Relationship Id="rId15" Type="http://schemas.openxmlformats.org/officeDocument/2006/relationships/hyperlink" Target="https://www.ehu.eus/es/web/doktorego-eskola/harremanetarako1" TargetMode="External"/><Relationship Id="rId10" Type="http://schemas.openxmlformats.org/officeDocument/2006/relationships/hyperlink" Target="https://www.ehu.eus/eu/web/doktorego-eskola/izapideak" TargetMode="External"/><Relationship Id="rId4" Type="http://schemas.openxmlformats.org/officeDocument/2006/relationships/image" Target="../media/image8.png"/><Relationship Id="rId9" Type="http://schemas.openxmlformats.org/officeDocument/2006/relationships/image" Target="../media/image18.jpeg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Edukiak / Contenidos / Contents: Gotzone Barandika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 noProof="1">
                <a:solidFill>
                  <a:srgbClr val="FFFFFF"/>
                </a:solidFill>
                <a:latin typeface="EHUSans"/>
                <a:ea typeface="Arial"/>
              </a:rPr>
              <a:t>Eva Portíllo Pérez, Aida Vallejo </a:t>
            </a:r>
            <a:br>
              <a:rPr lang="es-ES" sz="2800" u="none" noProof="1"/>
            </a:br>
            <a:r>
              <a:rPr lang="es-ES" sz="1000" b="1" u="none" strike="noStrike" spc="-1" noProof="1">
                <a:solidFill>
                  <a:srgbClr val="FFFFFF"/>
                </a:solidFill>
                <a:latin typeface="EHUSans"/>
                <a:ea typeface="Arial"/>
              </a:rPr>
              <a:t>Diseinu grafikoa / Diseño gráico / Graphic design: Aida Vallejo</a:t>
            </a:r>
            <a:endParaRPr lang="es-ES" sz="1000" b="0" u="none" strike="noStrike" spc="-1" noProof="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98729" y="3979050"/>
            <a:ext cx="9910837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intro">
            <a:hlinkClick r:id="" action="ppaction://media"/>
            <a:extLst>
              <a:ext uri="{FF2B5EF4-FFF2-40B4-BE49-F238E27FC236}">
                <a16:creationId xmlns:a16="http://schemas.microsoft.com/office/drawing/2014/main" id="{6CB1EA17-B835-4ECE-624D-7043F903C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483" y="579852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747C87CD-317B-42FF-2631-1A7C2753B63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5816CBB-FDDA-A355-55B7-6B8EFFFCACF6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5DA7F3C-BA2C-80B1-FA69-E5061B469E7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D4C165EF-41ED-604E-FAFC-711558B6D25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4218787" y="3647348"/>
            <a:ext cx="63358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</a:rPr>
              <a:t>6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4036316" y="4585227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sym typeface="EHUSans"/>
              </a:rPr>
              <a:t>9</a:t>
            </a:r>
            <a:endParaRPr lang="es-ES" sz="500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/>
            </a:endParaRPr>
          </a:p>
        </p:txBody>
      </p:sp>
      <p:sp>
        <p:nvSpPr>
          <p:cNvPr id="29" name="Rectángulo redondeado 28"/>
          <p:cNvSpPr/>
          <p:nvPr/>
        </p:nvSpPr>
        <p:spPr>
          <a:xfrm flipH="1">
            <a:off x="8223942" y="3636000"/>
            <a:ext cx="1879982" cy="1980000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2AC074-AA08-AF4D-985A-D4A97FC46ED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10</a:t>
            </a:fld>
            <a:endParaRPr lang="es-ES"/>
          </a:p>
        </p:txBody>
      </p:sp>
      <p:sp>
        <p:nvSpPr>
          <p:cNvPr id="31" name="Título 4">
            <a:extLst>
              <a:ext uri="{FF2B5EF4-FFF2-40B4-BE49-F238E27FC236}">
                <a16:creationId xmlns:a16="http://schemas.microsoft.com/office/drawing/2014/main" id="{48FC5796-45EA-D040-B1D6-CE7D39F16809}"/>
              </a:ext>
            </a:extLst>
          </p:cNvPr>
          <p:cNvSpPr txBox="1">
            <a:spLocks/>
          </p:cNvSpPr>
          <p:nvPr/>
        </p:nvSpPr>
        <p:spPr>
          <a:xfrm>
            <a:off x="1936146" y="145653"/>
            <a:ext cx="9848566" cy="83823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800" err="1">
                <a:solidFill>
                  <a:schemeClr val="bg1"/>
                </a:solidFill>
                <a:latin typeface="EHUSerif"/>
              </a:rPr>
              <a:t>Orotarako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err="1">
                <a:solidFill>
                  <a:schemeClr val="bg1"/>
                </a:solidFill>
                <a:latin typeface="EHUSerif"/>
              </a:rPr>
              <a:t>doktoregoaren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err="1">
                <a:solidFill>
                  <a:schemeClr val="bg1"/>
                </a:solidFill>
                <a:latin typeface="EHUSerif"/>
              </a:rPr>
              <a:t>iraupena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(DESGAITASUNA). </a:t>
            </a:r>
            <a:r>
              <a:rPr lang="es-ES" sz="1800">
                <a:latin typeface="EHUSans"/>
              </a:rPr>
              <a:t>Duración total del doctorado (DISCAPACIDAD). </a:t>
            </a:r>
            <a:r>
              <a:rPr lang="es-ES" sz="1800" b="0">
                <a:latin typeface="EHUSans"/>
              </a:rPr>
              <a:t>Total </a:t>
            </a:r>
            <a:r>
              <a:rPr lang="es-ES" sz="1800" b="0" err="1">
                <a:latin typeface="EHUSans"/>
              </a:rPr>
              <a:t>duration</a:t>
            </a:r>
            <a:r>
              <a:rPr lang="es-ES" sz="1800" b="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of</a:t>
            </a:r>
            <a:r>
              <a:rPr lang="es-ES" sz="1800" b="0">
                <a:latin typeface="EHUSans"/>
              </a:rPr>
              <a:t> doctoral </a:t>
            </a:r>
            <a:r>
              <a:rPr lang="es-ES" sz="1800" b="0" err="1">
                <a:latin typeface="EHUSans"/>
              </a:rPr>
              <a:t>studies</a:t>
            </a:r>
            <a:r>
              <a:rPr lang="es-ES" sz="1800" b="0">
                <a:latin typeface="EHUSans"/>
              </a:rPr>
              <a:t> (DISABILITY) </a:t>
            </a:r>
            <a:endParaRPr lang="es-ES" sz="2800"/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7ECBF2A6-D040-744C-9633-85BE6FFA9C24}"/>
              </a:ext>
            </a:extLst>
          </p:cNvPr>
          <p:cNvSpPr/>
          <p:nvPr/>
        </p:nvSpPr>
        <p:spPr>
          <a:xfrm>
            <a:off x="2159990" y="3253795"/>
            <a:ext cx="1958483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4A73A6F-836B-E54B-B330-284DB6D2A9BA}"/>
              </a:ext>
            </a:extLst>
          </p:cNvPr>
          <p:cNvSpPr txBox="1"/>
          <p:nvPr/>
        </p:nvSpPr>
        <p:spPr>
          <a:xfrm>
            <a:off x="2325666" y="3446451"/>
            <a:ext cx="156916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osoa</a:t>
            </a:r>
            <a:endParaRPr lang="es-ES" sz="18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COMPLETA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FULL-TIME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46F051B-6397-0840-AD6D-BEF033D1B547}"/>
              </a:ext>
            </a:extLst>
          </p:cNvPr>
          <p:cNvSpPr/>
          <p:nvPr/>
        </p:nvSpPr>
        <p:spPr>
          <a:xfrm>
            <a:off x="8430928" y="5661249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4" name="Rectángulo redondeado 43">
            <a:extLst>
              <a:ext uri="{FF2B5EF4-FFF2-40B4-BE49-F238E27FC236}">
                <a16:creationId xmlns:a16="http://schemas.microsoft.com/office/drawing/2014/main" id="{0A8C4525-86E3-5C4F-A5D6-D07200FB36CA}"/>
              </a:ext>
            </a:extLst>
          </p:cNvPr>
          <p:cNvSpPr/>
          <p:nvPr/>
        </p:nvSpPr>
        <p:spPr>
          <a:xfrm>
            <a:off x="2159990" y="4652276"/>
            <a:ext cx="1966799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65B50EC-D9D1-5142-8B03-FAF6E890C8DC}"/>
              </a:ext>
            </a:extLst>
          </p:cNvPr>
          <p:cNvSpPr txBox="1"/>
          <p:nvPr/>
        </p:nvSpPr>
        <p:spPr>
          <a:xfrm>
            <a:off x="2015973" y="4844932"/>
            <a:ext cx="18871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PARTZIALA</a:t>
            </a: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PARCIAL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PART-TIME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9A5C464E-4C5F-E847-BDFC-3EA39E14E1FE}"/>
              </a:ext>
            </a:extLst>
          </p:cNvPr>
          <p:cNvSpPr/>
          <p:nvPr/>
        </p:nvSpPr>
        <p:spPr>
          <a:xfrm>
            <a:off x="1999022" y="2049246"/>
            <a:ext cx="2037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ans"/>
                <a:ea typeface="EHUSans"/>
                <a:cs typeface="EHUSans"/>
                <a:sym typeface="EHUSans"/>
              </a:rPr>
              <a:t>ARDURALDIA</a:t>
            </a:r>
            <a:r>
              <a:rPr lang="es-ES" sz="1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1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18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DEDICACIÓN</a:t>
            </a:r>
            <a: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b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  <a:t>DEDICATION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86F47F88-BBB7-EF48-ABA9-83ED60F31F46}"/>
              </a:ext>
            </a:extLst>
          </p:cNvPr>
          <p:cNvSpPr/>
          <p:nvPr/>
        </p:nvSpPr>
        <p:spPr>
          <a:xfrm>
            <a:off x="4919123" y="2337369"/>
            <a:ext cx="98437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Luzapenak</a:t>
            </a:r>
            <a:b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Prórrogas</a:t>
            </a:r>
            <a:b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900" b="0" u="none" err="1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Extensions</a:t>
            </a:r>
            <a:endParaRPr lang="es-ES" sz="9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7F1E1C8-9C93-DA4B-B119-A3DE148D4A76}"/>
              </a:ext>
            </a:extLst>
          </p:cNvPr>
          <p:cNvSpPr txBox="1"/>
          <p:nvPr/>
        </p:nvSpPr>
        <p:spPr>
          <a:xfrm>
            <a:off x="5170754" y="458112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24C58D3-B905-FC40-9016-3EA982F3F934}"/>
              </a:ext>
            </a:extLst>
          </p:cNvPr>
          <p:cNvSpPr txBox="1"/>
          <p:nvPr/>
        </p:nvSpPr>
        <p:spPr>
          <a:xfrm>
            <a:off x="6142364" y="458112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+2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A23C330-18E3-A248-8121-183B68972EC5}"/>
              </a:ext>
            </a:extLst>
          </p:cNvPr>
          <p:cNvSpPr txBox="1"/>
          <p:nvPr/>
        </p:nvSpPr>
        <p:spPr>
          <a:xfrm>
            <a:off x="7113974" y="458112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+x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DF47475-D904-084C-8152-D303227F8226}"/>
              </a:ext>
            </a:extLst>
          </p:cNvPr>
          <p:cNvSpPr/>
          <p:nvPr/>
        </p:nvSpPr>
        <p:spPr>
          <a:xfrm>
            <a:off x="5780001" y="2354710"/>
            <a:ext cx="1472912" cy="5078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behineko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bajak</a:t>
            </a:r>
            <a:br>
              <a:rPr lang="es-ES" sz="10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Bajas temporales</a:t>
            </a:r>
            <a:br>
              <a:rPr lang="es-ES" sz="9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Temporal </a:t>
            </a: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leaves</a:t>
            </a:r>
            <a:endParaRPr lang="es-ES" sz="9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01810399-AC1B-BB4B-9DDF-FB38F4CC0439}"/>
              </a:ext>
            </a:extLst>
          </p:cNvPr>
          <p:cNvSpPr/>
          <p:nvPr/>
        </p:nvSpPr>
        <p:spPr>
          <a:xfrm>
            <a:off x="7057200" y="2365081"/>
            <a:ext cx="1350835" cy="5078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Bestelako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endParaRPr lang="es-ES" sz="900" b="0" u="none" err="1">
              <a:solidFill>
                <a:schemeClr val="accent1">
                  <a:lumMod val="50000"/>
                </a:schemeClr>
              </a:solidFill>
              <a:latin typeface="EHUSans"/>
              <a:ea typeface="EHUSans"/>
              <a:cs typeface="Arial"/>
              <a:sym typeface="EHUSans"/>
            </a:endParaRPr>
          </a:p>
          <a:p>
            <a:r>
              <a:rPr lang="es-ES" sz="9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Otras bajas</a:t>
            </a:r>
            <a:br>
              <a:rPr lang="es-ES" sz="9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Other</a:t>
            </a:r>
            <a:r>
              <a:rPr lang="es-ES" sz="9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leaves</a:t>
            </a:r>
            <a:endParaRPr lang="es-ES" sz="900" b="0" u="none" err="1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74B0B27A-65D4-C341-9986-8021AE18B29E}"/>
              </a:ext>
            </a:extLst>
          </p:cNvPr>
          <p:cNvSpPr/>
          <p:nvPr/>
        </p:nvSpPr>
        <p:spPr>
          <a:xfrm>
            <a:off x="8067093" y="2452790"/>
            <a:ext cx="21207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OROTARA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TOTAL . 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TOTAL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025BC18-53A0-FC4D-96DC-F8953F4E914E}"/>
              </a:ext>
            </a:extLst>
          </p:cNvPr>
          <p:cNvSpPr txBox="1"/>
          <p:nvPr/>
        </p:nvSpPr>
        <p:spPr>
          <a:xfrm>
            <a:off x="5117015" y="364734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3B0AF80-8766-874C-9627-268B75ECBCEE}"/>
              </a:ext>
            </a:extLst>
          </p:cNvPr>
          <p:cNvSpPr txBox="1"/>
          <p:nvPr/>
        </p:nvSpPr>
        <p:spPr>
          <a:xfrm>
            <a:off x="6088625" y="364734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+2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E91264CB-D433-E241-B97C-050CE990DB2C}"/>
              </a:ext>
            </a:extLst>
          </p:cNvPr>
          <p:cNvSpPr txBox="1"/>
          <p:nvPr/>
        </p:nvSpPr>
        <p:spPr>
          <a:xfrm>
            <a:off x="7060235" y="3647348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+x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A36B65AA-3452-1D4B-8160-684A93F984E4}"/>
              </a:ext>
            </a:extLst>
          </p:cNvPr>
          <p:cNvSpPr txBox="1"/>
          <p:nvPr/>
        </p:nvSpPr>
        <p:spPr>
          <a:xfrm>
            <a:off x="8471482" y="3731930"/>
            <a:ext cx="131499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rgbClr val="FF0000"/>
                </a:solidFill>
                <a:latin typeface="EHUSans"/>
                <a:sym typeface="EHUSans"/>
              </a:rPr>
              <a:t>9</a:t>
            </a:r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x</a:t>
            </a:r>
            <a:endParaRPr lang="es-ES" sz="5000" b="0" u="none">
              <a:solidFill>
                <a:schemeClr val="tx1"/>
              </a:solidFill>
              <a:latin typeface="EHUSans"/>
              <a:ea typeface="EHUSans"/>
              <a:cs typeface="EHUSans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968D8948-5239-0E42-8F9B-8AF0C8C64D0D}"/>
              </a:ext>
            </a:extLst>
          </p:cNvPr>
          <p:cNvSpPr txBox="1"/>
          <p:nvPr/>
        </p:nvSpPr>
        <p:spPr>
          <a:xfrm>
            <a:off x="8265260" y="4619902"/>
            <a:ext cx="1727436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rgbClr val="FF0000"/>
                </a:solidFill>
                <a:latin typeface="EHUSans"/>
                <a:ea typeface="EHUSans"/>
                <a:cs typeface="EHUSans"/>
                <a:sym typeface="EHUSans"/>
              </a:rPr>
              <a:t>12</a:t>
            </a:r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x</a:t>
            </a: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0EE7CFAB-C7EC-DC49-B4C0-A003CE675D09}"/>
              </a:ext>
            </a:extLst>
          </p:cNvPr>
          <p:cNvSpPr/>
          <p:nvPr/>
        </p:nvSpPr>
        <p:spPr>
          <a:xfrm>
            <a:off x="4004877" y="2381099"/>
            <a:ext cx="984371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IRAUPENA </a:t>
            </a:r>
            <a:br>
              <a:rPr lang="es-ES" sz="800" u="none"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DURACIÓN</a:t>
            </a:r>
          </a:p>
          <a:p>
            <a:r>
              <a:rPr lang="es-ES" sz="800" b="0" u="none">
                <a:solidFill>
                  <a:schemeClr val="tx1"/>
                </a:solidFill>
                <a:latin typeface="EHUSans"/>
                <a:sym typeface="EHUSans"/>
              </a:rPr>
              <a:t>DURATION </a:t>
            </a:r>
            <a:endParaRPr lang="es-ES" sz="8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D5D5D30-0FCE-DD48-AF5E-C91EC92BEEE4}"/>
              </a:ext>
            </a:extLst>
          </p:cNvPr>
          <p:cNvCxnSpPr/>
          <p:nvPr/>
        </p:nvCxnSpPr>
        <p:spPr>
          <a:xfrm>
            <a:off x="2159990" y="2990445"/>
            <a:ext cx="7832707" cy="0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5" name="Imagen 54">
            <a:extLst>
              <a:ext uri="{FF2B5EF4-FFF2-40B4-BE49-F238E27FC236}">
                <a16:creationId xmlns:a16="http://schemas.microsoft.com/office/drawing/2014/main" id="{DDC7CDF2-DA91-4440-AE33-1FC63B21E4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4282" y="3114030"/>
            <a:ext cx="334951" cy="33495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709923A-9125-F44D-940B-98DCF8A958B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8286" y="3086952"/>
            <a:ext cx="389109" cy="38910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6F1D6A22-AC05-5E49-9AD1-9570E767A61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7667" y="3090610"/>
            <a:ext cx="450523" cy="450523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882ADF2D-6E14-CE43-AEEE-C3BF4520A59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18453" y="3035722"/>
            <a:ext cx="566020" cy="566020"/>
          </a:xfrm>
          <a:prstGeom prst="rect">
            <a:avLst/>
          </a:prstGeom>
        </p:spPr>
      </p:pic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CD418011-936E-324C-9D5F-8B07253386BC}"/>
              </a:ext>
            </a:extLst>
          </p:cNvPr>
          <p:cNvCxnSpPr>
            <a:cxnSpLocks/>
          </p:cNvCxnSpPr>
          <p:nvPr/>
        </p:nvCxnSpPr>
        <p:spPr>
          <a:xfrm flipV="1">
            <a:off x="3965376" y="2131187"/>
            <a:ext cx="6014500" cy="10392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213E0E90-647F-A018-414A-49E0081F39D7}"/>
              </a:ext>
            </a:extLst>
          </p:cNvPr>
          <p:cNvSpPr txBox="1"/>
          <p:nvPr/>
        </p:nvSpPr>
        <p:spPr>
          <a:xfrm>
            <a:off x="9241934" y="1620413"/>
            <a:ext cx="152462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</a:rPr>
              <a:t>≥</a:t>
            </a: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33%</a:t>
            </a:r>
            <a:endParaRPr lang="es-ES" sz="10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2CC1773-3D16-FBA4-B95D-86DB48873D7A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5196" y="1694492"/>
            <a:ext cx="673595" cy="673595"/>
          </a:xfrm>
          <a:prstGeom prst="rect">
            <a:avLst/>
          </a:prstGeom>
        </p:spPr>
      </p:pic>
      <p:pic>
        <p:nvPicPr>
          <p:cNvPr id="2" name="41 resumen discapacidad">
            <a:hlinkClick r:id="" action="ppaction://media"/>
            <a:extLst>
              <a:ext uri="{FF2B5EF4-FFF2-40B4-BE49-F238E27FC236}">
                <a16:creationId xmlns:a16="http://schemas.microsoft.com/office/drawing/2014/main" id="{2CAD100F-2F99-61C7-075F-3CCE2DD0B5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11133"/>
      </p:ext>
    </p:extLst>
  </p:cSld>
  <p:clrMapOvr>
    <a:masterClrMapping/>
  </p:clrMapOvr>
  <p:transition spd="med" advTm="1969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Thesis </a:t>
            </a:r>
            <a:r>
              <a:rPr lang="en-GB" sz="1200" err="1">
                <a:latin typeface="EHUSans"/>
                <a:cs typeface="Times New Roman"/>
              </a:rPr>
              <a:t>defense</a:t>
            </a:r>
            <a:endParaRPr lang="es-ES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4" name="02 contenidos">
            <a:hlinkClick r:id="" action="ppaction://media"/>
            <a:extLst>
              <a:ext uri="{FF2B5EF4-FFF2-40B4-BE49-F238E27FC236}">
                <a16:creationId xmlns:a16="http://schemas.microsoft.com/office/drawing/2014/main" id="{71192432-D8A8-D639-3FFE-1B1C77B4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802" y="578879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64C1E-622C-6BBB-E1BF-826CB32D3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074AE5C-C68B-E825-33BC-8C44AF92D4C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49888E7-D479-7F6B-DB86-186DBC13EE20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3F494BD-AB9A-5805-F9FF-4D845189D3D4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1624FA75-7E49-A0C9-AB48-C7C8112C93E6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F96AF69A-91BD-97C7-CF2E-930F76314FE8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DC9853C8-00D4-E7BA-056C-4EA7D5B5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CD2EC56A-47A4-D722-F5EA-21E8BECB9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866" y="3769974"/>
            <a:ext cx="10705885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88D6D7A1-C8BE-F910-66CC-7DE23891BCD3}"/>
              </a:ext>
            </a:extLst>
          </p:cNvPr>
          <p:cNvSpPr txBox="1">
            <a:spLocks/>
          </p:cNvSpPr>
          <p:nvPr/>
        </p:nvSpPr>
        <p:spPr>
          <a:xfrm>
            <a:off x="1378873" y="5327680"/>
            <a:ext cx="10390886" cy="607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5000">
                <a:latin typeface="EHUSans"/>
                <a:cs typeface="Times New Roman"/>
              </a:rPr>
              <a:t>Duration, leaves and extensions</a:t>
            </a:r>
            <a:endParaRPr lang="en-GB" sz="50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CE5DFA4A-A6E5-3F80-46BE-77B43C80ECF1}"/>
              </a:ext>
            </a:extLst>
          </p:cNvPr>
          <p:cNvSpPr txBox="1">
            <a:spLocks/>
          </p:cNvSpPr>
          <p:nvPr/>
        </p:nvSpPr>
        <p:spPr>
          <a:xfrm>
            <a:off x="1380075" y="4721257"/>
            <a:ext cx="9227600" cy="597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5000" b="1" noProof="1">
                <a:latin typeface="EHUSans"/>
                <a:cs typeface="Times New Roman"/>
              </a:rPr>
              <a:t>Duración, bajas y prórrogas</a:t>
            </a:r>
            <a:endParaRPr lang="es-ES_tradnl" sz="50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A0E40D1B-BB91-D8BE-01C6-58D7CB42F83C}"/>
              </a:ext>
            </a:extLst>
          </p:cNvPr>
          <p:cNvSpPr txBox="1">
            <a:spLocks/>
          </p:cNvSpPr>
          <p:nvPr/>
        </p:nvSpPr>
        <p:spPr>
          <a:xfrm>
            <a:off x="1378742" y="4107308"/>
            <a:ext cx="9715393" cy="617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ea typeface="+mn-lt"/>
                <a:cs typeface="Times New Roman"/>
              </a:rPr>
              <a:t>Iraupena, bajak eta luzapenak</a:t>
            </a:r>
            <a:endParaRPr lang="es-ES" sz="5000">
              <a:latin typeface="EHUSerif"/>
            </a:endParaRPr>
          </a:p>
        </p:txBody>
      </p:sp>
      <p:pic>
        <p:nvPicPr>
          <p:cNvPr id="3" name="33 intro plazo estudios">
            <a:hlinkClick r:id="" action="ppaction://media"/>
            <a:extLst>
              <a:ext uri="{FF2B5EF4-FFF2-40B4-BE49-F238E27FC236}">
                <a16:creationId xmlns:a16="http://schemas.microsoft.com/office/drawing/2014/main" id="{3F193C18-CA11-D786-1EF7-EF0DE27243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5361" y="573443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1607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855865CF-DA23-171F-82ED-83616016DC60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1B9CF61E-82A1-3412-85E5-64895DA78AD5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5415281" y="2799729"/>
            <a:ext cx="2016224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4 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4837617" y="3081610"/>
            <a:ext cx="432048" cy="27378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413681" y="3906136"/>
            <a:ext cx="1987988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7 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Flecha derecha 23"/>
          <p:cNvSpPr/>
          <p:nvPr/>
        </p:nvSpPr>
        <p:spPr>
          <a:xfrm>
            <a:off x="4837617" y="4191773"/>
            <a:ext cx="432048" cy="273789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Rectángulo redondeado 28"/>
          <p:cNvSpPr/>
          <p:nvPr/>
        </p:nvSpPr>
        <p:spPr>
          <a:xfrm flipH="1">
            <a:off x="5406360" y="2732167"/>
            <a:ext cx="2093278" cy="2285601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2AC074-AA08-AF4D-985A-D4A97FC46ED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31" name="Título 4">
            <a:extLst>
              <a:ext uri="{FF2B5EF4-FFF2-40B4-BE49-F238E27FC236}">
                <a16:creationId xmlns:a16="http://schemas.microsoft.com/office/drawing/2014/main" id="{48FC5796-45EA-D040-B1D6-CE7D39F16809}"/>
              </a:ext>
            </a:extLst>
          </p:cNvPr>
          <p:cNvSpPr txBox="1">
            <a:spLocks/>
          </p:cNvSpPr>
          <p:nvPr/>
        </p:nvSpPr>
        <p:spPr>
          <a:xfrm>
            <a:off x="1730065" y="404974"/>
            <a:ext cx="10565131" cy="459545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Doktoregoaren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IRAUPENA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Duración del doctorado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Duration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of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studies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7ECBF2A6-D040-744C-9633-85BE6FFA9C24}"/>
              </a:ext>
            </a:extLst>
          </p:cNvPr>
          <p:cNvSpPr/>
          <p:nvPr/>
        </p:nvSpPr>
        <p:spPr>
          <a:xfrm>
            <a:off x="2677378" y="2574125"/>
            <a:ext cx="1958483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4A73A6F-836B-E54B-B330-284DB6D2A9BA}"/>
              </a:ext>
            </a:extLst>
          </p:cNvPr>
          <p:cNvSpPr txBox="1"/>
          <p:nvPr/>
        </p:nvSpPr>
        <p:spPr>
          <a:xfrm>
            <a:off x="2843054" y="2766781"/>
            <a:ext cx="156916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osoa</a:t>
            </a:r>
            <a:endParaRPr lang="es-ES" sz="18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COMPLETA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FULL-TIME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9EBD5DE-855B-E84E-A8DB-10222D637C7A}"/>
              </a:ext>
            </a:extLst>
          </p:cNvPr>
          <p:cNvSpPr/>
          <p:nvPr/>
        </p:nvSpPr>
        <p:spPr>
          <a:xfrm>
            <a:off x="5682645" y="3466661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46F051B-6397-0840-AD6D-BEF033D1B547}"/>
              </a:ext>
            </a:extLst>
          </p:cNvPr>
          <p:cNvSpPr/>
          <p:nvPr/>
        </p:nvSpPr>
        <p:spPr>
          <a:xfrm>
            <a:off x="5673300" y="4543817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407D61E-9C8B-714C-83B6-AAE4D319A872}"/>
              </a:ext>
            </a:extLst>
          </p:cNvPr>
          <p:cNvGrpSpPr/>
          <p:nvPr/>
        </p:nvGrpSpPr>
        <p:grpSpPr>
          <a:xfrm>
            <a:off x="7501913" y="2799059"/>
            <a:ext cx="2016224" cy="947634"/>
            <a:chOff x="6804248" y="3332276"/>
            <a:chExt cx="2016224" cy="947634"/>
          </a:xfrm>
        </p:grpSpPr>
        <p:sp>
          <p:nvSpPr>
            <p:cNvPr id="27" name="CuadroTexto 26"/>
            <p:cNvSpPr txBox="1"/>
            <p:nvPr/>
          </p:nvSpPr>
          <p:spPr>
            <a:xfrm>
              <a:off x="6804248" y="3332276"/>
              <a:ext cx="2016224" cy="861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s-ES" sz="50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6 </a:t>
              </a:r>
              <a:r>
                <a:rPr lang="es-ES" sz="5000" b="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+1</a:t>
              </a:r>
              <a:r>
                <a:rPr lang="es-ES" sz="5000" b="0" u="none">
                  <a:solidFill>
                    <a:srgbClr val="0000CC"/>
                  </a:solidFill>
                  <a:latin typeface="EHUSans"/>
                  <a:ea typeface="EHUSans"/>
                  <a:cs typeface="EHUSans"/>
                  <a:sym typeface="EHUSans"/>
                </a:rPr>
                <a:t> </a:t>
              </a:r>
            </a:p>
          </p:txBody>
        </p:sp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BCFFA4B2-4F43-1D44-8E19-617676181C1F}"/>
                </a:ext>
              </a:extLst>
            </p:cNvPr>
            <p:cNvSpPr/>
            <p:nvPr/>
          </p:nvSpPr>
          <p:spPr>
            <a:xfrm>
              <a:off x="7137647" y="4002911"/>
              <a:ext cx="148149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urte</a:t>
              </a:r>
              <a:r>
                <a:rPr lang="es-ES" sz="12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r>
                <a:rPr lang="es-ES" sz="1200" u="none">
                  <a:solidFill>
                    <a:schemeClr val="tx1"/>
                  </a:solidFill>
                  <a:latin typeface="EHUSans" panose="02000503050000020004" pitchFamily="50"/>
                </a:rPr>
                <a:t>años </a:t>
              </a:r>
              <a:r>
                <a:rPr lang="es-ES" sz="1200" b="0" u="none">
                  <a:solidFill>
                    <a:schemeClr val="tx1"/>
                  </a:solidFill>
                  <a:latin typeface="EHUSans" panose="02000503050000020004" pitchFamily="50"/>
                </a:rPr>
                <a:t>. </a:t>
              </a:r>
              <a:r>
                <a:rPr lang="es-ES" sz="1200" b="0" u="none" err="1">
                  <a:solidFill>
                    <a:schemeClr val="tx1"/>
                  </a:solidFill>
                  <a:latin typeface="EHUSans" panose="02000503050000020004" pitchFamily="50"/>
                </a:rPr>
                <a:t>years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096F3F6-9BFD-7145-B9FD-0A13A5ED9070}"/>
              </a:ext>
            </a:extLst>
          </p:cNvPr>
          <p:cNvGrpSpPr/>
          <p:nvPr/>
        </p:nvGrpSpPr>
        <p:grpSpPr>
          <a:xfrm>
            <a:off x="7676629" y="3986516"/>
            <a:ext cx="1683044" cy="1246091"/>
            <a:chOff x="6937202" y="4589502"/>
            <a:chExt cx="1683044" cy="1138771"/>
          </a:xfrm>
        </p:grpSpPr>
        <p:sp>
          <p:nvSpPr>
            <p:cNvPr id="28" name="CuadroTexto 27"/>
            <p:cNvSpPr txBox="1"/>
            <p:nvPr/>
          </p:nvSpPr>
          <p:spPr>
            <a:xfrm>
              <a:off x="6937202" y="4589502"/>
              <a:ext cx="1683044" cy="11387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s-ES" sz="50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9 </a:t>
              </a:r>
              <a:r>
                <a:rPr lang="es-ES" sz="5000" b="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+1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2815E635-538A-F14E-9BB8-F3FB760674AD}"/>
                </a:ext>
              </a:extLst>
            </p:cNvPr>
            <p:cNvSpPr/>
            <p:nvPr/>
          </p:nvSpPr>
          <p:spPr>
            <a:xfrm>
              <a:off x="7063719" y="5216850"/>
              <a:ext cx="148149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urte</a:t>
              </a:r>
              <a:r>
                <a:rPr lang="es-ES" sz="12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r>
                <a:rPr lang="es-ES" sz="1200" u="none">
                  <a:solidFill>
                    <a:schemeClr val="tx1"/>
                  </a:solidFill>
                  <a:latin typeface="EHUSans" panose="02000503050000020004" pitchFamily="50"/>
                </a:rPr>
                <a:t>años </a:t>
              </a:r>
              <a:r>
                <a:rPr lang="es-ES" sz="1200" b="0" u="none">
                  <a:solidFill>
                    <a:schemeClr val="tx1"/>
                  </a:solidFill>
                  <a:latin typeface="EHUSans" panose="02000503050000020004" pitchFamily="50"/>
                </a:rPr>
                <a:t>. </a:t>
              </a:r>
              <a:r>
                <a:rPr lang="es-ES" sz="1200" b="0" u="none" err="1">
                  <a:solidFill>
                    <a:schemeClr val="tx1"/>
                  </a:solidFill>
                  <a:latin typeface="EHUSans" panose="02000503050000020004" pitchFamily="50"/>
                </a:rPr>
                <a:t>years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</p:grpSp>
      <p:sp>
        <p:nvSpPr>
          <p:cNvPr id="43" name="Rectángulo 42">
            <a:extLst>
              <a:ext uri="{FF2B5EF4-FFF2-40B4-BE49-F238E27FC236}">
                <a16:creationId xmlns:a16="http://schemas.microsoft.com/office/drawing/2014/main" id="{1D351A8C-4E45-DC43-B5AA-D97A53D76B69}"/>
              </a:ext>
            </a:extLst>
          </p:cNvPr>
          <p:cNvSpPr/>
          <p:nvPr/>
        </p:nvSpPr>
        <p:spPr>
          <a:xfrm>
            <a:off x="5280903" y="1507118"/>
            <a:ext cx="2120767" cy="9541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gehienekoa</a:t>
            </a:r>
            <a:br>
              <a:rPr lang="es-ES" sz="14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máxima</a:t>
            </a:r>
            <a:br>
              <a:rPr lang="es-ES" sz="14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14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maximum</a:t>
            </a:r>
            <a:endParaRPr lang="es-ES" sz="1400" b="0" u="none" err="1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4" name="Rectángulo redondeado 43">
            <a:extLst>
              <a:ext uri="{FF2B5EF4-FFF2-40B4-BE49-F238E27FC236}">
                <a16:creationId xmlns:a16="http://schemas.microsoft.com/office/drawing/2014/main" id="{0A8C4525-86E3-5C4F-A5D6-D07200FB36CA}"/>
              </a:ext>
            </a:extLst>
          </p:cNvPr>
          <p:cNvSpPr/>
          <p:nvPr/>
        </p:nvSpPr>
        <p:spPr>
          <a:xfrm>
            <a:off x="2677378" y="3972606"/>
            <a:ext cx="1966799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65B50EC-D9D1-5142-8B03-FAF6E890C8DC}"/>
              </a:ext>
            </a:extLst>
          </p:cNvPr>
          <p:cNvSpPr txBox="1"/>
          <p:nvPr/>
        </p:nvSpPr>
        <p:spPr>
          <a:xfrm>
            <a:off x="2533361" y="4154871"/>
            <a:ext cx="18871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PARTZIALA</a:t>
            </a: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PARCIAL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PART-TIME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9A5C464E-4C5F-E847-BDFC-3EA39E14E1FE}"/>
              </a:ext>
            </a:extLst>
          </p:cNvPr>
          <p:cNvSpPr/>
          <p:nvPr/>
        </p:nvSpPr>
        <p:spPr>
          <a:xfrm>
            <a:off x="2770385" y="1503627"/>
            <a:ext cx="1875694" cy="8383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/>
                <a:ea typeface="EHUSans"/>
                <a:cs typeface="EHUSans"/>
                <a:sym typeface="EHUSans"/>
              </a:rPr>
              <a:t>ARDURALDIA</a:t>
            </a:r>
            <a:r>
              <a:rPr lang="es-ES" sz="16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1600" u="none">
                <a:latin typeface="EHUSans"/>
                <a:ea typeface="EHUSans"/>
                <a:cs typeface="EHUSans"/>
              </a:rPr>
            </a:br>
            <a:r>
              <a:rPr lang="es-ES" sz="16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DEDICACIÓN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 </a:t>
            </a:r>
            <a:br>
              <a:rPr lang="es-ES" sz="1600" b="0" u="none">
                <a:latin typeface="EHUSans" panose="02000503050000020004" pitchFamily="50"/>
              </a:rPr>
            </a:br>
            <a:r>
              <a:rPr lang="es-ES" sz="1600" b="0" u="none">
                <a:solidFill>
                  <a:schemeClr val="tx1"/>
                </a:solidFill>
                <a:latin typeface="EHUSans"/>
              </a:rPr>
              <a:t>DEDICATION</a:t>
            </a:r>
            <a:endParaRPr lang="es-ES">
              <a:solidFill>
                <a:schemeClr val="tx1"/>
              </a:solidFill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38399800-6A0D-BC41-B79B-F16FB4E1F8E2}"/>
              </a:ext>
            </a:extLst>
          </p:cNvPr>
          <p:cNvSpPr txBox="1"/>
          <p:nvPr/>
        </p:nvSpPr>
        <p:spPr>
          <a:xfrm>
            <a:off x="8989341" y="1814458"/>
            <a:ext cx="1078997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</a:rPr>
              <a:t>≥</a:t>
            </a: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33%</a:t>
            </a:r>
            <a:endParaRPr lang="es-ES" sz="10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AB6FA355-D6C7-6E46-9B1E-8FC83B08A9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5615" y="1805574"/>
            <a:ext cx="678045" cy="678045"/>
          </a:xfrm>
          <a:prstGeom prst="rect">
            <a:avLst/>
          </a:prstGeom>
        </p:spPr>
      </p:pic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DACE9154-51BC-125D-FE1A-90B527EB2509}"/>
              </a:ext>
            </a:extLst>
          </p:cNvPr>
          <p:cNvSpPr/>
          <p:nvPr/>
        </p:nvSpPr>
        <p:spPr>
          <a:xfrm rot="5400000">
            <a:off x="6172777" y="2500346"/>
            <a:ext cx="427854" cy="36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0A29832-1E92-318C-A230-8BD85AECBA0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160BACF2-91A5-A776-3C4A-8B53A9214C70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BCCDF6A-BFA8-4F6B-B018-B95F9F117A8F}"/>
              </a:ext>
            </a:extLst>
          </p:cNvPr>
          <p:cNvSpPr txBox="1"/>
          <p:nvPr/>
        </p:nvSpPr>
        <p:spPr>
          <a:xfrm>
            <a:off x="1883595" y="5552326"/>
            <a:ext cx="9366606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https://www.ehu.eus/es/web/doktorego-eskola/duraci%C3%B3n-plazos-y-bajas</a:t>
            </a:r>
            <a:r>
              <a:rPr lang="en-US" sz="2000" b="0">
                <a:solidFill>
                  <a:srgbClr val="33CCCC"/>
                </a:solidFill>
              </a:rPr>
              <a:t> </a:t>
            </a:r>
          </a:p>
        </p:txBody>
      </p:sp>
      <p:pic>
        <p:nvPicPr>
          <p:cNvPr id="5" name="35 duracion completa parcial">
            <a:hlinkClick r:id="" action="ppaction://media"/>
            <a:extLst>
              <a:ext uri="{FF2B5EF4-FFF2-40B4-BE49-F238E27FC236}">
                <a16:creationId xmlns:a16="http://schemas.microsoft.com/office/drawing/2014/main" id="{0C80300F-9C81-40ED-576E-7BD2DAA56F9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74867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11022"/>
      </p:ext>
    </p:extLst>
  </p:cSld>
  <p:clrMapOvr>
    <a:masterClrMapping/>
  </p:clrMapOvr>
  <p:transition spd="med" advTm="5800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23D26E0D-C4BA-409E-40C8-1E78AB864B58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F5DDE127-5A95-3D14-03C3-CB31F808A27F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5520968" y="2360350"/>
            <a:ext cx="2016224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4 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2" name="Flecha derecha 1"/>
          <p:cNvSpPr/>
          <p:nvPr/>
        </p:nvSpPr>
        <p:spPr>
          <a:xfrm>
            <a:off x="4800000" y="2670806"/>
            <a:ext cx="504000" cy="432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5547944" y="3366740"/>
            <a:ext cx="1987988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7 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Flecha derecha 23"/>
          <p:cNvSpPr/>
          <p:nvPr/>
        </p:nvSpPr>
        <p:spPr>
          <a:xfrm>
            <a:off x="4800000" y="3780969"/>
            <a:ext cx="504000" cy="432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Rectángulo redondeado 28"/>
          <p:cNvSpPr/>
          <p:nvPr/>
        </p:nvSpPr>
        <p:spPr>
          <a:xfrm flipH="1">
            <a:off x="5592000" y="2340000"/>
            <a:ext cx="1872000" cy="2124000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2AC074-AA08-AF4D-985A-D4A97FC46ED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31" name="Título 4">
            <a:extLst>
              <a:ext uri="{FF2B5EF4-FFF2-40B4-BE49-F238E27FC236}">
                <a16:creationId xmlns:a16="http://schemas.microsoft.com/office/drawing/2014/main" id="{48FC5796-45EA-D040-B1D6-CE7D39F16809}"/>
              </a:ext>
            </a:extLst>
          </p:cNvPr>
          <p:cNvSpPr txBox="1">
            <a:spLocks/>
          </p:cNvSpPr>
          <p:nvPr/>
        </p:nvSpPr>
        <p:spPr>
          <a:xfrm>
            <a:off x="1700757" y="390317"/>
            <a:ext cx="10491863" cy="884510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Doktoregoaren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IRAUPENA 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Duración del doctorado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Duration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of</a:t>
            </a:r>
            <a:r>
              <a:rPr lang="es-ES" sz="2000" b="0">
                <a:latin typeface="EHUSans"/>
              </a:rPr>
              <a:t> doctoral </a:t>
            </a:r>
            <a:r>
              <a:rPr lang="es-ES" sz="2000" b="0" err="1">
                <a:latin typeface="EHUSans"/>
              </a:rPr>
              <a:t>studies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9EBD5DE-855B-E84E-A8DB-10222D637C7A}"/>
              </a:ext>
            </a:extLst>
          </p:cNvPr>
          <p:cNvSpPr/>
          <p:nvPr/>
        </p:nvSpPr>
        <p:spPr>
          <a:xfrm>
            <a:off x="5788332" y="3027282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46F051B-6397-0840-AD6D-BEF033D1B547}"/>
              </a:ext>
            </a:extLst>
          </p:cNvPr>
          <p:cNvSpPr/>
          <p:nvPr/>
        </p:nvSpPr>
        <p:spPr>
          <a:xfrm>
            <a:off x="5807563" y="4004421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7407D61E-9C8B-714C-83B6-AAE4D319A872}"/>
              </a:ext>
            </a:extLst>
          </p:cNvPr>
          <p:cNvGrpSpPr/>
          <p:nvPr/>
        </p:nvGrpSpPr>
        <p:grpSpPr>
          <a:xfrm>
            <a:off x="7536160" y="2259665"/>
            <a:ext cx="2016224" cy="947634"/>
            <a:chOff x="6804248" y="3203684"/>
            <a:chExt cx="2016224" cy="947634"/>
          </a:xfrm>
        </p:grpSpPr>
        <p:sp>
          <p:nvSpPr>
            <p:cNvPr id="27" name="CuadroTexto 26"/>
            <p:cNvSpPr txBox="1"/>
            <p:nvPr/>
          </p:nvSpPr>
          <p:spPr>
            <a:xfrm>
              <a:off x="6804248" y="3203684"/>
              <a:ext cx="2016224" cy="861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s-ES" sz="50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6 </a:t>
              </a:r>
              <a:r>
                <a:rPr lang="es-ES" sz="5000" b="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+1</a:t>
              </a:r>
              <a:r>
                <a:rPr lang="es-ES" sz="5000" b="0" u="none">
                  <a:solidFill>
                    <a:srgbClr val="0000CC"/>
                  </a:solidFill>
                  <a:latin typeface="EHUSans"/>
                  <a:ea typeface="EHUSans"/>
                  <a:cs typeface="EHUSans"/>
                  <a:sym typeface="EHUSans"/>
                </a:rPr>
                <a:t> </a:t>
              </a:r>
            </a:p>
          </p:txBody>
        </p:sp>
        <p:sp>
          <p:nvSpPr>
            <p:cNvPr id="41" name="Rectángulo 40">
              <a:extLst>
                <a:ext uri="{FF2B5EF4-FFF2-40B4-BE49-F238E27FC236}">
                  <a16:creationId xmlns:a16="http://schemas.microsoft.com/office/drawing/2014/main" id="{BCFFA4B2-4F43-1D44-8E19-617676181C1F}"/>
                </a:ext>
              </a:extLst>
            </p:cNvPr>
            <p:cNvSpPr/>
            <p:nvPr/>
          </p:nvSpPr>
          <p:spPr>
            <a:xfrm>
              <a:off x="7137647" y="3874319"/>
              <a:ext cx="148149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urte</a:t>
              </a:r>
              <a:r>
                <a:rPr lang="es-ES" sz="12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r>
                <a:rPr lang="es-ES" sz="1200" u="none">
                  <a:solidFill>
                    <a:schemeClr val="tx1"/>
                  </a:solidFill>
                  <a:latin typeface="EHUSans" panose="02000503050000020004" pitchFamily="50"/>
                </a:rPr>
                <a:t>años </a:t>
              </a:r>
              <a:r>
                <a:rPr lang="es-ES" sz="1200" b="0" u="none">
                  <a:solidFill>
                    <a:schemeClr val="tx1"/>
                  </a:solidFill>
                  <a:latin typeface="EHUSans" panose="02000503050000020004" pitchFamily="50"/>
                </a:rPr>
                <a:t>. </a:t>
              </a:r>
              <a:r>
                <a:rPr lang="es-ES" sz="1200" b="0" u="none" err="1">
                  <a:solidFill>
                    <a:schemeClr val="tx1"/>
                  </a:solidFill>
                  <a:latin typeface="EHUSans" panose="02000503050000020004" pitchFamily="50"/>
                </a:rPr>
                <a:t>years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7096F3F6-9BFD-7145-B9FD-0A13A5ED9070}"/>
              </a:ext>
            </a:extLst>
          </p:cNvPr>
          <p:cNvGrpSpPr/>
          <p:nvPr/>
        </p:nvGrpSpPr>
        <p:grpSpPr>
          <a:xfrm>
            <a:off x="7668012" y="3518562"/>
            <a:ext cx="1940125" cy="1138771"/>
            <a:chOff x="6894337" y="4532350"/>
            <a:chExt cx="1940125" cy="1138771"/>
          </a:xfrm>
        </p:grpSpPr>
        <p:sp>
          <p:nvSpPr>
            <p:cNvPr id="28" name="CuadroTexto 27"/>
            <p:cNvSpPr txBox="1"/>
            <p:nvPr/>
          </p:nvSpPr>
          <p:spPr>
            <a:xfrm>
              <a:off x="6894337" y="4532350"/>
              <a:ext cx="1940125" cy="11387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es-ES" sz="50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9 </a:t>
              </a:r>
              <a:r>
                <a:rPr lang="es-ES" sz="5000" b="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+1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2815E635-538A-F14E-9BB8-F3FB760674AD}"/>
                </a:ext>
              </a:extLst>
            </p:cNvPr>
            <p:cNvSpPr/>
            <p:nvPr/>
          </p:nvSpPr>
          <p:spPr>
            <a:xfrm>
              <a:off x="7120871" y="5227446"/>
              <a:ext cx="1481496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ES" sz="12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urte</a:t>
              </a:r>
              <a:r>
                <a:rPr lang="es-ES" sz="1200" u="none">
                  <a:solidFill>
                    <a:schemeClr val="tx1"/>
                  </a:solidFill>
                  <a:latin typeface="EHUSans"/>
                  <a:ea typeface="EHUSans"/>
                  <a:cs typeface="EHUSans"/>
                  <a:sym typeface="EHUSans"/>
                </a:rPr>
                <a:t> . </a:t>
              </a:r>
              <a:r>
                <a:rPr lang="es-ES" sz="1200" u="none">
                  <a:solidFill>
                    <a:schemeClr val="tx1"/>
                  </a:solidFill>
                  <a:latin typeface="EHUSans" panose="02000503050000020004" pitchFamily="50"/>
                </a:rPr>
                <a:t>años </a:t>
              </a:r>
              <a:r>
                <a:rPr lang="es-ES" sz="1200" b="0" u="none">
                  <a:solidFill>
                    <a:schemeClr val="tx1"/>
                  </a:solidFill>
                  <a:latin typeface="EHUSans" panose="02000503050000020004" pitchFamily="50"/>
                </a:rPr>
                <a:t>. </a:t>
              </a:r>
              <a:r>
                <a:rPr lang="es-ES" sz="1200" b="0" u="none" err="1">
                  <a:solidFill>
                    <a:schemeClr val="tx1"/>
                  </a:solidFill>
                  <a:latin typeface="EHUSans" panose="02000503050000020004" pitchFamily="50"/>
                </a:rPr>
                <a:t>years</a:t>
              </a:r>
              <a:endParaRPr lang="es-ES" sz="1200" b="0" u="none">
                <a:solidFill>
                  <a:schemeClr val="tx1"/>
                </a:solidFill>
                <a:latin typeface="EHUSans" panose="02000503050000020004" pitchFamily="50"/>
              </a:endParaRPr>
            </a:p>
          </p:txBody>
        </p:sp>
      </p:grpSp>
      <p:sp>
        <p:nvSpPr>
          <p:cNvPr id="43" name="Rectángulo 42">
            <a:extLst>
              <a:ext uri="{FF2B5EF4-FFF2-40B4-BE49-F238E27FC236}">
                <a16:creationId xmlns:a16="http://schemas.microsoft.com/office/drawing/2014/main" id="{1D351A8C-4E45-DC43-B5AA-D97A53D76B69}"/>
              </a:ext>
            </a:extLst>
          </p:cNvPr>
          <p:cNvSpPr/>
          <p:nvPr/>
        </p:nvSpPr>
        <p:spPr>
          <a:xfrm>
            <a:off x="5283181" y="1313546"/>
            <a:ext cx="2120767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Gehienekoa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. </a:t>
            </a:r>
            <a:br>
              <a:rPr lang="es-ES" sz="14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Máxima . </a:t>
            </a:r>
            <a:r>
              <a:rPr lang="es-ES" sz="14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Maximum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9A5C464E-4C5F-E847-BDFC-3EA39E14E1FE}"/>
              </a:ext>
            </a:extLst>
          </p:cNvPr>
          <p:cNvSpPr/>
          <p:nvPr/>
        </p:nvSpPr>
        <p:spPr>
          <a:xfrm>
            <a:off x="1938424" y="1515188"/>
            <a:ext cx="3558395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/>
                <a:ea typeface="EHUSans"/>
                <a:cs typeface="EHUSans"/>
                <a:sym typeface="EHUSans"/>
              </a:rPr>
              <a:t>ARDURALDIA .</a:t>
            </a:r>
            <a:r>
              <a:rPr lang="es-ES" sz="16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1600" u="none">
                <a:latin typeface="EHUSans"/>
                <a:ea typeface="EHUSans"/>
                <a:cs typeface="EHUSans"/>
              </a:rPr>
            </a:br>
            <a:r>
              <a:rPr lang="es-ES" sz="16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DEDICACIÓN .</a:t>
            </a:r>
            <a:r>
              <a:rPr lang="es-ES" sz="16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 </a:t>
            </a:r>
            <a:r>
              <a:rPr lang="es-ES" sz="1600" b="0" u="none">
                <a:solidFill>
                  <a:schemeClr val="tx1"/>
                </a:solidFill>
                <a:latin typeface="EHUSans"/>
              </a:rPr>
              <a:t>DEDICATION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38399800-6A0D-BC41-B79B-F16FB4E1F8E2}"/>
              </a:ext>
            </a:extLst>
          </p:cNvPr>
          <p:cNvSpPr txBox="1"/>
          <p:nvPr/>
        </p:nvSpPr>
        <p:spPr>
          <a:xfrm>
            <a:off x="9247661" y="1433018"/>
            <a:ext cx="1078997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</a:rPr>
              <a:t>≥</a:t>
            </a: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24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33%</a:t>
            </a:r>
            <a:endParaRPr lang="es-ES" sz="10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AB6FA355-D6C7-6E46-9B1E-8FC83B08A9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553" y="1452710"/>
            <a:ext cx="678045" cy="67804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2EFF687B-54A5-D6A1-CDC5-BBB363BEDBB8}"/>
              </a:ext>
            </a:extLst>
          </p:cNvPr>
          <p:cNvSpPr/>
          <p:nvPr/>
        </p:nvSpPr>
        <p:spPr>
          <a:xfrm>
            <a:off x="5443613" y="4349483"/>
            <a:ext cx="2120767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Gutxienekoa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.</a:t>
            </a:r>
            <a:br>
              <a:rPr lang="es-ES" sz="14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Mínima .</a:t>
            </a: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 </a:t>
            </a:r>
            <a:r>
              <a:rPr lang="es-ES" sz="14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Minimum</a:t>
            </a:r>
            <a:endParaRPr lang="es-ES" sz="14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500EB54-B889-E606-094E-0E1F31C04CFB}"/>
              </a:ext>
            </a:extLst>
          </p:cNvPr>
          <p:cNvSpPr txBox="1"/>
          <p:nvPr/>
        </p:nvSpPr>
        <p:spPr>
          <a:xfrm>
            <a:off x="5437560" y="5292105"/>
            <a:ext cx="2016224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2 </a:t>
            </a:r>
            <a:endParaRPr lang="es-ES" sz="5000" b="0" u="none">
              <a:solidFill>
                <a:schemeClr val="tx1"/>
              </a:solidFill>
              <a:latin typeface="EHUSans"/>
              <a:ea typeface="EHUSans"/>
              <a:cs typeface="EHUSans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3CA61DE3-CE3F-B074-1C85-6B79D1884C40}"/>
              </a:ext>
            </a:extLst>
          </p:cNvPr>
          <p:cNvSpPr/>
          <p:nvPr/>
        </p:nvSpPr>
        <p:spPr>
          <a:xfrm>
            <a:off x="5762076" y="5982973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8" name="Rectángulo redondeado 28">
            <a:extLst>
              <a:ext uri="{FF2B5EF4-FFF2-40B4-BE49-F238E27FC236}">
                <a16:creationId xmlns:a16="http://schemas.microsoft.com/office/drawing/2014/main" id="{0E43D0A3-ABD9-F4C1-D082-6FBF82B91525}"/>
              </a:ext>
            </a:extLst>
          </p:cNvPr>
          <p:cNvSpPr/>
          <p:nvPr/>
        </p:nvSpPr>
        <p:spPr>
          <a:xfrm flipH="1">
            <a:off x="5592000" y="5274736"/>
            <a:ext cx="1872000" cy="1044000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2A97A21-AEB9-5650-E4C2-5D22210DCF69}"/>
              </a:ext>
            </a:extLst>
          </p:cNvPr>
          <p:cNvSpPr txBox="1"/>
          <p:nvPr/>
        </p:nvSpPr>
        <p:spPr>
          <a:xfrm>
            <a:off x="7664820" y="5275018"/>
            <a:ext cx="1940125" cy="1138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sym typeface="EHUSans"/>
              </a:rPr>
              <a:t>2</a:t>
            </a:r>
            <a:endParaRPr lang="es-ES" sz="50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337471C-75A8-A173-C1AD-E3948048DE9C}"/>
              </a:ext>
            </a:extLst>
          </p:cNvPr>
          <p:cNvSpPr/>
          <p:nvPr/>
        </p:nvSpPr>
        <p:spPr>
          <a:xfrm>
            <a:off x="7807573" y="5910272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DACE9154-51BC-125D-FE1A-90B527EB2509}"/>
              </a:ext>
            </a:extLst>
          </p:cNvPr>
          <p:cNvSpPr/>
          <p:nvPr/>
        </p:nvSpPr>
        <p:spPr>
          <a:xfrm rot="5400000">
            <a:off x="6204000" y="2073617"/>
            <a:ext cx="396000" cy="36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E9191458-EE08-33D9-0811-3237DE3197AC}"/>
              </a:ext>
            </a:extLst>
          </p:cNvPr>
          <p:cNvSpPr/>
          <p:nvPr/>
        </p:nvSpPr>
        <p:spPr>
          <a:xfrm rot="5400000">
            <a:off x="6204000" y="5074492"/>
            <a:ext cx="396000" cy="360000"/>
          </a:xfrm>
          <a:prstGeom prst="rightArrow">
            <a:avLst/>
          </a:prstGeom>
          <a:solidFill>
            <a:schemeClr val="accent3">
              <a:lumOff val="44000"/>
            </a:scheme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9" name="Rectángulo redondeado 36">
            <a:extLst>
              <a:ext uri="{FF2B5EF4-FFF2-40B4-BE49-F238E27FC236}">
                <a16:creationId xmlns:a16="http://schemas.microsoft.com/office/drawing/2014/main" id="{29808FD8-52B0-094D-B17D-FBAE6D5D0C40}"/>
              </a:ext>
            </a:extLst>
          </p:cNvPr>
          <p:cNvSpPr/>
          <p:nvPr/>
        </p:nvSpPr>
        <p:spPr>
          <a:xfrm>
            <a:off x="2711640" y="2221296"/>
            <a:ext cx="1958040" cy="115164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9" name="CuadroTexto 37">
            <a:extLst>
              <a:ext uri="{FF2B5EF4-FFF2-40B4-BE49-F238E27FC236}">
                <a16:creationId xmlns:a16="http://schemas.microsoft.com/office/drawing/2014/main" id="{4D2F240D-7587-B34A-B973-D48414056E4A}"/>
              </a:ext>
            </a:extLst>
          </p:cNvPr>
          <p:cNvSpPr/>
          <p:nvPr/>
        </p:nvSpPr>
        <p:spPr>
          <a:xfrm>
            <a:off x="2877240" y="2347656"/>
            <a:ext cx="1568880" cy="914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cap="all" spc="-1" err="1">
                <a:solidFill>
                  <a:srgbClr val="BBE0E3"/>
                </a:solidFill>
                <a:latin typeface="EHUSerif"/>
                <a:ea typeface="EHUSans"/>
              </a:rPr>
              <a:t>osoa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COMPLETA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FULL-TIME</a:t>
            </a:r>
            <a:endParaRPr lang="es-ES" sz="1800" b="0" u="none" strike="noStrike" spc="-1">
              <a:latin typeface="Arial"/>
            </a:endParaRPr>
          </a:p>
        </p:txBody>
      </p:sp>
      <p:sp>
        <p:nvSpPr>
          <p:cNvPr id="50" name="Rectángulo redondeado 43">
            <a:extLst>
              <a:ext uri="{FF2B5EF4-FFF2-40B4-BE49-F238E27FC236}">
                <a16:creationId xmlns:a16="http://schemas.microsoft.com/office/drawing/2014/main" id="{651E19C3-5B13-AE4E-9835-396E964D80EF}"/>
              </a:ext>
            </a:extLst>
          </p:cNvPr>
          <p:cNvSpPr/>
          <p:nvPr/>
        </p:nvSpPr>
        <p:spPr>
          <a:xfrm>
            <a:off x="2711640" y="3487056"/>
            <a:ext cx="1966320" cy="111564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1" name="CuadroTexto 44">
            <a:extLst>
              <a:ext uri="{FF2B5EF4-FFF2-40B4-BE49-F238E27FC236}">
                <a16:creationId xmlns:a16="http://schemas.microsoft.com/office/drawing/2014/main" id="{74366743-6135-6445-BFFD-4080196DC06D}"/>
              </a:ext>
            </a:extLst>
          </p:cNvPr>
          <p:cNvSpPr/>
          <p:nvPr/>
        </p:nvSpPr>
        <p:spPr>
          <a:xfrm>
            <a:off x="2624520" y="3583176"/>
            <a:ext cx="1886760" cy="914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cap="all" spc="-1">
                <a:solidFill>
                  <a:srgbClr val="BBE0E3"/>
                </a:solidFill>
                <a:latin typeface="EHUSerif"/>
                <a:ea typeface="EHUSans"/>
              </a:rPr>
              <a:t>PARTZIALA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PARCIAL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PART-TIME</a:t>
            </a:r>
            <a:endParaRPr lang="es-ES" sz="1800" b="0" u="none" strike="noStrike" spc="-1">
              <a:latin typeface="Arial"/>
            </a:endParaRPr>
          </a:p>
        </p:txBody>
      </p:sp>
      <p:sp>
        <p:nvSpPr>
          <p:cNvPr id="52" name="Rectángulo redondeado 43">
            <a:extLst>
              <a:ext uri="{FF2B5EF4-FFF2-40B4-BE49-F238E27FC236}">
                <a16:creationId xmlns:a16="http://schemas.microsoft.com/office/drawing/2014/main" id="{2297A97B-E497-3D4F-8633-5DA5EAD330C2}"/>
              </a:ext>
            </a:extLst>
          </p:cNvPr>
          <p:cNvSpPr/>
          <p:nvPr/>
        </p:nvSpPr>
        <p:spPr>
          <a:xfrm>
            <a:off x="2699760" y="5211816"/>
            <a:ext cx="1966320" cy="1079640"/>
          </a:xfrm>
          <a:prstGeom prst="roundRect">
            <a:avLst>
              <a:gd name="adj" fmla="val 16667"/>
            </a:avLst>
          </a:prstGeom>
          <a:solidFill>
            <a:schemeClr val="tx1">
              <a:lumMod val="50000"/>
              <a:lumOff val="50000"/>
            </a:schemeClr>
          </a:solidFill>
          <a:ln w="254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3" name="CuadroTexto 12">
            <a:extLst>
              <a:ext uri="{FF2B5EF4-FFF2-40B4-BE49-F238E27FC236}">
                <a16:creationId xmlns:a16="http://schemas.microsoft.com/office/drawing/2014/main" id="{3F1C22FA-711F-B641-B7DC-83082397EFC9}"/>
              </a:ext>
            </a:extLst>
          </p:cNvPr>
          <p:cNvSpPr/>
          <p:nvPr/>
        </p:nvSpPr>
        <p:spPr>
          <a:xfrm>
            <a:off x="2555760" y="5287416"/>
            <a:ext cx="1886760" cy="9147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rIns="45720">
            <a:spAutoFit/>
          </a:bodyPr>
          <a:lstStyle/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cap="all" spc="-1">
                <a:solidFill>
                  <a:srgbClr val="BBE0E3"/>
                </a:solidFill>
                <a:latin typeface="EHUSerif"/>
                <a:ea typeface="EHUSans"/>
              </a:rPr>
              <a:t>GUTIAK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TODAS</a:t>
            </a:r>
            <a:endParaRPr lang="es-ES" sz="1800" b="0" u="none" strike="noStrike" spc="-1">
              <a:latin typeface="Arial"/>
            </a:endParaRPr>
          </a:p>
          <a:p>
            <a:pPr algn="r">
              <a:lnSpc>
                <a:spcPct val="100000"/>
              </a:lnSpc>
              <a:tabLst>
                <a:tab pos="0" algn="l"/>
              </a:tabLst>
            </a:pPr>
            <a:r>
              <a:rPr lang="es-ES" sz="1800" b="0" u="none" strike="noStrike" spc="-1">
                <a:solidFill>
                  <a:srgbClr val="FFFFFF"/>
                </a:solidFill>
                <a:latin typeface="EHUSans"/>
                <a:ea typeface="Arial"/>
              </a:rPr>
              <a:t>ALL</a:t>
            </a:r>
            <a:endParaRPr lang="es-ES" sz="1800" b="0" u="none" strike="noStrike" spc="-1">
              <a:latin typeface="Arial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56783F35-244A-8DCC-5EDA-441B581CD66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32" name="Rectángulo 31">
            <a:extLst>
              <a:ext uri="{FF2B5EF4-FFF2-40B4-BE49-F238E27FC236}">
                <a16:creationId xmlns:a16="http://schemas.microsoft.com/office/drawing/2014/main" id="{9F0EA799-B9A8-7A96-AB4C-6468003F0697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4" name="36 minimo dos años">
            <a:hlinkClick r:id="" action="ppaction://media"/>
            <a:extLst>
              <a:ext uri="{FF2B5EF4-FFF2-40B4-BE49-F238E27FC236}">
                <a16:creationId xmlns:a16="http://schemas.microsoft.com/office/drawing/2014/main" id="{E9BA667C-A885-8A52-DC0F-B6FD331D4E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4838" y="590381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71835"/>
      </p:ext>
    </p:extLst>
  </p:cSld>
  <p:clrMapOvr>
    <a:masterClrMapping/>
  </p:clrMapOvr>
  <p:transition spd="med" advTm="138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A11EFD2F-D322-5A1E-FCF5-4075507C983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5B5E856-761C-3371-118A-FA66B4DA8CA3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C491B7C-A564-1D45-8433-DC7CAB150B3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18" name="Título 4">
            <a:extLst>
              <a:ext uri="{FF2B5EF4-FFF2-40B4-BE49-F238E27FC236}">
                <a16:creationId xmlns:a16="http://schemas.microsoft.com/office/drawing/2014/main" id="{E46336D9-9B54-B349-BED9-2BF8BCD94189}"/>
              </a:ext>
            </a:extLst>
          </p:cNvPr>
          <p:cNvSpPr txBox="1">
            <a:spLocks/>
          </p:cNvSpPr>
          <p:nvPr/>
        </p:nvSpPr>
        <p:spPr>
          <a:xfrm>
            <a:off x="1879779" y="290745"/>
            <a:ext cx="9339571" cy="38812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/>
              </a:rPr>
              <a:t>BEHIN BEHINEKO BAJAK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 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 </a:t>
            </a:r>
            <a:r>
              <a:rPr lang="es-ES" sz="2000">
                <a:solidFill>
                  <a:schemeClr val="tx1"/>
                </a:solidFill>
                <a:latin typeface="EHUSans"/>
              </a:rPr>
              <a:t>BAJAS TEMPORALES . </a:t>
            </a:r>
            <a:r>
              <a:rPr lang="es-ES" sz="2000" b="0">
                <a:latin typeface="EHUSans"/>
              </a:rPr>
              <a:t>TEMPORARY LEAVES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62B27E97-6BFD-264F-A876-836FB363C1D1}"/>
              </a:ext>
            </a:extLst>
          </p:cNvPr>
          <p:cNvSpPr/>
          <p:nvPr/>
        </p:nvSpPr>
        <p:spPr>
          <a:xfrm>
            <a:off x="6544123" y="1384307"/>
            <a:ext cx="2432399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78DCB05-7911-1D45-8CF2-ADB89D944F24}"/>
              </a:ext>
            </a:extLst>
          </p:cNvPr>
          <p:cNvSpPr txBox="1"/>
          <p:nvPr/>
        </p:nvSpPr>
        <p:spPr>
          <a:xfrm>
            <a:off x="6656636" y="1651195"/>
            <a:ext cx="202337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Bestelako</a:t>
            </a:r>
            <a:r>
              <a:rPr lang="es-ES" sz="1400" u="none" cap="all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endParaRPr lang="es-ES" sz="1400" u="none" cap="all" err="1">
              <a:solidFill>
                <a:schemeClr val="accent1"/>
              </a:solidFill>
              <a:latin typeface="EHUSerif"/>
              <a:ea typeface="EHUSans"/>
              <a:cs typeface="EHUSans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/>
              </a:rPr>
              <a:t>OTRAS BAJAS</a:t>
            </a:r>
            <a:endParaRPr lang="es-ES" sz="1400" u="none">
              <a:solidFill>
                <a:schemeClr val="bg1"/>
              </a:solidFill>
              <a:latin typeface="EHUSans" panose="02000503050000020004" pitchFamily="50"/>
            </a:endParaRPr>
          </a:p>
          <a:p>
            <a:r>
              <a:rPr lang="es-ES" sz="1400" b="0" u="none">
                <a:solidFill>
                  <a:schemeClr val="bg1"/>
                </a:solidFill>
                <a:latin typeface="EHUSans"/>
              </a:rPr>
              <a:t>OTHER LEAVES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0E367C-AEDB-2143-B8F7-69EF7CF492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203" y="2837811"/>
            <a:ext cx="822987" cy="822987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ED9D173-115F-BB4D-811E-A68DC8DF90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57998" y="2738941"/>
            <a:ext cx="1016274" cy="1016274"/>
          </a:xfrm>
          <a:prstGeom prst="rect">
            <a:avLst/>
          </a:prstGeom>
        </p:spPr>
      </p:pic>
      <p:sp>
        <p:nvSpPr>
          <p:cNvPr id="34" name="CuadroTexto 33">
            <a:extLst>
              <a:ext uri="{FF2B5EF4-FFF2-40B4-BE49-F238E27FC236}">
                <a16:creationId xmlns:a16="http://schemas.microsoft.com/office/drawing/2014/main" id="{9D21EEE4-E370-E84D-B197-AEF56E90664E}"/>
              </a:ext>
            </a:extLst>
          </p:cNvPr>
          <p:cNvSpPr txBox="1"/>
          <p:nvPr/>
        </p:nvSpPr>
        <p:spPr>
          <a:xfrm>
            <a:off x="4403727" y="3701664"/>
            <a:ext cx="5093764" cy="1477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171450" indent="-171450" algn="l">
              <a:buFont typeface="Arial,Sans-Serif" panose="020B0604020202020204" pitchFamily="34" charset="0"/>
              <a:buChar char="•"/>
            </a:pP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Baja-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egoeran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ezin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da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jarduerarik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egin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. </a:t>
            </a:r>
            <a:b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</a:b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Bajek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Arial"/>
                <a:sym typeface="EHUSans"/>
              </a:rPr>
              <a:t> 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ez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dute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eraginik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iraupenean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. </a:t>
            </a:r>
            <a:b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</a:b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Tesiaren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aurkezpenaren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data 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eguneratzen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da </a:t>
            </a:r>
            <a:r>
              <a:rPr lang="es-ES" sz="10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GAURen</a:t>
            </a:r>
            <a:r>
              <a:rPr lang="es-ES" sz="10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.</a:t>
            </a:r>
            <a:endParaRPr lang="es-ES" sz="1000" u="none">
              <a:solidFill>
                <a:schemeClr val="accent1">
                  <a:lumMod val="50000"/>
                </a:schemeClr>
              </a:solidFill>
              <a:latin typeface="EHUSerif"/>
              <a:ea typeface="EHUSans"/>
              <a:cs typeface="EHUSans"/>
            </a:endParaRPr>
          </a:p>
          <a:p>
            <a:pPr marL="171450" indent="-171450" algn="l">
              <a:buFont typeface="Arial,Sans-Serif" panose="020B0604020202020204" pitchFamily="34" charset="0"/>
              <a:buChar char="•"/>
            </a:pPr>
            <a:r>
              <a:rPr lang="es-ES" sz="1000" u="none">
                <a:solidFill>
                  <a:schemeClr val="tx1"/>
                </a:solidFill>
                <a:latin typeface="EHUSans"/>
              </a:rPr>
              <a:t>En estado de baja no se puede desarrollar ninguna actividad. Las bajas no afectan a la duración. </a:t>
            </a:r>
            <a:br>
              <a:rPr lang="es-ES" sz="1000" u="none">
                <a:solidFill>
                  <a:schemeClr val="tx1"/>
                </a:solidFill>
                <a:latin typeface="EHUSans"/>
              </a:rPr>
            </a:br>
            <a:r>
              <a:rPr lang="es-ES" sz="1000" u="none">
                <a:solidFill>
                  <a:schemeClr val="tx1"/>
                </a:solidFill>
                <a:latin typeface="EHUSans"/>
              </a:rPr>
              <a:t>La fecha de la defensa se recalcula en GAUR.</a:t>
            </a:r>
            <a:endParaRPr lang="es-ES" sz="2800">
              <a:solidFill>
                <a:schemeClr val="tx1"/>
              </a:solidFill>
            </a:endParaRPr>
          </a:p>
          <a:p>
            <a:pPr marL="171450" indent="-171450" algn="l">
              <a:buFont typeface="Arial,Sans-Serif" panose="020B0604020202020204" pitchFamily="34" charset="0"/>
              <a:buChar char="•"/>
            </a:pPr>
            <a:r>
              <a:rPr lang="es-ES" sz="1000" b="0" u="none">
                <a:solidFill>
                  <a:schemeClr val="tx1"/>
                </a:solidFill>
                <a:latin typeface="EHUSans"/>
              </a:rPr>
              <a:t>No </a:t>
            </a:r>
            <a:r>
              <a:rPr lang="es-ES" sz="1000" b="0" u="none" err="1">
                <a:solidFill>
                  <a:schemeClr val="tx1"/>
                </a:solidFill>
                <a:latin typeface="EHUSans"/>
              </a:rPr>
              <a:t>activity</a:t>
            </a:r>
            <a:r>
              <a:rPr lang="es-ES" sz="1000" b="0" u="none">
                <a:solidFill>
                  <a:schemeClr val="tx1"/>
                </a:solidFill>
                <a:latin typeface="EHUSans"/>
              </a:rPr>
              <a:t> can be </a:t>
            </a:r>
            <a:r>
              <a:rPr lang="es-ES" sz="1000" b="0" u="none" err="1">
                <a:solidFill>
                  <a:schemeClr val="tx1"/>
                </a:solidFill>
                <a:latin typeface="EHUSans"/>
              </a:rPr>
              <a:t>carried</a:t>
            </a:r>
            <a:r>
              <a:rPr lang="es-ES" sz="10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000" b="0" u="none" err="1">
                <a:solidFill>
                  <a:schemeClr val="tx1"/>
                </a:solidFill>
                <a:latin typeface="EHUSans"/>
              </a:rPr>
              <a:t>out</a:t>
            </a:r>
            <a:r>
              <a:rPr lang="es-ES" sz="10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000" b="0" u="none" err="1">
                <a:solidFill>
                  <a:schemeClr val="tx1"/>
                </a:solidFill>
                <a:latin typeface="EHUSans"/>
              </a:rPr>
              <a:t>while</a:t>
            </a:r>
            <a:r>
              <a:rPr lang="es-ES" sz="10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000" b="0" u="none" err="1">
                <a:solidFill>
                  <a:schemeClr val="tx1"/>
                </a:solidFill>
                <a:latin typeface="EHUSans"/>
              </a:rPr>
              <a:t>on</a:t>
            </a:r>
            <a:r>
              <a:rPr lang="es-ES" sz="10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1000" b="0" u="none" err="1">
                <a:solidFill>
                  <a:schemeClr val="tx1"/>
                </a:solidFill>
                <a:latin typeface="EHUSans"/>
              </a:rPr>
              <a:t>leave</a:t>
            </a:r>
            <a:r>
              <a:rPr lang="es-ES" sz="1000" b="0" u="none">
                <a:solidFill>
                  <a:schemeClr val="tx1"/>
                </a:solidFill>
                <a:latin typeface="EHUSans"/>
              </a:rPr>
              <a:t>. </a:t>
            </a:r>
            <a:br>
              <a:rPr lang="es-ES" sz="1000" b="0" u="none">
                <a:solidFill>
                  <a:schemeClr val="tx1"/>
                </a:solidFill>
                <a:latin typeface="EHUSans"/>
              </a:rPr>
            </a:br>
            <a:r>
              <a:rPr lang="es-ES" sz="1000" b="0" u="none" err="1">
                <a:solidFill>
                  <a:schemeClr val="tx1"/>
                </a:solidFill>
                <a:latin typeface="EHUSans"/>
              </a:rPr>
              <a:t>Leaves</a:t>
            </a:r>
            <a:r>
              <a:rPr lang="es-ES" sz="1000" b="0" u="none">
                <a:solidFill>
                  <a:schemeClr val="tx1"/>
                </a:solidFill>
                <a:latin typeface="EHUSans"/>
              </a:rPr>
              <a:t> d</a:t>
            </a:r>
            <a:r>
              <a:rPr lang="en-US" sz="1000" b="0" u="none">
                <a:solidFill>
                  <a:schemeClr val="tx1"/>
                </a:solidFill>
                <a:latin typeface="EHUSans"/>
              </a:rPr>
              <a:t>o not affect the duration. </a:t>
            </a:r>
            <a:br>
              <a:rPr lang="en-US" sz="1000" b="0" u="none">
                <a:solidFill>
                  <a:schemeClr val="tx1"/>
                </a:solidFill>
                <a:latin typeface="EHUSans"/>
              </a:rPr>
            </a:br>
            <a:r>
              <a:rPr lang="en-US" sz="1000" b="0" u="none">
                <a:solidFill>
                  <a:schemeClr val="tx1"/>
                </a:solidFill>
                <a:latin typeface="EHUSans"/>
              </a:rPr>
              <a:t>Thesis defense date is recalculated on GAUR.</a:t>
            </a:r>
            <a:endParaRPr lang="es-ES" sz="2800">
              <a:solidFill>
                <a:schemeClr val="tx1"/>
              </a:solidFill>
            </a:endParaRPr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B5E7458E-4C4C-744A-8428-0BA943ABA0D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4253" y="3870860"/>
            <a:ext cx="791497" cy="791497"/>
          </a:xfrm>
          <a:prstGeom prst="rect">
            <a:avLst/>
          </a:prstGeom>
        </p:spPr>
      </p:pic>
      <p:sp>
        <p:nvSpPr>
          <p:cNvPr id="44" name="CuadroTexto 43">
            <a:extLst>
              <a:ext uri="{FF2B5EF4-FFF2-40B4-BE49-F238E27FC236}">
                <a16:creationId xmlns:a16="http://schemas.microsoft.com/office/drawing/2014/main" id="{D66D52D6-7940-4746-9D23-24BA170087A3}"/>
              </a:ext>
            </a:extLst>
          </p:cNvPr>
          <p:cNvSpPr txBox="1"/>
          <p:nvPr/>
        </p:nvSpPr>
        <p:spPr>
          <a:xfrm>
            <a:off x="4737343" y="5257184"/>
            <a:ext cx="11720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4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+2</a:t>
            </a:r>
            <a:endParaRPr lang="es-ES" sz="4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45" name="Rectángulo redondeado 44">
            <a:extLst>
              <a:ext uri="{FF2B5EF4-FFF2-40B4-BE49-F238E27FC236}">
                <a16:creationId xmlns:a16="http://schemas.microsoft.com/office/drawing/2014/main" id="{5A90CD18-A4FF-274E-BB66-01529F7D9F71}"/>
              </a:ext>
            </a:extLst>
          </p:cNvPr>
          <p:cNvSpPr/>
          <p:nvPr/>
        </p:nvSpPr>
        <p:spPr>
          <a:xfrm flipH="1">
            <a:off x="4620000" y="5296866"/>
            <a:ext cx="1080000" cy="792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AC88808-C681-9240-8AA8-85F9CCB0A72D}"/>
              </a:ext>
            </a:extLst>
          </p:cNvPr>
          <p:cNvSpPr/>
          <p:nvPr/>
        </p:nvSpPr>
        <p:spPr>
          <a:xfrm>
            <a:off x="4343312" y="5794468"/>
            <a:ext cx="1534616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años 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years</a:t>
            </a:r>
          </a:p>
        </p:txBody>
      </p:sp>
      <p:sp>
        <p:nvSpPr>
          <p:cNvPr id="2" name="Rectángulo redondeado 44">
            <a:extLst>
              <a:ext uri="{FF2B5EF4-FFF2-40B4-BE49-F238E27FC236}">
                <a16:creationId xmlns:a16="http://schemas.microsoft.com/office/drawing/2014/main" id="{B13128F7-B8A0-904A-D524-3B4D43DB697F}"/>
              </a:ext>
            </a:extLst>
          </p:cNvPr>
          <p:cNvSpPr/>
          <p:nvPr/>
        </p:nvSpPr>
        <p:spPr>
          <a:xfrm flipH="1">
            <a:off x="6626616" y="5288979"/>
            <a:ext cx="2430301" cy="792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0CF9CBBE-8761-C2F5-CB60-EE00E9E866B9}"/>
              </a:ext>
            </a:extLst>
          </p:cNvPr>
          <p:cNvSpPr/>
          <p:nvPr/>
        </p:nvSpPr>
        <p:spPr>
          <a:xfrm>
            <a:off x="6587071" y="5289830"/>
            <a:ext cx="2469846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Denbora-tartea</a:t>
            </a:r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 </a:t>
            </a:r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araudi</a:t>
            </a:r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espezifikoak</a:t>
            </a:r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</a:t>
            </a:r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mugatzen</a:t>
            </a:r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sym typeface="EHUSans"/>
              </a:rPr>
              <a:t> du 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.</a:t>
            </a:r>
            <a:endParaRPr lang="es-ES" sz="2800">
              <a:solidFill>
                <a:schemeClr val="tx1"/>
              </a:solidFill>
              <a:sym typeface="EHUSans"/>
            </a:endParaRPr>
          </a:p>
          <a:p>
            <a:r>
              <a:rPr lang="es-ES" sz="800" u="none">
                <a:solidFill>
                  <a:schemeClr val="tx1"/>
                </a:solidFill>
                <a:latin typeface="EHUSans"/>
                <a:sym typeface="EHUSans"/>
              </a:rPr>
              <a:t>El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 límite de tiempo viene determinado por la regulación específica</a:t>
            </a:r>
          </a:p>
          <a:p>
            <a:r>
              <a:rPr lang="es-ES" sz="800" b="0" u="none">
                <a:solidFill>
                  <a:schemeClr val="tx1"/>
                </a:solidFill>
                <a:latin typeface="EHUSans"/>
              </a:rPr>
              <a:t>Time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limit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depends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on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the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specific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regulation</a:t>
            </a:r>
            <a:endParaRPr lang="es-ES" sz="8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6" name="Rectángulo redondeado 22">
            <a:extLst>
              <a:ext uri="{FF2B5EF4-FFF2-40B4-BE49-F238E27FC236}">
                <a16:creationId xmlns:a16="http://schemas.microsoft.com/office/drawing/2014/main" id="{92237293-C658-6CAF-6D8F-0307EB995FFD}"/>
              </a:ext>
            </a:extLst>
          </p:cNvPr>
          <p:cNvSpPr/>
          <p:nvPr/>
        </p:nvSpPr>
        <p:spPr>
          <a:xfrm>
            <a:off x="4075678" y="1399307"/>
            <a:ext cx="2302965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6888CE2-385C-FB08-14DD-5338CED4E504}"/>
              </a:ext>
            </a:extLst>
          </p:cNvPr>
          <p:cNvSpPr txBox="1"/>
          <p:nvPr/>
        </p:nvSpPr>
        <p:spPr>
          <a:xfrm>
            <a:off x="4166309" y="1658440"/>
            <a:ext cx="194289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r>
              <a:rPr lang="es-ES" sz="1400" u="none" cap="all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 (99/2011 </a:t>
            </a:r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rd</a:t>
            </a:r>
            <a:r>
              <a:rPr lang="es-ES" sz="1400" u="none" cap="all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)</a:t>
            </a:r>
            <a:endParaRPr lang="es-ES" sz="14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/>
              </a:rPr>
              <a:t>BAJAS (RD99/2011)</a:t>
            </a:r>
            <a:endParaRPr lang="es-ES" sz="1400" u="none">
              <a:solidFill>
                <a:schemeClr val="bg1"/>
              </a:solidFill>
              <a:latin typeface="EHUSans" panose="02000503050000020004" pitchFamily="50"/>
            </a:endParaRPr>
          </a:p>
          <a:p>
            <a:r>
              <a:rPr lang="es-ES" sz="1400" b="0" u="none">
                <a:solidFill>
                  <a:schemeClr val="bg1"/>
                </a:solidFill>
                <a:latin typeface="EHUSans"/>
              </a:rPr>
              <a:t>LEAVES (RD 99/2011)</a:t>
            </a:r>
            <a:endParaRPr lang="es-ES" sz="14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244AA08F-B104-A7A7-AFD1-691CE17C643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6131" y="2873272"/>
            <a:ext cx="708327" cy="70832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BC461BB-34C1-515E-DF57-CDE551DD460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41DCAACE-200C-8F10-1223-A709C7DAA189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8" name="37 bajas medicas">
            <a:hlinkClick r:id="" action="ppaction://media"/>
            <a:extLst>
              <a:ext uri="{FF2B5EF4-FFF2-40B4-BE49-F238E27FC236}">
                <a16:creationId xmlns:a16="http://schemas.microsoft.com/office/drawing/2014/main" id="{16ED892F-8BDA-5C01-F79D-3B795E7248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82382"/>
      </p:ext>
    </p:extLst>
  </p:cSld>
  <p:clrMapOvr>
    <a:masterClrMapping/>
  </p:clrMapOvr>
  <p:transition spd="med" advTm="4759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1D2061DF-3BA2-604D-FB60-4033B1D2D33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7DCECDE4-0274-B4C1-11A2-34F90EF7D458}"/>
              </a:ext>
            </a:extLst>
          </p:cNvPr>
          <p:cNvSpPr/>
          <p:nvPr/>
        </p:nvSpPr>
        <p:spPr>
          <a:xfrm>
            <a:off x="1614406" y="-6561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4502435" y="4605327"/>
            <a:ext cx="2804988" cy="1384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Irakasle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eta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Ikertzaileen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Gerenteordetza</a:t>
            </a:r>
            <a:r>
              <a:rPr lang="es-ES" sz="14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	</a:t>
            </a:r>
            <a:endParaRPr lang="es-ES" sz="1400">
              <a:solidFill>
                <a:schemeClr val="tx1"/>
              </a:solidFill>
            </a:endParaRPr>
          </a:p>
          <a:p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sym typeface="EHUSans"/>
              </a:rPr>
              <a:t>Vicegerencia de Personal Docente e Investigador</a:t>
            </a:r>
            <a:endParaRPr lang="es-ES" sz="1400" u="none">
              <a:solidFill>
                <a:schemeClr val="tx1"/>
              </a:solidFill>
              <a:latin typeface="EHUSans" panose="02000503050000020004" pitchFamily="50"/>
            </a:endParaRPr>
          </a:p>
          <a:p>
            <a:r>
              <a:rPr lang="en-US" sz="1400" b="0" u="none">
                <a:solidFill>
                  <a:schemeClr val="tx1"/>
                </a:solidFill>
                <a:latin typeface="EHUSans" panose="02000503050000020004" pitchFamily="50"/>
                <a:sym typeface="EHUSans"/>
              </a:rPr>
              <a:t>Vice-manager office for Teaching and Research Staff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339F8B8-738E-1B4B-ABAE-5437AA41935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26" name="Título 4">
            <a:extLst>
              <a:ext uri="{FF2B5EF4-FFF2-40B4-BE49-F238E27FC236}">
                <a16:creationId xmlns:a16="http://schemas.microsoft.com/office/drawing/2014/main" id="{251BB6F2-6910-164D-9F42-8038DFA8316D}"/>
              </a:ext>
            </a:extLst>
          </p:cNvPr>
          <p:cNvSpPr txBox="1">
            <a:spLocks/>
          </p:cNvSpPr>
          <p:nvPr/>
        </p:nvSpPr>
        <p:spPr>
          <a:xfrm>
            <a:off x="1916831" y="287384"/>
            <a:ext cx="9013664" cy="877182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/>
              </a:rPr>
              <a:t>Bajen 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izapidetzea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Tramitación de bajas</a:t>
            </a:r>
            <a:r>
              <a:rPr lang="es-ES" sz="2000" b="0">
                <a:latin typeface="EHUSans"/>
              </a:rPr>
              <a:t>. </a:t>
            </a:r>
            <a:r>
              <a:rPr lang="es-ES" sz="2000" b="0" err="1">
                <a:latin typeface="EHUSans"/>
              </a:rPr>
              <a:t>Procedures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for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leaves</a:t>
            </a:r>
            <a:endParaRPr lang="es-ES" sz="20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C5316A45-B3DD-894E-95E6-5EA6D33A7887}"/>
              </a:ext>
            </a:extLst>
          </p:cNvPr>
          <p:cNvSpPr txBox="1"/>
          <p:nvPr/>
        </p:nvSpPr>
        <p:spPr>
          <a:xfrm>
            <a:off x="5307458" y="3584140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340D893F-EE45-B342-8B20-87A13EE622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807" y="3971756"/>
            <a:ext cx="776679" cy="776679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4CD76877-D72C-944B-866A-BD9570064F3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03622" y="3918584"/>
            <a:ext cx="927266" cy="927266"/>
          </a:xfrm>
          <a:prstGeom prst="rect">
            <a:avLst/>
          </a:prstGeom>
        </p:spPr>
      </p:pic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C9CEE074-CE94-F14C-8E42-94D66516B978}"/>
              </a:ext>
            </a:extLst>
          </p:cNvPr>
          <p:cNvSpPr/>
          <p:nvPr/>
        </p:nvSpPr>
        <p:spPr>
          <a:xfrm>
            <a:off x="2318114" y="1872463"/>
            <a:ext cx="1850511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FB6A438-F3D1-844E-8850-CA41B8DA8A31}"/>
              </a:ext>
            </a:extLst>
          </p:cNvPr>
          <p:cNvSpPr txBox="1"/>
          <p:nvPr/>
        </p:nvSpPr>
        <p:spPr>
          <a:xfrm>
            <a:off x="2482636" y="2147093"/>
            <a:ext cx="1569167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800" u="none" err="1">
                <a:solidFill>
                  <a:schemeClr val="accent1"/>
                </a:solidFill>
                <a:latin typeface="EHUSans"/>
                <a:ea typeface="EHUSans"/>
                <a:cs typeface="EHUSans"/>
                <a:sym typeface="EHUSans"/>
              </a:rPr>
              <a:t>ikaslea</a:t>
            </a:r>
          </a:p>
          <a:p>
            <a:pPr algn="l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estudiante</a:t>
            </a:r>
          </a:p>
          <a:p>
            <a:pPr algn="l"/>
            <a:r>
              <a:rPr lang="es-ES" sz="1800" b="0" u="none">
                <a:solidFill>
                  <a:schemeClr val="bg1"/>
                </a:solidFill>
                <a:latin typeface="EHUSans"/>
              </a:rPr>
              <a:t>candidate</a:t>
            </a:r>
            <a:endParaRPr lang="es-ES" sz="1800" b="0" u="none">
              <a:solidFill>
                <a:schemeClr val="bg1"/>
              </a:solidFill>
              <a:latin typeface="EHUSans" panose="02000503050000020004" pitchFamily="50"/>
            </a:endParaRPr>
          </a:p>
          <a:p>
            <a:pPr algn="r"/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35" name="Rectángulo redondeado 34">
            <a:extLst>
              <a:ext uri="{FF2B5EF4-FFF2-40B4-BE49-F238E27FC236}">
                <a16:creationId xmlns:a16="http://schemas.microsoft.com/office/drawing/2014/main" id="{F0202CEF-F1CF-C74D-A2CA-51B774F5B93D}"/>
              </a:ext>
            </a:extLst>
          </p:cNvPr>
          <p:cNvSpPr/>
          <p:nvPr/>
        </p:nvSpPr>
        <p:spPr>
          <a:xfrm>
            <a:off x="8122493" y="1771312"/>
            <a:ext cx="1853414" cy="1469829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6537509E-500C-4B4A-9FFE-E774A34EE154}"/>
              </a:ext>
            </a:extLst>
          </p:cNvPr>
          <p:cNvSpPr txBox="1"/>
          <p:nvPr/>
        </p:nvSpPr>
        <p:spPr>
          <a:xfrm>
            <a:off x="8255860" y="1919113"/>
            <a:ext cx="1887176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UPV/EHU</a:t>
            </a:r>
          </a:p>
          <a:p>
            <a:pPr algn="l"/>
            <a:r>
              <a:rPr lang="es-ES" sz="1800" u="none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langilea</a:t>
            </a:r>
            <a:endParaRPr lang="es-ES" sz="1800" u="none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l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trabajador</a:t>
            </a:r>
          </a:p>
          <a:p>
            <a:pPr algn="l"/>
            <a:r>
              <a:rPr lang="es-ES" sz="1800" b="0" u="none" err="1">
                <a:solidFill>
                  <a:schemeClr val="bg1"/>
                </a:solidFill>
                <a:latin typeface="EHUSans" panose="02000503050000020004" pitchFamily="50"/>
              </a:rPr>
              <a:t>employee</a:t>
            </a:r>
            <a:endParaRPr lang="es-ES" sz="1800" b="0" u="none">
              <a:solidFill>
                <a:schemeClr val="bg1"/>
              </a:solidFill>
              <a:latin typeface="EHUSans" panose="02000503050000020004" pitchFamily="50"/>
            </a:endParaRPr>
          </a:p>
        </p:txBody>
      </p:sp>
      <p:sp>
        <p:nvSpPr>
          <p:cNvPr id="8" name="Rectángulo redondeado 9">
            <a:extLst>
              <a:ext uri="{FF2B5EF4-FFF2-40B4-BE49-F238E27FC236}">
                <a16:creationId xmlns:a16="http://schemas.microsoft.com/office/drawing/2014/main" id="{FA391511-B235-E424-9D54-253CDDAC6269}"/>
              </a:ext>
            </a:extLst>
          </p:cNvPr>
          <p:cNvSpPr/>
          <p:nvPr/>
        </p:nvSpPr>
        <p:spPr>
          <a:xfrm>
            <a:off x="2276081" y="3316598"/>
            <a:ext cx="1850400" cy="1572116"/>
          </a:xfrm>
          <a:prstGeom prst="round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36" name="Imagen 35" descr="Icono&#10;&#10;Descripción generada automáticamente">
            <a:extLst>
              <a:ext uri="{FF2B5EF4-FFF2-40B4-BE49-F238E27FC236}">
                <a16:creationId xmlns:a16="http://schemas.microsoft.com/office/drawing/2014/main" id="{065A408A-CBCD-67B8-C7BE-5B6F88C1C9F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855" y="3442378"/>
            <a:ext cx="682141" cy="682143"/>
          </a:xfrm>
          <a:prstGeom prst="rect">
            <a:avLst/>
          </a:prstGeom>
        </p:spPr>
      </p:pic>
      <p:sp>
        <p:nvSpPr>
          <p:cNvPr id="32" name="Flecha derecha 17">
            <a:extLst>
              <a:ext uri="{FF2B5EF4-FFF2-40B4-BE49-F238E27FC236}">
                <a16:creationId xmlns:a16="http://schemas.microsoft.com/office/drawing/2014/main" id="{66E0CCE3-2306-FC4E-B5EA-B816D1F84D4B}"/>
              </a:ext>
            </a:extLst>
          </p:cNvPr>
          <p:cNvSpPr/>
          <p:nvPr/>
        </p:nvSpPr>
        <p:spPr>
          <a:xfrm>
            <a:off x="4340125" y="3627063"/>
            <a:ext cx="720000" cy="4647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8" name="Flecha derecha 17">
            <a:extLst>
              <a:ext uri="{FF2B5EF4-FFF2-40B4-BE49-F238E27FC236}">
                <a16:creationId xmlns:a16="http://schemas.microsoft.com/office/drawing/2014/main" id="{F5B49AD1-D40D-424F-A022-5254414F0248}"/>
              </a:ext>
            </a:extLst>
          </p:cNvPr>
          <p:cNvSpPr/>
          <p:nvPr/>
        </p:nvSpPr>
        <p:spPr>
          <a:xfrm rot="10800000">
            <a:off x="4436469" y="2215503"/>
            <a:ext cx="720000" cy="4860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0" name="Flecha derecha 17">
            <a:extLst>
              <a:ext uri="{FF2B5EF4-FFF2-40B4-BE49-F238E27FC236}">
                <a16:creationId xmlns:a16="http://schemas.microsoft.com/office/drawing/2014/main" id="{D6022A37-72CD-6F43-81CD-2C2F3151E66B}"/>
              </a:ext>
            </a:extLst>
          </p:cNvPr>
          <p:cNvSpPr/>
          <p:nvPr/>
        </p:nvSpPr>
        <p:spPr>
          <a:xfrm>
            <a:off x="7293625" y="2169423"/>
            <a:ext cx="720000" cy="5396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2" name="Grupo 41">
            <a:extLst>
              <a:ext uri="{FF2B5EF4-FFF2-40B4-BE49-F238E27FC236}">
                <a16:creationId xmlns:a16="http://schemas.microsoft.com/office/drawing/2014/main" id="{EBD40EF8-216B-6140-A4BE-3313CA9856F1}"/>
              </a:ext>
            </a:extLst>
          </p:cNvPr>
          <p:cNvGrpSpPr/>
          <p:nvPr/>
        </p:nvGrpSpPr>
        <p:grpSpPr>
          <a:xfrm>
            <a:off x="4682683" y="1795095"/>
            <a:ext cx="2624741" cy="1493021"/>
            <a:chOff x="579107" y="1988840"/>
            <a:chExt cx="2624741" cy="1493021"/>
          </a:xfrm>
        </p:grpSpPr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EE6562CE-8689-B745-8C0D-895E1917E74A}"/>
                </a:ext>
              </a:extLst>
            </p:cNvPr>
            <p:cNvSpPr txBox="1"/>
            <p:nvPr/>
          </p:nvSpPr>
          <p:spPr>
            <a:xfrm>
              <a:off x="579107" y="2650866"/>
              <a:ext cx="2624741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Doctoral 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2" charset="0"/>
                </a:rPr>
                <a:t>candidate</a:t>
              </a:r>
              <a:endParaRPr lang="es-ES" sz="1600" b="0" u="none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pic>
          <p:nvPicPr>
            <p:cNvPr id="44" name="Picture 2">
              <a:extLst>
                <a:ext uri="{FF2B5EF4-FFF2-40B4-BE49-F238E27FC236}">
                  <a16:creationId xmlns:a16="http://schemas.microsoft.com/office/drawing/2014/main" id="{BFBFFFC2-48E0-6948-A42B-15B88DC1C9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884" y="1988840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30" name="Imagen 29" descr="Icono&#10;&#10;Descripción generada automáticamente">
            <a:extLst>
              <a:ext uri="{FF2B5EF4-FFF2-40B4-BE49-F238E27FC236}">
                <a16:creationId xmlns:a16="http://schemas.microsoft.com/office/drawing/2014/main" id="{AA1723CC-E3FA-1662-9CB3-2820C9D89C9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5462" y="4002819"/>
            <a:ext cx="822987" cy="822987"/>
          </a:xfrm>
          <a:prstGeom prst="rect">
            <a:avLst/>
          </a:prstGeom>
        </p:spPr>
      </p:pic>
      <p:pic>
        <p:nvPicPr>
          <p:cNvPr id="45" name="Gráfico 10">
            <a:extLst>
              <a:ext uri="{FF2B5EF4-FFF2-40B4-BE49-F238E27FC236}">
                <a16:creationId xmlns:a16="http://schemas.microsoft.com/office/drawing/2014/main" id="{F319DDFD-5DA0-6B94-D204-97C34DF1D29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37008" y="3892495"/>
            <a:ext cx="1016274" cy="1016274"/>
          </a:xfrm>
          <a:prstGeom prst="rect">
            <a:avLst/>
          </a:prstGeom>
        </p:spPr>
      </p:pic>
      <p:sp>
        <p:nvSpPr>
          <p:cNvPr id="46" name="Rectángulo redondeado 9">
            <a:extLst>
              <a:ext uri="{FF2B5EF4-FFF2-40B4-BE49-F238E27FC236}">
                <a16:creationId xmlns:a16="http://schemas.microsoft.com/office/drawing/2014/main" id="{B9A70B82-374B-215C-FC75-3E87D4F6CAC5}"/>
              </a:ext>
            </a:extLst>
          </p:cNvPr>
          <p:cNvSpPr/>
          <p:nvPr/>
        </p:nvSpPr>
        <p:spPr>
          <a:xfrm>
            <a:off x="8242321" y="3693868"/>
            <a:ext cx="2044715" cy="1372460"/>
          </a:xfrm>
          <a:prstGeom prst="round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8" name="Flecha derecha 17">
            <a:extLst>
              <a:ext uri="{FF2B5EF4-FFF2-40B4-BE49-F238E27FC236}">
                <a16:creationId xmlns:a16="http://schemas.microsoft.com/office/drawing/2014/main" id="{9FDB0513-4DFD-684B-AEA6-D4B61B71E2BD}"/>
              </a:ext>
            </a:extLst>
          </p:cNvPr>
          <p:cNvSpPr/>
          <p:nvPr/>
        </p:nvSpPr>
        <p:spPr>
          <a:xfrm rot="10680000">
            <a:off x="7248803" y="3704706"/>
            <a:ext cx="679178" cy="55324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1C36AE5-7DD5-8B99-CFAD-87BCB9D1807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EEAEB121-6B0A-E4A4-F623-EC55BEEF540C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F6748EA5-B9E3-37E9-525C-55F57A8E6DB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sp>
        <p:nvSpPr>
          <p:cNvPr id="2" name="Flecha derecha 17">
            <a:extLst>
              <a:ext uri="{FF2B5EF4-FFF2-40B4-BE49-F238E27FC236}">
                <a16:creationId xmlns:a16="http://schemas.microsoft.com/office/drawing/2014/main" id="{01BA4A71-739A-0821-3CB4-F0E0735763B4}"/>
              </a:ext>
            </a:extLst>
          </p:cNvPr>
          <p:cNvSpPr/>
          <p:nvPr/>
        </p:nvSpPr>
        <p:spPr>
          <a:xfrm rot="10680000">
            <a:off x="7269213" y="4527938"/>
            <a:ext cx="679178" cy="55324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>
              <a:lumOff val="44000"/>
            </a:schemeClr>
          </a:solidFill>
          <a:ln w="25400">
            <a:solidFill>
              <a:srgbClr val="BBE0E3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9" name="38 contrato ehu bajas">
            <a:hlinkClick r:id="" action="ppaction://media"/>
            <a:extLst>
              <a:ext uri="{FF2B5EF4-FFF2-40B4-BE49-F238E27FC236}">
                <a16:creationId xmlns:a16="http://schemas.microsoft.com/office/drawing/2014/main" id="{0D936331-1A70-63C5-DA9D-4B1BF726BA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5361" y="5876866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947590"/>
      </p:ext>
    </p:extLst>
  </p:cSld>
  <p:clrMapOvr>
    <a:masterClrMapping/>
  </p:clrMapOvr>
  <p:transition spd="med" advTm="5351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7ADE587-F862-54E5-54BF-0ECEF29ADD13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E50AF80-ADB8-535A-9130-F26AC0067A47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C491B7C-A564-1D45-8433-DC7CAB150B3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18" name="Título 4">
            <a:extLst>
              <a:ext uri="{FF2B5EF4-FFF2-40B4-BE49-F238E27FC236}">
                <a16:creationId xmlns:a16="http://schemas.microsoft.com/office/drawing/2014/main" id="{E46336D9-9B54-B349-BED9-2BF8BCD94189}"/>
              </a:ext>
            </a:extLst>
          </p:cNvPr>
          <p:cNvSpPr txBox="1">
            <a:spLocks/>
          </p:cNvSpPr>
          <p:nvPr/>
        </p:nvSpPr>
        <p:spPr>
          <a:xfrm>
            <a:off x="1916413" y="301850"/>
            <a:ext cx="10585148" cy="537593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2000">
                <a:solidFill>
                  <a:schemeClr val="bg1"/>
                </a:solidFill>
                <a:latin typeface="EHUSerif"/>
              </a:rPr>
              <a:t>LUZAPENAK eta BAJAK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 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solidFill>
                  <a:schemeClr val="tx1"/>
                </a:solidFill>
                <a:latin typeface="EHUSans"/>
              </a:rPr>
              <a:t>PRÓRROGAS y BAJAS</a:t>
            </a:r>
            <a:r>
              <a:rPr lang="es-ES" sz="2000">
                <a:latin typeface="EHUSans"/>
              </a:rPr>
              <a:t> . </a:t>
            </a:r>
            <a:r>
              <a:rPr lang="es-ES" sz="2000" b="0">
                <a:latin typeface="EHUSans"/>
              </a:rPr>
              <a:t>EXTENSIONS and LEAVES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993955B9-07C4-E241-BC68-12537AA080F6}"/>
              </a:ext>
            </a:extLst>
          </p:cNvPr>
          <p:cNvSpPr/>
          <p:nvPr/>
        </p:nvSpPr>
        <p:spPr>
          <a:xfrm>
            <a:off x="2352876" y="1443794"/>
            <a:ext cx="2319007" cy="82686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FEA1216B-ABF4-0A45-9A48-D49568ADDD7D}"/>
              </a:ext>
            </a:extLst>
          </p:cNvPr>
          <p:cNvSpPr txBox="1"/>
          <p:nvPr/>
        </p:nvSpPr>
        <p:spPr>
          <a:xfrm>
            <a:off x="2575002" y="1497837"/>
            <a:ext cx="179280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LUZAPENAK</a:t>
            </a:r>
          </a:p>
          <a:p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PRÓRROGAS</a:t>
            </a:r>
          </a:p>
          <a:p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EXTENSIONS</a:t>
            </a:r>
            <a:endParaRPr lang="es-ES" sz="14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4DED7014-2774-A74A-9B7F-C8449419CD71}"/>
              </a:ext>
            </a:extLst>
          </p:cNvPr>
          <p:cNvSpPr/>
          <p:nvPr/>
        </p:nvSpPr>
        <p:spPr>
          <a:xfrm>
            <a:off x="4886411" y="1368986"/>
            <a:ext cx="2310986" cy="915095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88D5875-1314-ED4D-AA06-A67F44B87C9A}"/>
              </a:ext>
            </a:extLst>
          </p:cNvPr>
          <p:cNvSpPr txBox="1"/>
          <p:nvPr/>
        </p:nvSpPr>
        <p:spPr>
          <a:xfrm>
            <a:off x="5052087" y="1497837"/>
            <a:ext cx="179280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bajak</a:t>
            </a:r>
            <a:endParaRPr lang="es-ES" sz="14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 panose="02000503050000020004" pitchFamily="50"/>
              </a:rPr>
              <a:t>BAJAS</a:t>
            </a:r>
          </a:p>
          <a:p>
            <a:r>
              <a:rPr lang="es-ES" sz="1400" b="0" u="none">
                <a:solidFill>
                  <a:schemeClr val="bg1"/>
                </a:solidFill>
                <a:latin typeface="EHUSans" panose="02000503050000020004" pitchFamily="50"/>
              </a:rPr>
              <a:t>LEAVES</a:t>
            </a:r>
            <a:endParaRPr lang="es-ES" sz="14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62B27E97-6BFD-264F-A876-836FB363C1D1}"/>
              </a:ext>
            </a:extLst>
          </p:cNvPr>
          <p:cNvSpPr/>
          <p:nvPr/>
        </p:nvSpPr>
        <p:spPr>
          <a:xfrm>
            <a:off x="7408018" y="1370028"/>
            <a:ext cx="2400315" cy="90707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78DCB05-7911-1D45-8CF2-ADB89D944F24}"/>
              </a:ext>
            </a:extLst>
          </p:cNvPr>
          <p:cNvSpPr txBox="1"/>
          <p:nvPr/>
        </p:nvSpPr>
        <p:spPr>
          <a:xfrm>
            <a:off x="7573694" y="1476495"/>
            <a:ext cx="2023377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Bestelako</a:t>
            </a:r>
            <a:r>
              <a:rPr lang="es-ES" sz="1400" u="none" cap="all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 </a:t>
            </a:r>
            <a:r>
              <a:rPr lang="es-ES" sz="1400" u="none" cap="all" err="1">
                <a:solidFill>
                  <a:schemeClr val="accent1"/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endParaRPr lang="es-ES" sz="1400" u="none" cap="all" err="1">
              <a:solidFill>
                <a:schemeClr val="accent1"/>
              </a:solidFill>
              <a:latin typeface="EHUSerif"/>
              <a:ea typeface="EHUSans"/>
              <a:cs typeface="EHUSans"/>
            </a:endParaRPr>
          </a:p>
          <a:p>
            <a:r>
              <a:rPr lang="es-ES" sz="1400" u="none">
                <a:solidFill>
                  <a:schemeClr val="bg1"/>
                </a:solidFill>
                <a:latin typeface="EHUSans"/>
              </a:rPr>
              <a:t>OTRAS BAJAS</a:t>
            </a:r>
            <a:endParaRPr lang="es-ES" sz="1400" u="none">
              <a:solidFill>
                <a:schemeClr val="bg1"/>
              </a:solidFill>
              <a:latin typeface="EHUSans" panose="02000503050000020004" pitchFamily="50"/>
            </a:endParaRPr>
          </a:p>
          <a:p>
            <a:r>
              <a:rPr lang="es-ES" sz="1400" b="0" u="none">
                <a:solidFill>
                  <a:schemeClr val="bg1"/>
                </a:solidFill>
                <a:latin typeface="EHUSans"/>
              </a:rPr>
              <a:t>OTHER LEAVES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0E367C-AEDB-2143-B8F7-69EF7CF492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2432" y="2470606"/>
            <a:ext cx="822987" cy="822987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EED9D173-115F-BB4D-811E-A68DC8DF90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24680" y="2371736"/>
            <a:ext cx="1016274" cy="101627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C721437F-A984-0A47-9322-1A320DF9FFD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0134" y="2486047"/>
            <a:ext cx="777580" cy="777580"/>
          </a:xfrm>
          <a:prstGeom prst="rect">
            <a:avLst/>
          </a:prstGeom>
        </p:spPr>
      </p:pic>
      <p:sp>
        <p:nvSpPr>
          <p:cNvPr id="29" name="CuadroTexto 28">
            <a:extLst>
              <a:ext uri="{FF2B5EF4-FFF2-40B4-BE49-F238E27FC236}">
                <a16:creationId xmlns:a16="http://schemas.microsoft.com/office/drawing/2014/main" id="{AC8B9DD4-0D09-7C41-91BB-5D2330DBD0F7}"/>
              </a:ext>
            </a:extLst>
          </p:cNvPr>
          <p:cNvSpPr txBox="1"/>
          <p:nvPr/>
        </p:nvSpPr>
        <p:spPr>
          <a:xfrm>
            <a:off x="2783633" y="2438442"/>
            <a:ext cx="659489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5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+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CC3CFC23-020D-1141-8F7B-6A0DE04EF5F3}"/>
              </a:ext>
            </a:extLst>
          </p:cNvPr>
          <p:cNvSpPr txBox="1"/>
          <p:nvPr/>
        </p:nvSpPr>
        <p:spPr>
          <a:xfrm>
            <a:off x="2942479" y="3654047"/>
            <a:ext cx="1452206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4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+1</a:t>
            </a:r>
            <a:endParaRPr lang="es-ES" sz="4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41" name="Rectángulo redondeado 40">
            <a:extLst>
              <a:ext uri="{FF2B5EF4-FFF2-40B4-BE49-F238E27FC236}">
                <a16:creationId xmlns:a16="http://schemas.microsoft.com/office/drawing/2014/main" id="{FDC9DAB1-FAA0-3348-BC74-83330BC2A58F}"/>
              </a:ext>
            </a:extLst>
          </p:cNvPr>
          <p:cNvSpPr/>
          <p:nvPr/>
        </p:nvSpPr>
        <p:spPr>
          <a:xfrm flipH="1">
            <a:off x="3142142" y="3677955"/>
            <a:ext cx="1080000" cy="900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CC8E10CB-8545-EE4D-84B2-FD05995D1761}"/>
              </a:ext>
            </a:extLst>
          </p:cNvPr>
          <p:cNvSpPr/>
          <p:nvPr/>
        </p:nvSpPr>
        <p:spPr>
          <a:xfrm>
            <a:off x="3124347" y="4239401"/>
            <a:ext cx="1226202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año 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years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D66D52D6-7940-4746-9D23-24BA170087A3}"/>
              </a:ext>
            </a:extLst>
          </p:cNvPr>
          <p:cNvSpPr txBox="1"/>
          <p:nvPr/>
        </p:nvSpPr>
        <p:spPr>
          <a:xfrm>
            <a:off x="5554510" y="3702117"/>
            <a:ext cx="11720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4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+2</a:t>
            </a:r>
            <a:endParaRPr lang="es-ES" sz="4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45" name="Rectángulo redondeado 44">
            <a:extLst>
              <a:ext uri="{FF2B5EF4-FFF2-40B4-BE49-F238E27FC236}">
                <a16:creationId xmlns:a16="http://schemas.microsoft.com/office/drawing/2014/main" id="{5A90CD18-A4FF-274E-BB66-01529F7D9F71}"/>
              </a:ext>
            </a:extLst>
          </p:cNvPr>
          <p:cNvSpPr/>
          <p:nvPr/>
        </p:nvSpPr>
        <p:spPr>
          <a:xfrm flipH="1">
            <a:off x="5718128" y="3704884"/>
            <a:ext cx="1080000" cy="900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DAC88808-C681-9240-8AA8-85F9CCB0A72D}"/>
              </a:ext>
            </a:extLst>
          </p:cNvPr>
          <p:cNvSpPr/>
          <p:nvPr/>
        </p:nvSpPr>
        <p:spPr>
          <a:xfrm>
            <a:off x="5519327" y="4239401"/>
            <a:ext cx="1534616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años 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years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94E5FC4-AC96-BCFA-35F0-38E8D28837CE}"/>
              </a:ext>
            </a:extLst>
          </p:cNvPr>
          <p:cNvSpPr txBox="1"/>
          <p:nvPr/>
        </p:nvSpPr>
        <p:spPr>
          <a:xfrm>
            <a:off x="8093848" y="3712507"/>
            <a:ext cx="1172052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4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+x</a:t>
            </a:r>
            <a:endParaRPr lang="es-ES" sz="40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6" name="Rectángulo redondeado 44">
            <a:extLst>
              <a:ext uri="{FF2B5EF4-FFF2-40B4-BE49-F238E27FC236}">
                <a16:creationId xmlns:a16="http://schemas.microsoft.com/office/drawing/2014/main" id="{3B516A50-4110-3387-13BE-E0D7D9A33BB8}"/>
              </a:ext>
            </a:extLst>
          </p:cNvPr>
          <p:cNvSpPr/>
          <p:nvPr/>
        </p:nvSpPr>
        <p:spPr>
          <a:xfrm flipH="1">
            <a:off x="8257466" y="3715274"/>
            <a:ext cx="1080000" cy="900000"/>
          </a:xfrm>
          <a:prstGeom prst="roundRect">
            <a:avLst/>
          </a:prstGeom>
          <a:noFill/>
          <a:ln w="635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5BC1704-D04D-E97C-5902-BE13CF420546}"/>
              </a:ext>
            </a:extLst>
          </p:cNvPr>
          <p:cNvSpPr/>
          <p:nvPr/>
        </p:nvSpPr>
        <p:spPr>
          <a:xfrm>
            <a:off x="8058665" y="4249791"/>
            <a:ext cx="1534616" cy="21544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urte</a:t>
            </a: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800" u="none">
                <a:solidFill>
                  <a:schemeClr val="tx1"/>
                </a:solidFill>
                <a:latin typeface="EHUSans"/>
              </a:rPr>
              <a:t>años </a:t>
            </a:r>
            <a:r>
              <a:rPr lang="es-ES" sz="800" b="0" u="none">
                <a:solidFill>
                  <a:schemeClr val="tx1"/>
                </a:solidFill>
                <a:latin typeface="EHUSans"/>
              </a:rPr>
              <a:t>. </a:t>
            </a:r>
            <a:r>
              <a:rPr lang="es-ES" sz="800" b="0" u="none" err="1">
                <a:solidFill>
                  <a:schemeClr val="tx1"/>
                </a:solidFill>
                <a:latin typeface="EHUSans"/>
              </a:rPr>
              <a:t>years</a:t>
            </a:r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8158E479-F6FC-F343-9392-1B5DFEDDB30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2486" y="2420042"/>
            <a:ext cx="846307" cy="846309"/>
          </a:xfrm>
          <a:prstGeom prst="rect">
            <a:avLst/>
          </a:prstGeom>
        </p:spPr>
      </p:pic>
      <p:grpSp>
        <p:nvGrpSpPr>
          <p:cNvPr id="27" name="Grupo 26">
            <a:extLst>
              <a:ext uri="{FF2B5EF4-FFF2-40B4-BE49-F238E27FC236}">
                <a16:creationId xmlns:a16="http://schemas.microsoft.com/office/drawing/2014/main" id="{C2E0ECCB-8E9A-ED48-9B62-865F91CBFE0C}"/>
              </a:ext>
            </a:extLst>
          </p:cNvPr>
          <p:cNvGrpSpPr/>
          <p:nvPr/>
        </p:nvGrpSpPr>
        <p:grpSpPr>
          <a:xfrm>
            <a:off x="5578629" y="4796178"/>
            <a:ext cx="1623600" cy="843840"/>
            <a:chOff x="3924000" y="5472000"/>
            <a:chExt cx="1623600" cy="843840"/>
          </a:xfrm>
        </p:grpSpPr>
        <p:sp>
          <p:nvSpPr>
            <p:cNvPr id="30" name="Rectángulo redondeado 29">
              <a:extLst>
                <a:ext uri="{FF2B5EF4-FFF2-40B4-BE49-F238E27FC236}">
                  <a16:creationId xmlns:a16="http://schemas.microsoft.com/office/drawing/2014/main" id="{BC98352D-540B-EA44-BE47-CD13A28192FE}"/>
                </a:ext>
              </a:extLst>
            </p:cNvPr>
            <p:cNvSpPr/>
            <p:nvPr/>
          </p:nvSpPr>
          <p:spPr>
            <a:xfrm>
              <a:off x="3924000" y="5472000"/>
              <a:ext cx="1418760" cy="56772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1" name="CuadroTexto 30">
              <a:extLst>
                <a:ext uri="{FF2B5EF4-FFF2-40B4-BE49-F238E27FC236}">
                  <a16:creationId xmlns:a16="http://schemas.microsoft.com/office/drawing/2014/main" id="{94775A29-5CEE-9745-9659-E1AE383C06FE}"/>
                </a:ext>
              </a:extLst>
            </p:cNvPr>
            <p:cNvSpPr/>
            <p:nvPr/>
          </p:nvSpPr>
          <p:spPr>
            <a:xfrm>
              <a:off x="4444560" y="5498640"/>
              <a:ext cx="1103040" cy="46166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vertOverflow="overflow" horzOverflow="overflow" lIns="45720" rIns="4572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s-ES" sz="800" b="1" u="none" strike="noStrike" spc="-1" err="1">
                  <a:solidFill>
                    <a:srgbClr val="3C8C93"/>
                  </a:solidFill>
                  <a:latin typeface="EHUSans"/>
                  <a:ea typeface="EHUSans"/>
                </a:rPr>
                <a:t>Izapidea</a:t>
              </a:r>
              <a:br>
                <a:rPr sz="2800" u="none"/>
              </a:br>
              <a:r>
                <a:rPr lang="es-ES" sz="8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Tramitación</a:t>
              </a:r>
              <a:br>
                <a:rPr sz="2800" u="none"/>
              </a:br>
              <a:r>
                <a:rPr lang="es-ES" sz="800" b="0" u="none" strike="noStrike" spc="-1" err="1">
                  <a:solidFill>
                    <a:srgbClr val="000000"/>
                  </a:solidFill>
                  <a:latin typeface="EHUSans"/>
                  <a:ea typeface="Arial"/>
                </a:rPr>
                <a:t>Procedure</a:t>
              </a:r>
              <a:endParaRPr lang="es-ES" sz="800" b="0" u="none" strike="noStrike" spc="-1">
                <a:latin typeface="Arial"/>
              </a:endParaRPr>
            </a:p>
          </p:txBody>
        </p:sp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A1EADB34-7197-D242-BBDA-B60ACE853EF5}"/>
                </a:ext>
              </a:extLst>
            </p:cNvPr>
            <p:cNvPicPr/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4015080" y="5553720"/>
              <a:ext cx="372600" cy="4039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3" name="Gráfico 32">
              <a:hlinkClick r:id="rId10"/>
              <a:extLst>
                <a:ext uri="{FF2B5EF4-FFF2-40B4-BE49-F238E27FC236}">
                  <a16:creationId xmlns:a16="http://schemas.microsoft.com/office/drawing/2014/main" id="{59C9B9BE-23F1-8946-9D1E-3310D27CD81A}"/>
                </a:ext>
              </a:extLst>
            </p:cNvPr>
            <p:cNvPicPr/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4122720" y="5847840"/>
              <a:ext cx="377640" cy="468000"/>
            </a:xfrm>
            <a:prstGeom prst="rect">
              <a:avLst/>
            </a:prstGeom>
            <a:ln w="0">
              <a:noFill/>
            </a:ln>
          </p:spPr>
        </p:pic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AE5F1859-0E99-3247-A1C7-5CF75FDFC316}"/>
              </a:ext>
            </a:extLst>
          </p:cNvPr>
          <p:cNvGrpSpPr/>
          <p:nvPr/>
        </p:nvGrpSpPr>
        <p:grpSpPr>
          <a:xfrm>
            <a:off x="3124068" y="4796178"/>
            <a:ext cx="1299240" cy="843840"/>
            <a:chOff x="1571040" y="5472000"/>
            <a:chExt cx="1299240" cy="843840"/>
          </a:xfrm>
        </p:grpSpPr>
        <p:sp>
          <p:nvSpPr>
            <p:cNvPr id="35" name="Rectángulo redondeado 34">
              <a:extLst>
                <a:ext uri="{FF2B5EF4-FFF2-40B4-BE49-F238E27FC236}">
                  <a16:creationId xmlns:a16="http://schemas.microsoft.com/office/drawing/2014/main" id="{8668F5EA-2F53-E445-BDBD-E4E59E9FCE6B}"/>
                </a:ext>
              </a:extLst>
            </p:cNvPr>
            <p:cNvSpPr/>
            <p:nvPr/>
          </p:nvSpPr>
          <p:spPr>
            <a:xfrm>
              <a:off x="1571040" y="5472000"/>
              <a:ext cx="1274040" cy="536400"/>
            </a:xfrm>
            <a:prstGeom prst="roundRect">
              <a:avLst>
                <a:gd name="adj" fmla="val 16667"/>
              </a:avLst>
            </a:prstGeom>
            <a:solidFill>
              <a:schemeClr val="tx2">
                <a:lumMod val="20000"/>
                <a:lumOff val="80000"/>
              </a:schemeClr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1F132E07-C101-7244-A159-CFE12081FAB5}"/>
                </a:ext>
              </a:extLst>
            </p:cNvPr>
            <p:cNvSpPr/>
            <p:nvPr/>
          </p:nvSpPr>
          <p:spPr>
            <a:xfrm>
              <a:off x="1980720" y="5514840"/>
              <a:ext cx="889560" cy="461665"/>
            </a:xfrm>
            <a:prstGeom prst="rect">
              <a:avLst/>
            </a:prstGeom>
            <a:noFill/>
            <a:ln w="1270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vertOverflow="overflow" horzOverflow="overflow" lIns="45720" rIns="45720">
              <a:spAutoFit/>
            </a:bodyPr>
            <a:lstStyle/>
            <a:p>
              <a:pPr>
                <a:lnSpc>
                  <a:spcPct val="100000"/>
                </a:lnSpc>
                <a:tabLst>
                  <a:tab pos="0" algn="l"/>
                </a:tabLst>
              </a:pPr>
              <a:r>
                <a:rPr lang="es-ES" sz="800" b="1" u="none" strike="noStrike" spc="-1" err="1">
                  <a:solidFill>
                    <a:srgbClr val="3C8C93"/>
                  </a:solidFill>
                  <a:latin typeface="EHUSans"/>
                  <a:ea typeface="EHUSans"/>
                </a:rPr>
                <a:t>Izapidea</a:t>
              </a:r>
              <a:br>
                <a:rPr sz="2800" u="none"/>
              </a:br>
              <a:r>
                <a:rPr lang="es-ES" sz="800" b="1" u="none" strike="noStrike" spc="-1">
                  <a:solidFill>
                    <a:srgbClr val="000000"/>
                  </a:solidFill>
                  <a:latin typeface="EHUSans"/>
                  <a:ea typeface="Arial"/>
                </a:rPr>
                <a:t>Tramitación</a:t>
              </a:r>
              <a:br>
                <a:rPr sz="2800" u="none"/>
              </a:br>
              <a:r>
                <a:rPr lang="es-ES" sz="800" b="0" u="none" strike="noStrike" spc="-1" err="1">
                  <a:solidFill>
                    <a:srgbClr val="000000"/>
                  </a:solidFill>
                  <a:latin typeface="EHUSans"/>
                  <a:ea typeface="Arial"/>
                </a:rPr>
                <a:t>Procedure</a:t>
              </a:r>
              <a:endParaRPr lang="es-ES" sz="800" b="0" u="none" strike="noStrike" spc="-1">
                <a:latin typeface="Arial"/>
              </a:endParaRPr>
            </a:p>
          </p:txBody>
        </p:sp>
        <p:pic>
          <p:nvPicPr>
            <p:cNvPr id="38" name="Imagen 37">
              <a:extLst>
                <a:ext uri="{FF2B5EF4-FFF2-40B4-BE49-F238E27FC236}">
                  <a16:creationId xmlns:a16="http://schemas.microsoft.com/office/drawing/2014/main" id="{B5FF69A5-0CC3-FB42-9D8D-E5E1E9D00F1E}"/>
                </a:ext>
              </a:extLst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1644480" y="5549400"/>
              <a:ext cx="300240" cy="3816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39" name="Gráfico 38">
              <a:hlinkClick r:id="rId10"/>
              <a:extLst>
                <a:ext uri="{FF2B5EF4-FFF2-40B4-BE49-F238E27FC236}">
                  <a16:creationId xmlns:a16="http://schemas.microsoft.com/office/drawing/2014/main" id="{9A5419F2-DB62-E741-B4C3-5CF90EE6D3BA}"/>
                </a:ext>
              </a:extLst>
            </p:cNvPr>
            <p:cNvPicPr/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1705320" y="5865480"/>
              <a:ext cx="356040" cy="45036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40" name="Imagen 39"/>
          <p:cNvPicPr>
            <a:picLocks noChangeAspect="1"/>
          </p:cNvPicPr>
          <p:nvPr/>
        </p:nvPicPr>
        <p:blipFill>
          <a:blip r:embed="rId14" cstate="email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4635" y="4869890"/>
            <a:ext cx="576919" cy="495864"/>
          </a:xfrm>
          <a:prstGeom prst="rect">
            <a:avLst/>
          </a:prstGeom>
        </p:spPr>
      </p:pic>
      <p:sp>
        <p:nvSpPr>
          <p:cNvPr id="43" name="CuadroTexto 42"/>
          <p:cNvSpPr txBox="1"/>
          <p:nvPr/>
        </p:nvSpPr>
        <p:spPr>
          <a:xfrm>
            <a:off x="8765096" y="4870959"/>
            <a:ext cx="2114257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DOKe-ren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idazkaritza</a:t>
            </a: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Secretaría de la DOKe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  <a:p>
            <a:pPr algn="l"/>
            <a:r>
              <a:rPr kumimoji="0" lang="es-ES" sz="12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DOKe administrative office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48C09B9F-B358-CD45-BE71-550DD8F4DB80}"/>
              </a:ext>
            </a:extLst>
          </p:cNvPr>
          <p:cNvSpPr txBox="1"/>
          <p:nvPr/>
        </p:nvSpPr>
        <p:spPr>
          <a:xfrm>
            <a:off x="7731586" y="5470742"/>
            <a:ext cx="95772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16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16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1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pic>
        <p:nvPicPr>
          <p:cNvPr id="48" name="Gráfico 32">
            <a:hlinkClick r:id="rId15"/>
            <a:extLst>
              <a:ext uri="{FF2B5EF4-FFF2-40B4-BE49-F238E27FC236}">
                <a16:creationId xmlns:a16="http://schemas.microsoft.com/office/drawing/2014/main" id="{59C9B9BE-23F1-8946-9D1E-3310D27CD81A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8303809" y="5172018"/>
            <a:ext cx="377640" cy="468000"/>
          </a:xfrm>
          <a:prstGeom prst="rect">
            <a:avLst/>
          </a:prstGeom>
          <a:ln w="0">
            <a:noFill/>
          </a:ln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B69C07C-CF8D-9C5D-2F8D-FD20C369FD24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20" name="Rectángulo 19">
            <a:extLst>
              <a:ext uri="{FF2B5EF4-FFF2-40B4-BE49-F238E27FC236}">
                <a16:creationId xmlns:a16="http://schemas.microsoft.com/office/drawing/2014/main" id="{9688DB09-3302-B109-0D42-F83A1DB15CE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F14F0C5C-5C48-0A08-8DD0-5478E6541A9E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2" name="39 resumen bajas">
            <a:hlinkClick r:id="" action="ppaction://media"/>
            <a:extLst>
              <a:ext uri="{FF2B5EF4-FFF2-40B4-BE49-F238E27FC236}">
                <a16:creationId xmlns:a16="http://schemas.microsoft.com/office/drawing/2014/main" id="{F212E99A-1A0B-2CC3-BE36-B14EBF49F2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CACB7BC-1536-4652-8DBC-E9CE30AFB40B}"/>
              </a:ext>
            </a:extLst>
          </p:cNvPr>
          <p:cNvSpPr txBox="1"/>
          <p:nvPr/>
        </p:nvSpPr>
        <p:spPr>
          <a:xfrm>
            <a:off x="3000375" y="5845969"/>
            <a:ext cx="6096000" cy="7078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solidFill>
                  <a:srgbClr val="33CCCC"/>
                </a:solidFill>
              </a:rPr>
              <a:t>https://www.ehu.eus/es/web/doktorego-eskola/duraci%C3%B3n-plazos-y-bajas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1236036"/>
      </p:ext>
    </p:extLst>
  </p:cSld>
  <p:clrMapOvr>
    <a:masterClrMapping/>
  </p:clrMapOvr>
  <p:transition spd="med" advTm="4203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4DC63666-996B-F5BE-FD3A-9A98AE323991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BEC26BD-E7C4-2712-6D0A-3A5E4D85E77F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2E367B38-A051-3FD4-9F1E-FC7481DCFA8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04A9146D-8CBE-E161-99EF-B6F7B9B4D8A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6" name="CuadroTexto 25"/>
          <p:cNvSpPr txBox="1"/>
          <p:nvPr/>
        </p:nvSpPr>
        <p:spPr>
          <a:xfrm>
            <a:off x="4353825" y="3589475"/>
            <a:ext cx="63358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4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4171354" y="4527354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7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29" name="Rectángulo redondeado 28"/>
          <p:cNvSpPr/>
          <p:nvPr/>
        </p:nvSpPr>
        <p:spPr>
          <a:xfrm flipH="1">
            <a:off x="8358980" y="3578127"/>
            <a:ext cx="1879982" cy="1980000"/>
          </a:xfrm>
          <a:prstGeom prst="roundRect">
            <a:avLst/>
          </a:prstGeom>
          <a:noFill/>
          <a:ln w="1270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222AC074-AA08-AF4D-985A-D4A97FC46ED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31" name="Título 4">
            <a:extLst>
              <a:ext uri="{FF2B5EF4-FFF2-40B4-BE49-F238E27FC236}">
                <a16:creationId xmlns:a16="http://schemas.microsoft.com/office/drawing/2014/main" id="{48FC5796-45EA-D040-B1D6-CE7D39F16809}"/>
              </a:ext>
            </a:extLst>
          </p:cNvPr>
          <p:cNvSpPr txBox="1">
            <a:spLocks/>
          </p:cNvSpPr>
          <p:nvPr/>
        </p:nvSpPr>
        <p:spPr>
          <a:xfrm>
            <a:off x="1863185" y="186140"/>
            <a:ext cx="7740099" cy="606737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/>
            <a:r>
              <a:rPr lang="es-ES" sz="1800" cap="all" err="1">
                <a:solidFill>
                  <a:schemeClr val="bg1"/>
                </a:solidFill>
                <a:latin typeface="EHUSerif"/>
              </a:rPr>
              <a:t>Orotarako</a:t>
            </a:r>
            <a:r>
              <a:rPr lang="es-ES" sz="1800" cap="all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cap="all" err="1">
                <a:solidFill>
                  <a:schemeClr val="bg1"/>
                </a:solidFill>
                <a:latin typeface="EHUSerif"/>
              </a:rPr>
              <a:t>doktoregoaren</a:t>
            </a:r>
            <a:r>
              <a:rPr lang="es-ES" sz="1800" cap="all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cap="all" err="1">
                <a:solidFill>
                  <a:schemeClr val="bg1"/>
                </a:solidFill>
                <a:latin typeface="EHUSerif"/>
              </a:rPr>
              <a:t>iraupena</a:t>
            </a:r>
            <a:r>
              <a:rPr lang="es-ES" sz="1800" cap="all">
                <a:solidFill>
                  <a:schemeClr val="bg1"/>
                </a:solidFill>
                <a:latin typeface="EHUSerif"/>
              </a:rPr>
              <a:t>. </a:t>
            </a:r>
            <a:r>
              <a:rPr lang="es-ES" sz="1800" cap="all">
                <a:latin typeface="EHUSans"/>
              </a:rPr>
              <a:t>Duración total del doctorado</a:t>
            </a:r>
            <a:r>
              <a:rPr lang="es-ES" sz="1800" b="0" cap="all">
                <a:latin typeface="EHUSans"/>
              </a:rPr>
              <a:t>.</a:t>
            </a:r>
            <a:r>
              <a:rPr lang="es-ES" sz="1800" cap="all">
                <a:latin typeface="EHUSans"/>
              </a:rPr>
              <a:t>  </a:t>
            </a:r>
            <a:r>
              <a:rPr lang="es-ES" sz="1800" b="0" cap="all">
                <a:latin typeface="EHUSans"/>
              </a:rPr>
              <a:t>Total </a:t>
            </a:r>
            <a:r>
              <a:rPr lang="es-ES" sz="1800" b="0" cap="all" err="1">
                <a:latin typeface="EHUSans"/>
              </a:rPr>
              <a:t>duration</a:t>
            </a:r>
            <a:r>
              <a:rPr lang="es-ES" sz="1800" b="0" cap="all">
                <a:latin typeface="EHUSans"/>
              </a:rPr>
              <a:t> of doctoral </a:t>
            </a:r>
            <a:r>
              <a:rPr lang="es-ES" sz="1800" b="0" cap="all" err="1">
                <a:latin typeface="EHUSans"/>
              </a:rPr>
              <a:t>studies</a:t>
            </a:r>
            <a:r>
              <a:rPr lang="es-ES" sz="1800" b="0" cap="all">
                <a:latin typeface="EHUSans"/>
              </a:rPr>
              <a:t> </a:t>
            </a:r>
            <a:endParaRPr lang="es-ES" sz="2800" cap="all"/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7ECBF2A6-D040-744C-9633-85BE6FFA9C24}"/>
              </a:ext>
            </a:extLst>
          </p:cNvPr>
          <p:cNvSpPr/>
          <p:nvPr/>
        </p:nvSpPr>
        <p:spPr>
          <a:xfrm>
            <a:off x="2295028" y="3195922"/>
            <a:ext cx="1958483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A4A73A6F-836B-E54B-B330-284DB6D2A9BA}"/>
              </a:ext>
            </a:extLst>
          </p:cNvPr>
          <p:cNvSpPr txBox="1"/>
          <p:nvPr/>
        </p:nvSpPr>
        <p:spPr>
          <a:xfrm>
            <a:off x="2460704" y="3388578"/>
            <a:ext cx="1569167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 err="1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osoa</a:t>
            </a:r>
            <a:endParaRPr lang="es-ES" sz="1800" u="none" cap="all">
              <a:solidFill>
                <a:schemeClr val="accent1"/>
              </a:solidFill>
              <a:latin typeface="EHUSerif" panose="02000503050000020004" pitchFamily="2" charset="0"/>
              <a:ea typeface="EHUSans"/>
              <a:cs typeface="EHUSans"/>
              <a:sym typeface="EHUSans"/>
            </a:endParaRP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COMPLETA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FULL-TIME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346F051B-6397-0840-AD6D-BEF033D1B547}"/>
              </a:ext>
            </a:extLst>
          </p:cNvPr>
          <p:cNvSpPr/>
          <p:nvPr/>
        </p:nvSpPr>
        <p:spPr>
          <a:xfrm>
            <a:off x="8565966" y="5603376"/>
            <a:ext cx="14814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urte</a:t>
            </a:r>
            <a:r>
              <a:rPr lang="es-ES" sz="12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. </a:t>
            </a:r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años 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.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years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4" name="Rectángulo redondeado 43">
            <a:extLst>
              <a:ext uri="{FF2B5EF4-FFF2-40B4-BE49-F238E27FC236}">
                <a16:creationId xmlns:a16="http://schemas.microsoft.com/office/drawing/2014/main" id="{0A8C4525-86E3-5C4F-A5D6-D07200FB36CA}"/>
              </a:ext>
            </a:extLst>
          </p:cNvPr>
          <p:cNvSpPr/>
          <p:nvPr/>
        </p:nvSpPr>
        <p:spPr>
          <a:xfrm>
            <a:off x="2295028" y="4594403"/>
            <a:ext cx="1966799" cy="1260000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A65B50EC-D9D1-5142-8B03-FAF6E890C8DC}"/>
              </a:ext>
            </a:extLst>
          </p:cNvPr>
          <p:cNvSpPr txBox="1"/>
          <p:nvPr/>
        </p:nvSpPr>
        <p:spPr>
          <a:xfrm>
            <a:off x="2151011" y="4787059"/>
            <a:ext cx="1887176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r"/>
            <a:r>
              <a:rPr lang="es-ES" sz="18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PARTZIALA</a:t>
            </a:r>
          </a:p>
          <a:p>
            <a:pPr algn="r"/>
            <a:r>
              <a:rPr lang="es-ES" sz="1800" u="none">
                <a:solidFill>
                  <a:schemeClr val="bg1"/>
                </a:solidFill>
                <a:latin typeface="EHUSans" panose="02000503050000020004" pitchFamily="50"/>
              </a:rPr>
              <a:t>PARCIAL</a:t>
            </a:r>
          </a:p>
          <a:p>
            <a:pPr algn="r"/>
            <a:r>
              <a:rPr lang="es-ES" sz="1800" b="0" u="none">
                <a:solidFill>
                  <a:schemeClr val="bg1"/>
                </a:solidFill>
                <a:latin typeface="EHUSans" panose="02000503050000020004" pitchFamily="50"/>
              </a:rPr>
              <a:t>PART-TIME</a:t>
            </a:r>
            <a:endParaRPr lang="es-ES" sz="1800" b="0" u="none">
              <a:solidFill>
                <a:srgbClr val="0066FF"/>
              </a:solidFill>
              <a:latin typeface="EHUSans" panose="02000503050000020004" pitchFamily="50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9A5C464E-4C5F-E847-BDFC-3EA39E14E1FE}"/>
              </a:ext>
            </a:extLst>
          </p:cNvPr>
          <p:cNvSpPr/>
          <p:nvPr/>
        </p:nvSpPr>
        <p:spPr>
          <a:xfrm>
            <a:off x="2134060" y="1759149"/>
            <a:ext cx="20372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u="none">
                <a:solidFill>
                  <a:schemeClr val="accent1">
                    <a:lumMod val="50000"/>
                  </a:schemeClr>
                </a:solidFill>
                <a:latin typeface="EHUSans"/>
                <a:ea typeface="EHUSans"/>
                <a:cs typeface="EHUSans"/>
                <a:sym typeface="EHUSans"/>
              </a:rPr>
              <a:t>ARDURALDIA</a:t>
            </a:r>
            <a:r>
              <a:rPr lang="es-ES" sz="1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br>
              <a:rPr lang="es-ES" sz="1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</a:br>
            <a:r>
              <a:rPr lang="es-ES" sz="18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DEDICACIÓN</a:t>
            </a:r>
            <a: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b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800" b="0" u="none">
                <a:solidFill>
                  <a:schemeClr val="tx1"/>
                </a:solidFill>
                <a:latin typeface="EHUSans" panose="02000503050000020004" pitchFamily="50"/>
              </a:rPr>
              <a:t>DEDICATION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86F47F88-BBB7-EF48-ABA9-83ED60F31F46}"/>
              </a:ext>
            </a:extLst>
          </p:cNvPr>
          <p:cNvSpPr/>
          <p:nvPr/>
        </p:nvSpPr>
        <p:spPr>
          <a:xfrm>
            <a:off x="5214019" y="2014057"/>
            <a:ext cx="98437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Luzapenak</a:t>
            </a:r>
            <a:b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Prórrogas</a:t>
            </a:r>
            <a:br>
              <a:rPr lang="es-ES" sz="9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900" b="0" u="none" err="1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Extensions</a:t>
            </a:r>
            <a:endParaRPr lang="es-ES" sz="9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7F1E1C8-9C93-DA4B-B119-A3DE148D4A76}"/>
              </a:ext>
            </a:extLst>
          </p:cNvPr>
          <p:cNvSpPr txBox="1"/>
          <p:nvPr/>
        </p:nvSpPr>
        <p:spPr>
          <a:xfrm>
            <a:off x="5305792" y="452325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524C58D3-B905-FC40-9016-3EA982F3F934}"/>
              </a:ext>
            </a:extLst>
          </p:cNvPr>
          <p:cNvSpPr txBox="1"/>
          <p:nvPr/>
        </p:nvSpPr>
        <p:spPr>
          <a:xfrm>
            <a:off x="6277402" y="452325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+2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8A23C330-18E3-A248-8121-183B68972EC5}"/>
              </a:ext>
            </a:extLst>
          </p:cNvPr>
          <p:cNvSpPr txBox="1"/>
          <p:nvPr/>
        </p:nvSpPr>
        <p:spPr>
          <a:xfrm>
            <a:off x="7249012" y="452325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+x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6DF47475-D904-084C-8152-D303227F8226}"/>
              </a:ext>
            </a:extLst>
          </p:cNvPr>
          <p:cNvSpPr/>
          <p:nvPr/>
        </p:nvSpPr>
        <p:spPr>
          <a:xfrm>
            <a:off x="6054271" y="1808618"/>
            <a:ext cx="1472912" cy="73866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behineko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bajak</a:t>
            </a:r>
            <a:br>
              <a:rPr lang="es-ES" sz="10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Bajas temporales</a:t>
            </a:r>
            <a:br>
              <a:rPr lang="es-ES" sz="9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Temporal </a:t>
            </a: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leaves</a:t>
            </a:r>
            <a:endParaRPr lang="es-ES" sz="900" b="0" u="none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01810399-AC1B-BB4B-9DDF-FB38F4CC0439}"/>
              </a:ext>
            </a:extLst>
          </p:cNvPr>
          <p:cNvSpPr/>
          <p:nvPr/>
        </p:nvSpPr>
        <p:spPr>
          <a:xfrm>
            <a:off x="7320828" y="2032120"/>
            <a:ext cx="1350835" cy="5078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Bestelako</a:t>
            </a:r>
            <a:r>
              <a:rPr lang="es-ES" sz="9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  </a:t>
            </a:r>
            <a:r>
              <a:rPr lang="es-ES" sz="9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bajak</a:t>
            </a:r>
            <a:endParaRPr lang="es-ES" sz="900" b="0" u="none" err="1">
              <a:solidFill>
                <a:schemeClr val="accent1">
                  <a:lumMod val="50000"/>
                </a:schemeClr>
              </a:solidFill>
              <a:latin typeface="EHUSans"/>
              <a:ea typeface="EHUSans"/>
              <a:cs typeface="Arial"/>
              <a:sym typeface="EHUSans"/>
            </a:endParaRPr>
          </a:p>
          <a:p>
            <a:r>
              <a:rPr lang="es-ES" sz="9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Otras bajas</a:t>
            </a:r>
            <a:br>
              <a:rPr lang="es-ES" sz="900" u="none">
                <a:latin typeface="EHUSans" panose="02000503050000020004" pitchFamily="50"/>
                <a:ea typeface="EHUSans"/>
                <a:cs typeface="EHUSans"/>
              </a:rPr>
            </a:b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Other</a:t>
            </a:r>
            <a:r>
              <a:rPr lang="es-ES" sz="9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 </a:t>
            </a:r>
            <a:r>
              <a:rPr lang="es-ES" sz="900" b="0" u="none" err="1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leaves</a:t>
            </a:r>
            <a:endParaRPr lang="es-ES" sz="900" b="0" u="none" err="1">
              <a:solidFill>
                <a:schemeClr val="tx1"/>
              </a:solidFill>
              <a:latin typeface="EHUSans"/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74B0B27A-65D4-C341-9986-8021AE18B29E}"/>
              </a:ext>
            </a:extLst>
          </p:cNvPr>
          <p:cNvSpPr/>
          <p:nvPr/>
        </p:nvSpPr>
        <p:spPr>
          <a:xfrm>
            <a:off x="8238588" y="1819912"/>
            <a:ext cx="21207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sz="1400" b="0" u="none">
              <a:solidFill>
                <a:schemeClr val="tx1"/>
              </a:solidFill>
              <a:latin typeface="EHUSans"/>
              <a:ea typeface="EHUSans"/>
              <a:cs typeface="EHUSans"/>
              <a:sym typeface="EHUSans"/>
            </a:endParaRPr>
          </a:p>
          <a:p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rPr>
              <a:t>OROTARA</a:t>
            </a:r>
            <a:b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</a:br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TOTAL . 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  <a:ea typeface="EHUSans"/>
                <a:cs typeface="EHUSans"/>
                <a:sym typeface="EHUSans"/>
              </a:rPr>
              <a:t>TOTAL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8025BC18-53A0-FC4D-96DC-F8953F4E914E}"/>
              </a:ext>
            </a:extLst>
          </p:cNvPr>
          <p:cNvSpPr txBox="1"/>
          <p:nvPr/>
        </p:nvSpPr>
        <p:spPr>
          <a:xfrm>
            <a:off x="5252053" y="358947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+1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03B0AF80-8766-874C-9627-268B75ECBCEE}"/>
              </a:ext>
            </a:extLst>
          </p:cNvPr>
          <p:cNvSpPr txBox="1"/>
          <p:nvPr/>
        </p:nvSpPr>
        <p:spPr>
          <a:xfrm>
            <a:off x="6223663" y="358947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+2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E91264CB-D433-E241-B97C-050CE990DB2C}"/>
              </a:ext>
            </a:extLst>
          </p:cNvPr>
          <p:cNvSpPr txBox="1"/>
          <p:nvPr/>
        </p:nvSpPr>
        <p:spPr>
          <a:xfrm>
            <a:off x="7195273" y="3589475"/>
            <a:ext cx="93453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s-ES" sz="50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/>
                <a:sym typeface="EHUSans"/>
              </a:rPr>
              <a:t>+x</a:t>
            </a: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A36B65AA-3452-1D4B-8160-684A93F984E4}"/>
              </a:ext>
            </a:extLst>
          </p:cNvPr>
          <p:cNvSpPr txBox="1"/>
          <p:nvPr/>
        </p:nvSpPr>
        <p:spPr>
          <a:xfrm>
            <a:off x="8606520" y="3674057"/>
            <a:ext cx="1314992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rgbClr val="FF0000"/>
                </a:solidFill>
                <a:latin typeface="EHUSans"/>
                <a:ea typeface="EHUSans"/>
                <a:cs typeface="EHUSans"/>
                <a:sym typeface="EHUSans"/>
              </a:rPr>
              <a:t>7</a:t>
            </a:r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x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968D8948-5239-0E42-8F9B-8AF0C8C64D0D}"/>
              </a:ext>
            </a:extLst>
          </p:cNvPr>
          <p:cNvSpPr txBox="1"/>
          <p:nvPr/>
        </p:nvSpPr>
        <p:spPr>
          <a:xfrm>
            <a:off x="8400298" y="4562029"/>
            <a:ext cx="1727436" cy="8617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s-ES" sz="5000" u="none">
                <a:solidFill>
                  <a:srgbClr val="FF0000"/>
                </a:solidFill>
                <a:latin typeface="EHUSans"/>
                <a:ea typeface="EHUSans"/>
                <a:cs typeface="EHUSans"/>
                <a:sym typeface="EHUSans"/>
              </a:rPr>
              <a:t>10</a:t>
            </a:r>
            <a:r>
              <a:rPr lang="es-ES" sz="50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+</a:t>
            </a:r>
            <a:r>
              <a:rPr lang="es-ES" sz="5000" b="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x</a:t>
            </a:r>
            <a:endParaRPr lang="es-ES" sz="5000" b="0" u="none">
              <a:solidFill>
                <a:srgbClr val="0000CC"/>
              </a:solidFill>
              <a:latin typeface="EHUSans"/>
              <a:ea typeface="EHUSans"/>
              <a:cs typeface="EHUSans"/>
              <a:sym typeface="EHUSans"/>
            </a:endParaRPr>
          </a:p>
        </p:txBody>
      </p:sp>
      <p:sp>
        <p:nvSpPr>
          <p:cNvPr id="54" name="Rectángulo 53">
            <a:extLst>
              <a:ext uri="{FF2B5EF4-FFF2-40B4-BE49-F238E27FC236}">
                <a16:creationId xmlns:a16="http://schemas.microsoft.com/office/drawing/2014/main" id="{0EE7CFAB-C7EC-DC49-B4C0-A003CE675D09}"/>
              </a:ext>
            </a:extLst>
          </p:cNvPr>
          <p:cNvSpPr/>
          <p:nvPr/>
        </p:nvSpPr>
        <p:spPr>
          <a:xfrm>
            <a:off x="4139915" y="1858960"/>
            <a:ext cx="984371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s-ES" sz="8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  <a:sym typeface="EHUSans"/>
              </a:rPr>
              <a:t>IRAUPENA (ARRUNTA)</a:t>
            </a:r>
            <a:br>
              <a:rPr lang="es-ES" sz="800" u="none"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800" u="none">
                <a:solidFill>
                  <a:schemeClr val="tx1"/>
                </a:solidFill>
                <a:latin typeface="EHUSans"/>
                <a:ea typeface="EHUSans"/>
                <a:cs typeface="EHUSans"/>
                <a:sym typeface="EHUSans"/>
              </a:rPr>
              <a:t>DURACIÓN (NORMAL)</a:t>
            </a:r>
          </a:p>
          <a:p>
            <a:r>
              <a:rPr lang="es-ES" sz="800" b="0" u="none">
                <a:solidFill>
                  <a:schemeClr val="tx1"/>
                </a:solidFill>
                <a:latin typeface="EHUSans"/>
                <a:sym typeface="EHUSans"/>
              </a:rPr>
              <a:t>DURATION (REGULAR)</a:t>
            </a:r>
            <a:endParaRPr lang="es-ES" sz="800" b="0" u="none">
              <a:solidFill>
                <a:schemeClr val="tx1"/>
              </a:solidFill>
              <a:latin typeface="EHUSans" panose="02000503050000020004" pitchFamily="2" charset="0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1D5D5D30-0FCE-DD48-AF5E-C91EC92BEEE4}"/>
              </a:ext>
            </a:extLst>
          </p:cNvPr>
          <p:cNvCxnSpPr/>
          <p:nvPr/>
        </p:nvCxnSpPr>
        <p:spPr>
          <a:xfrm>
            <a:off x="2295028" y="2700348"/>
            <a:ext cx="7832707" cy="0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5" name="Imagen 54">
            <a:extLst>
              <a:ext uri="{FF2B5EF4-FFF2-40B4-BE49-F238E27FC236}">
                <a16:creationId xmlns:a16="http://schemas.microsoft.com/office/drawing/2014/main" id="{DDC7CDF2-DA91-4440-AE33-1FC63B21E4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9320" y="2823933"/>
            <a:ext cx="334951" cy="33495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5709923A-9125-F44D-940B-98DCF8A958B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3324" y="2796855"/>
            <a:ext cx="389109" cy="389109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6F1D6A22-AC05-5E49-9AD1-9570E767A61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2705" y="2800513"/>
            <a:ext cx="450523" cy="450523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882ADF2D-6E14-CE43-AEEE-C3BF4520A59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53491" y="2745621"/>
            <a:ext cx="566020" cy="566020"/>
          </a:xfrm>
          <a:prstGeom prst="rect">
            <a:avLst/>
          </a:prstGeom>
        </p:spPr>
      </p:pic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CD418011-936E-324C-9D5F-8B07253386BC}"/>
              </a:ext>
            </a:extLst>
          </p:cNvPr>
          <p:cNvCxnSpPr>
            <a:cxnSpLocks/>
          </p:cNvCxnSpPr>
          <p:nvPr/>
        </p:nvCxnSpPr>
        <p:spPr>
          <a:xfrm flipV="1">
            <a:off x="4100414" y="1841090"/>
            <a:ext cx="6014500" cy="10392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40 resumen maximos">
            <a:hlinkClick r:id="" action="ppaction://media"/>
            <a:extLst>
              <a:ext uri="{FF2B5EF4-FFF2-40B4-BE49-F238E27FC236}">
                <a16:creationId xmlns:a16="http://schemas.microsoft.com/office/drawing/2014/main" id="{A4557BDF-E74D-F82B-ADA1-4A5320ECAA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4838" y="590914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339282"/>
      </p:ext>
    </p:extLst>
  </p:cSld>
  <p:clrMapOvr>
    <a:masterClrMapping/>
  </p:clrMapOvr>
  <p:transition spd="med" advTm="3888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6C05EBB-5668-4AB0-8E19-737060ADC54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817</Words>
  <Application>Microsoft Macintosh PowerPoint</Application>
  <PresentationFormat>Panorámica</PresentationFormat>
  <Paragraphs>224</Paragraphs>
  <Slides>10</Slides>
  <Notes>1</Notes>
  <HiddenSlides>0</HiddenSlides>
  <MMClips>10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20" baseType="lpstr">
      <vt:lpstr>Arial</vt:lpstr>
      <vt:lpstr>Arial,Sans-Serif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302</cp:revision>
  <cp:lastPrinted>2024-11-26T09:29:29Z</cp:lastPrinted>
  <dcterms:modified xsi:type="dcterms:W3CDTF">2025-11-27T21:23:32Z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