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3" r:id="rId7"/>
    <p:sldId id="487" r:id="rId8"/>
    <p:sldId id="527" r:id="rId9"/>
    <p:sldId id="536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s/web/doktorego-eskola/formacion-escuela-doctorado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11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hyperlink" Target="https://www.ehu.eus/eu/web/doktorego-eskola/doktoreko-programen-berariazko-prestakuntza-jarduerak-2024-2025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12" Type="http://schemas.openxmlformats.org/officeDocument/2006/relationships/hyperlink" Target="https://www.ehu.eus/es/web/doktorego-eskola/formacion-escuela-doctorado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png"/><Relationship Id="rId11" Type="http://schemas.openxmlformats.org/officeDocument/2006/relationships/hyperlink" Target="https://www.ehu.eus/eu/web/doktorego-eskola/doktorego-eskolako-prestakuntza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hyperlink" Target="https://www.ehu.eus/eu/web/doktorego-eskola/doktoregoa-ebaluazioa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D0A4B-3FD6-F512-1EE3-F7D2288E2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504DBF3-0189-889F-30C1-C2E0EB8DA72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0D9042C-F7F1-09B4-7F5F-ECFE97D1472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45249CA-393D-B3C3-DF68-D094625BA692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4F2B176-44C8-C433-FCA1-C429E0C3FC4A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AE43E60-6FAF-6A39-19A3-425B6B68C22C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E01EC0A-C446-0A2E-5D85-4D4FFA73F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58250F10-2D3C-AF07-BC7E-D61E89611EB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62D20B7A-FE8A-AE4F-2B9C-C9F8EECA7BA4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Training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C39912A5-D308-F3AD-C4F6-631821E21CA6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Formación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06A0D6FF-EC49-CC23-D9BF-88867C10052F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Prestakuntza</a:t>
            </a:r>
          </a:p>
        </p:txBody>
      </p:sp>
      <p:pic>
        <p:nvPicPr>
          <p:cNvPr id="3" name="42 intro formación">
            <a:hlinkClick r:id="" action="ppaction://media"/>
            <a:extLst>
              <a:ext uri="{FF2B5EF4-FFF2-40B4-BE49-F238E27FC236}">
                <a16:creationId xmlns:a16="http://schemas.microsoft.com/office/drawing/2014/main" id="{1772B7F7-A463-4FDE-84D4-0D8B568FC4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838" y="581126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08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ADE3AE5-A657-724D-3D13-BC7DC093BAF2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A01AA02-B260-794C-51D3-E2A751D7372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DB267EA-5BA0-538C-21B2-F6575AA0982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9FEACC2-CC4B-8421-499B-A4059D25990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D1D83CF-81C0-E144-ACCA-56808B655E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26" name="Título 4">
            <a:extLst>
              <a:ext uri="{FF2B5EF4-FFF2-40B4-BE49-F238E27FC236}">
                <a16:creationId xmlns:a16="http://schemas.microsoft.com/office/drawing/2014/main" id="{8B142E64-DC24-AD43-BFF4-D6312E872A5F}"/>
              </a:ext>
            </a:extLst>
          </p:cNvPr>
          <p:cNvSpPr txBox="1">
            <a:spLocks/>
          </p:cNvSpPr>
          <p:nvPr/>
        </p:nvSpPr>
        <p:spPr>
          <a:xfrm>
            <a:off x="1820303" y="349206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19" name="Rectángulo redondeado 41">
            <a:extLst>
              <a:ext uri="{FF2B5EF4-FFF2-40B4-BE49-F238E27FC236}">
                <a16:creationId xmlns:a16="http://schemas.microsoft.com/office/drawing/2014/main" id="{96469881-B9AC-2E4F-B6F2-2E41B94888F3}"/>
              </a:ext>
            </a:extLst>
          </p:cNvPr>
          <p:cNvSpPr/>
          <p:nvPr/>
        </p:nvSpPr>
        <p:spPr>
          <a:xfrm>
            <a:off x="8573264" y="2533799"/>
            <a:ext cx="1692918" cy="93096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CuadroTexto 26">
            <a:extLst>
              <a:ext uri="{FF2B5EF4-FFF2-40B4-BE49-F238E27FC236}">
                <a16:creationId xmlns:a16="http://schemas.microsoft.com/office/drawing/2014/main" id="{60933E2A-129E-C047-AA44-EBA306A4959E}"/>
              </a:ext>
            </a:extLst>
          </p:cNvPr>
          <p:cNvSpPr/>
          <p:nvPr/>
        </p:nvSpPr>
        <p:spPr>
          <a:xfrm>
            <a:off x="2549875" y="4307425"/>
            <a:ext cx="1323360" cy="5792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200" b="1" u="none" strike="noStrike" spc="-1" err="1">
                <a:solidFill>
                  <a:srgbClr val="000000"/>
                </a:solidFill>
                <a:latin typeface="EHUSerif"/>
                <a:ea typeface="Arial"/>
              </a:rPr>
              <a:t>DOK</a:t>
            </a:r>
            <a:r>
              <a:rPr lang="es-ES" sz="3200" b="0" u="none" strike="noStrike" spc="-1" err="1">
                <a:solidFill>
                  <a:srgbClr val="000000"/>
                </a:solidFill>
                <a:latin typeface="EHUSans"/>
                <a:ea typeface="Arial"/>
              </a:rPr>
              <a:t>e</a:t>
            </a:r>
            <a:endParaRPr lang="es-ES" sz="3200" b="0" u="none" strike="noStrike" spc="-1">
              <a:latin typeface="Arial"/>
            </a:endParaRPr>
          </a:p>
        </p:txBody>
      </p:sp>
      <p:sp>
        <p:nvSpPr>
          <p:cNvPr id="23" name="CuadroTexto 28">
            <a:extLst>
              <a:ext uri="{FF2B5EF4-FFF2-40B4-BE49-F238E27FC236}">
                <a16:creationId xmlns:a16="http://schemas.microsoft.com/office/drawing/2014/main" id="{A15862A1-80A6-A34A-BCDC-E755E1CBD95A}"/>
              </a:ext>
            </a:extLst>
          </p:cNvPr>
          <p:cNvSpPr/>
          <p:nvPr/>
        </p:nvSpPr>
        <p:spPr>
          <a:xfrm>
            <a:off x="4988745" y="4552609"/>
            <a:ext cx="2402280" cy="83099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 err="1">
                <a:solidFill>
                  <a:srgbClr val="3C8C93"/>
                </a:solidFill>
                <a:latin typeface="EHUSerif"/>
                <a:ea typeface="EHUSans"/>
              </a:rPr>
              <a:t>Doktoregaia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Doctorando/a</a:t>
            </a:r>
            <a:br>
              <a:rPr sz="2800" u="none"/>
            </a:br>
            <a:r>
              <a:rPr lang="es-ES" sz="16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Doctoral </a:t>
            </a:r>
            <a:r>
              <a:rPr lang="es-ES" sz="1600" b="0" u="none" strike="noStrike" spc="-1" err="1">
                <a:solidFill>
                  <a:srgbClr val="000000"/>
                </a:solidFill>
                <a:latin typeface="EHUSans"/>
                <a:ea typeface="Arial"/>
              </a:rPr>
              <a:t>candidate</a:t>
            </a:r>
            <a:endParaRPr lang="es-ES" sz="1600" b="0" u="none" strike="noStrike" spc="-1">
              <a:latin typeface="Arial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F92D9A2B-759F-9D43-AEFE-DC18804074F6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7665" y="3949968"/>
            <a:ext cx="528480" cy="563400"/>
          </a:xfrm>
          <a:prstGeom prst="rect">
            <a:avLst/>
          </a:prstGeom>
          <a:ln w="9525">
            <a:noFill/>
          </a:ln>
        </p:spPr>
      </p:pic>
      <p:pic>
        <p:nvPicPr>
          <p:cNvPr id="28" name="Gráfico 30">
            <a:extLst>
              <a:ext uri="{FF2B5EF4-FFF2-40B4-BE49-F238E27FC236}">
                <a16:creationId xmlns:a16="http://schemas.microsoft.com/office/drawing/2014/main" id="{B4846A57-1353-EA49-97F2-499CC57858CF}"/>
              </a:ext>
            </a:extLst>
          </p:cNvPr>
          <p:cNvPicPr/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118875" y="1278745"/>
            <a:ext cx="1910880" cy="2139120"/>
          </a:xfrm>
          <a:prstGeom prst="rect">
            <a:avLst/>
          </a:prstGeom>
          <a:ln w="0">
            <a:noFill/>
          </a:ln>
        </p:spPr>
      </p:pic>
      <p:sp>
        <p:nvSpPr>
          <p:cNvPr id="34" name="CuadroTexto 32">
            <a:extLst>
              <a:ext uri="{FF2B5EF4-FFF2-40B4-BE49-F238E27FC236}">
                <a16:creationId xmlns:a16="http://schemas.microsoft.com/office/drawing/2014/main" id="{EA8F366E-AACA-7D4A-B099-642789B54FF6}"/>
              </a:ext>
            </a:extLst>
          </p:cNvPr>
          <p:cNvSpPr/>
          <p:nvPr/>
        </p:nvSpPr>
        <p:spPr>
          <a:xfrm>
            <a:off x="8378778" y="4599746"/>
            <a:ext cx="2852280" cy="83099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 err="1">
                <a:solidFill>
                  <a:srgbClr val="3C8C93"/>
                </a:solidFill>
                <a:latin typeface="EHUSerif"/>
                <a:ea typeface="EHUSans"/>
              </a:rPr>
              <a:t>Doktorego</a:t>
            </a:r>
            <a:r>
              <a:rPr lang="es-ES" sz="1600" b="1" u="none" strike="noStrike" spc="-1">
                <a:solidFill>
                  <a:srgbClr val="3C8C93"/>
                </a:solidFill>
                <a:latin typeface="EHUSerif"/>
                <a:ea typeface="EHUSans"/>
              </a:rPr>
              <a:t> PROGRAMA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PROGRAMA de doctorado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Doctoral PROGRAMME</a:t>
            </a:r>
            <a:endParaRPr lang="es-ES" sz="1600" b="0" u="none" strike="noStrike" spc="-1">
              <a:latin typeface="Arial"/>
            </a:endParaRPr>
          </a:p>
        </p:txBody>
      </p:sp>
      <p:pic>
        <p:nvPicPr>
          <p:cNvPr id="36" name="Picture 10">
            <a:extLst>
              <a:ext uri="{FF2B5EF4-FFF2-40B4-BE49-F238E27FC236}">
                <a16:creationId xmlns:a16="http://schemas.microsoft.com/office/drawing/2014/main" id="{7BF69140-39AE-3E47-B1E0-FB59E3C2EDFA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3378" y="3889465"/>
            <a:ext cx="1170720" cy="701640"/>
          </a:xfrm>
          <a:prstGeom prst="rect">
            <a:avLst/>
          </a:prstGeom>
          <a:ln w="9525">
            <a:noFill/>
          </a:ln>
        </p:spPr>
      </p:pic>
      <p:sp>
        <p:nvSpPr>
          <p:cNvPr id="39" name="Rectángulo redondeado 36">
            <a:extLst>
              <a:ext uri="{FF2B5EF4-FFF2-40B4-BE49-F238E27FC236}">
                <a16:creationId xmlns:a16="http://schemas.microsoft.com/office/drawing/2014/main" id="{3314D20E-7871-D441-8389-F662B9A522F4}"/>
              </a:ext>
            </a:extLst>
          </p:cNvPr>
          <p:cNvSpPr/>
          <p:nvPr/>
        </p:nvSpPr>
        <p:spPr>
          <a:xfrm>
            <a:off x="2294015" y="2526891"/>
            <a:ext cx="1875960" cy="93096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CuadroTexto 37">
            <a:extLst>
              <a:ext uri="{FF2B5EF4-FFF2-40B4-BE49-F238E27FC236}">
                <a16:creationId xmlns:a16="http://schemas.microsoft.com/office/drawing/2014/main" id="{41DE76F2-4B47-6F41-9753-F636214D7EDB}"/>
              </a:ext>
            </a:extLst>
          </p:cNvPr>
          <p:cNvSpPr/>
          <p:nvPr/>
        </p:nvSpPr>
        <p:spPr>
          <a:xfrm>
            <a:off x="2294015" y="2643171"/>
            <a:ext cx="165204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cap="all" spc="-1" err="1">
                <a:solidFill>
                  <a:srgbClr val="BBE0E3"/>
                </a:solidFill>
                <a:latin typeface="EHUSerif"/>
                <a:ea typeface="EHUSans"/>
              </a:rPr>
              <a:t>zeharkakoa</a:t>
            </a:r>
            <a:endParaRPr lang="es-ES" sz="14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TRANSVERSAL</a:t>
            </a:r>
            <a:endParaRPr lang="es-ES" sz="14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TRANSVERSAL</a:t>
            </a:r>
            <a:endParaRPr lang="es-ES" sz="1400" b="0" u="none" strike="noStrike" spc="-1">
              <a:latin typeface="Arial"/>
            </a:endParaRPr>
          </a:p>
        </p:txBody>
      </p:sp>
      <p:sp>
        <p:nvSpPr>
          <p:cNvPr id="43" name="CuadroTexto 40">
            <a:extLst>
              <a:ext uri="{FF2B5EF4-FFF2-40B4-BE49-F238E27FC236}">
                <a16:creationId xmlns:a16="http://schemas.microsoft.com/office/drawing/2014/main" id="{A76F37EB-7369-A742-9D6B-C364FA9DF43A}"/>
              </a:ext>
            </a:extLst>
          </p:cNvPr>
          <p:cNvSpPr/>
          <p:nvPr/>
        </p:nvSpPr>
        <p:spPr>
          <a:xfrm>
            <a:off x="8793224" y="2659799"/>
            <a:ext cx="164448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cap="all" spc="-1" err="1">
                <a:solidFill>
                  <a:srgbClr val="BBE0E3"/>
                </a:solidFill>
                <a:latin typeface="EHUSerif"/>
                <a:ea typeface="EHUSans"/>
              </a:rPr>
              <a:t>espezfikoa</a:t>
            </a:r>
            <a:endParaRPr lang="es-ES" sz="1400" b="0" u="none" strike="noStrike" spc="-1">
              <a:latin typeface="Arial"/>
            </a:endParaRPr>
          </a:p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ESPECÍFICA</a:t>
            </a:r>
            <a:endParaRPr lang="es-ES" sz="1400" b="0" u="none" strike="noStrike" spc="-1">
              <a:latin typeface="Arial"/>
            </a:endParaRPr>
          </a:p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SPECIFIC</a:t>
            </a:r>
            <a:endParaRPr lang="es-ES" sz="1400" b="0" u="none" strike="noStrike" spc="-1">
              <a:latin typeface="Arial"/>
            </a:endParaRPr>
          </a:p>
        </p:txBody>
      </p:sp>
      <p:pic>
        <p:nvPicPr>
          <p:cNvPr id="25" name="Gráfico 42">
            <a:hlinkClick r:id="rId8"/>
            <a:extLst>
              <a:ext uri="{FF2B5EF4-FFF2-40B4-BE49-F238E27FC236}">
                <a16:creationId xmlns:a16="http://schemas.microsoft.com/office/drawing/2014/main" id="{B0F49F7E-2B5E-2F40-92FD-522E539B1AF1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58655" y="3286491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7" name="Gráfico 43">
            <a:hlinkClick r:id="rId10"/>
            <a:extLst>
              <a:ext uri="{FF2B5EF4-FFF2-40B4-BE49-F238E27FC236}">
                <a16:creationId xmlns:a16="http://schemas.microsoft.com/office/drawing/2014/main" id="{F91338B2-58A8-5E43-880F-0197DBA0ACEB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85224" y="3301319"/>
            <a:ext cx="366480" cy="47412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E0B885B0-7A7E-6C7E-D9E0-37E4D0264B17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6" name="Rectángulo redondeado 2">
            <a:extLst>
              <a:ext uri="{FF2B5EF4-FFF2-40B4-BE49-F238E27FC236}">
                <a16:creationId xmlns:a16="http://schemas.microsoft.com/office/drawing/2014/main" id="{BA84C3A3-CD03-475C-514B-AF86705EC13C}"/>
              </a:ext>
            </a:extLst>
          </p:cNvPr>
          <p:cNvSpPr/>
          <p:nvPr/>
        </p:nvSpPr>
        <p:spPr>
          <a:xfrm>
            <a:off x="8030953" y="2098667"/>
            <a:ext cx="3444846" cy="354482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redondeado 2">
            <a:extLst>
              <a:ext uri="{FF2B5EF4-FFF2-40B4-BE49-F238E27FC236}">
                <a16:creationId xmlns:a16="http://schemas.microsoft.com/office/drawing/2014/main" id="{C02D016D-F08A-EFF2-7E36-C0ACA43CEF52}"/>
              </a:ext>
            </a:extLst>
          </p:cNvPr>
          <p:cNvSpPr/>
          <p:nvPr/>
        </p:nvSpPr>
        <p:spPr>
          <a:xfrm>
            <a:off x="1832899" y="2098666"/>
            <a:ext cx="2730471" cy="3422359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Flecha derecha 31">
            <a:extLst>
              <a:ext uri="{FF2B5EF4-FFF2-40B4-BE49-F238E27FC236}">
                <a16:creationId xmlns:a16="http://schemas.microsoft.com/office/drawing/2014/main" id="{93390770-7AAC-F74B-A640-A4625A753487}"/>
              </a:ext>
            </a:extLst>
          </p:cNvPr>
          <p:cNvSpPr/>
          <p:nvPr/>
        </p:nvSpPr>
        <p:spPr>
          <a:xfrm>
            <a:off x="4071276" y="4260265"/>
            <a:ext cx="1289259" cy="647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Flecha derecha 24">
            <a:extLst>
              <a:ext uri="{FF2B5EF4-FFF2-40B4-BE49-F238E27FC236}">
                <a16:creationId xmlns:a16="http://schemas.microsoft.com/office/drawing/2014/main" id="{651A52A6-3121-0A46-BE0E-737885C9DDA2}"/>
              </a:ext>
            </a:extLst>
          </p:cNvPr>
          <p:cNvSpPr/>
          <p:nvPr/>
        </p:nvSpPr>
        <p:spPr>
          <a:xfrm rot="10800000">
            <a:off x="6926545" y="4244425"/>
            <a:ext cx="1438624" cy="647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43 2 tipos formación">
            <a:hlinkClick r:id="" action="ppaction://media"/>
            <a:extLst>
              <a:ext uri="{FF2B5EF4-FFF2-40B4-BE49-F238E27FC236}">
                <a16:creationId xmlns:a16="http://schemas.microsoft.com/office/drawing/2014/main" id="{5437F1A8-3731-BD8F-8D0F-654B3ADD03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05555"/>
      </p:ext>
    </p:extLst>
  </p:cSld>
  <p:clrMapOvr>
    <a:masterClrMapping/>
  </p:clrMapOvr>
  <p:transition spd="med" advTm="3935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15D4535-3662-0E86-59B3-B6782481231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67BEAAA-BEB0-EEDA-B33D-128859349A89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95D501A-D1C8-4D72-0896-5AB94548D0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E2D4B8C7-E095-703A-B35F-5FC2DAF9771A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135443C-0A89-B442-902D-A132424C988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875" y="2285648"/>
            <a:ext cx="5580112" cy="3585823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588BD1-7A1A-CC43-816D-8CDE051BA9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44729F-8A3E-D146-9212-F324463F7A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693" y="4250741"/>
            <a:ext cx="3384990" cy="1625575"/>
          </a:xfrm>
          <a:prstGeom prst="rect">
            <a:avLst/>
          </a:prstGeom>
        </p:spPr>
      </p:pic>
      <p:sp>
        <p:nvSpPr>
          <p:cNvPr id="9" name="Título 4">
            <a:extLst>
              <a:ext uri="{FF2B5EF4-FFF2-40B4-BE49-F238E27FC236}">
                <a16:creationId xmlns:a16="http://schemas.microsoft.com/office/drawing/2014/main" id="{8794DB22-F210-2E40-BEC5-40D76FE10B4E}"/>
              </a:ext>
            </a:extLst>
          </p:cNvPr>
          <p:cNvSpPr txBox="1">
            <a:spLocks/>
          </p:cNvSpPr>
          <p:nvPr/>
        </p:nvSpPr>
        <p:spPr>
          <a:xfrm>
            <a:off x="1762429" y="349206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30F7066-D285-A44F-8D3F-6B1B07F00EF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120" y="1796775"/>
            <a:ext cx="5075357" cy="61597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02B5B16-C5E2-A84A-943C-FEEB01471E8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678" y="1382168"/>
            <a:ext cx="5066799" cy="475213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8C31268-2298-C64A-9F3C-7CCD118736B6}"/>
              </a:ext>
            </a:extLst>
          </p:cNvPr>
          <p:cNvSpPr/>
          <p:nvPr/>
        </p:nvSpPr>
        <p:spPr>
          <a:xfrm>
            <a:off x="1953355" y="2997630"/>
            <a:ext cx="2120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pPr algn="l"/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EGUTEGIA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CALENDARIO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CALENDAR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5D224E0-58DC-2945-8C17-DB97CB5A9938}"/>
              </a:ext>
            </a:extLst>
          </p:cNvPr>
          <p:cNvSpPr/>
          <p:nvPr/>
        </p:nvSpPr>
        <p:spPr>
          <a:xfrm>
            <a:off x="3375292" y="1197918"/>
            <a:ext cx="2120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pPr algn="r"/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KURTSO-ZERRENDA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LISTA DE CURSOS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COURSE LIST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1" name="Elipse 17">
            <a:extLst>
              <a:ext uri="{FF2B5EF4-FFF2-40B4-BE49-F238E27FC236}">
                <a16:creationId xmlns:a16="http://schemas.microsoft.com/office/drawing/2014/main" id="{A0FFC3F2-B65F-5A4B-B40A-42E121F635FB}"/>
              </a:ext>
            </a:extLst>
          </p:cNvPr>
          <p:cNvSpPr/>
          <p:nvPr/>
        </p:nvSpPr>
        <p:spPr>
          <a:xfrm>
            <a:off x="3088325" y="1573640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Elipse 18">
            <a:extLst>
              <a:ext uri="{FF2B5EF4-FFF2-40B4-BE49-F238E27FC236}">
                <a16:creationId xmlns:a16="http://schemas.microsoft.com/office/drawing/2014/main" id="{F1BA0C92-A3FA-3C4A-B183-68FED7250A47}"/>
              </a:ext>
            </a:extLst>
          </p:cNvPr>
          <p:cNvSpPr/>
          <p:nvPr/>
        </p:nvSpPr>
        <p:spPr>
          <a:xfrm>
            <a:off x="1527790" y="3323585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" name="Gráfico 9">
            <a:hlinkClick r:id="rId9"/>
            <a:extLst>
              <a:ext uri="{FF2B5EF4-FFF2-40B4-BE49-F238E27FC236}">
                <a16:creationId xmlns:a16="http://schemas.microsoft.com/office/drawing/2014/main" id="{7ACF7B3E-F57E-4648-B23B-D3660FEBC78E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510870" y="3388902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9" name="Gráfico 12">
            <a:hlinkClick r:id="rId11"/>
            <a:extLst>
              <a:ext uri="{FF2B5EF4-FFF2-40B4-BE49-F238E27FC236}">
                <a16:creationId xmlns:a16="http://schemas.microsoft.com/office/drawing/2014/main" id="{91CFE4C0-64F7-7B45-B1EF-E9CD057B69D7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80765" y="1694240"/>
            <a:ext cx="366480" cy="47412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7695E0B-3C66-837D-38E1-1A66FC023DC7}"/>
              </a:ext>
            </a:extLst>
          </p:cNvPr>
          <p:cNvSpPr txBox="1"/>
          <p:nvPr/>
        </p:nvSpPr>
        <p:spPr>
          <a:xfrm>
            <a:off x="2436811" y="2182813"/>
            <a:ext cx="3127376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u="none">
                <a:solidFill>
                  <a:srgbClr val="33CC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https://www.ehu.eus/es/web/doktorego-eskola/formacion-escuela-doctorado</a:t>
            </a:r>
            <a:r>
              <a:rPr lang="en-US" sz="1200" b="0" u="none">
                <a:solidFill>
                  <a:srgbClr val="33CCCC"/>
                </a:solidFill>
              </a:rPr>
              <a:t> </a:t>
            </a:r>
            <a:endParaRPr lang="es-ES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805818F-00C3-FC04-3228-313A7DDA59E6}"/>
              </a:ext>
            </a:extLst>
          </p:cNvPr>
          <p:cNvSpPr txBox="1"/>
          <p:nvPr/>
        </p:nvSpPr>
        <p:spPr>
          <a:xfrm>
            <a:off x="1952625" y="3873500"/>
            <a:ext cx="1801813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>
                <a:solidFill>
                  <a:srgbClr val="33CCCC"/>
                </a:solidFill>
              </a:rPr>
              <a:t>https://shorturl.at/t8Pge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b="0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uadroTexto 6">
            <a:extLst>
              <a:ext uri="{FF2B5EF4-FFF2-40B4-BE49-F238E27FC236}">
                <a16:creationId xmlns:a16="http://schemas.microsoft.com/office/drawing/2014/main" id="{5C5107E1-E079-864C-3C0A-9892F0102603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7" name="44 catalogo formacion google calendar">
            <a:hlinkClick r:id="" action="ppaction://media"/>
            <a:extLst>
              <a:ext uri="{FF2B5EF4-FFF2-40B4-BE49-F238E27FC236}">
                <a16:creationId xmlns:a16="http://schemas.microsoft.com/office/drawing/2014/main" id="{5A21B7C0-ADEB-A42D-0D99-D4D8229CD9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6149"/>
      </p:ext>
    </p:extLst>
  </p:cSld>
  <p:clrMapOvr>
    <a:masterClrMapping/>
  </p:clrMapOvr>
  <p:transition spd="med" advTm="1112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84A8FB3-BC06-B3A7-A2EB-C7FF62E3BE8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1C4855D-2A18-5573-7A43-0CAD1FE10029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5BB4C4B-0706-6A64-DAF1-F98DC37166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5A7438C7-2F64-4D64-F292-EDB5ADE87DB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588BD1-7A1A-CC43-816D-8CDE051BA9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8794DB22-F210-2E40-BEC5-40D76FE10B4E}"/>
              </a:ext>
            </a:extLst>
          </p:cNvPr>
          <p:cNvSpPr txBox="1">
            <a:spLocks/>
          </p:cNvSpPr>
          <p:nvPr/>
        </p:nvSpPr>
        <p:spPr>
          <a:xfrm>
            <a:off x="2051797" y="339560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7729CD3-5F07-F18C-2C91-B27205162A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1529" y="4788873"/>
            <a:ext cx="784804" cy="94830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97F9316-203C-BBE7-3F28-A5E763397CF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556" y="4367052"/>
            <a:ext cx="1019317" cy="679545"/>
          </a:xfrm>
          <a:prstGeom prst="rect">
            <a:avLst/>
          </a:prstGeom>
        </p:spPr>
      </p:pic>
      <p:sp>
        <p:nvSpPr>
          <p:cNvPr id="13" name="Rectángulo redondeado 28">
            <a:extLst>
              <a:ext uri="{FF2B5EF4-FFF2-40B4-BE49-F238E27FC236}">
                <a16:creationId xmlns:a16="http://schemas.microsoft.com/office/drawing/2014/main" id="{A176D2E6-C6C6-789A-BFF4-8E73C7E1CACB}"/>
              </a:ext>
            </a:extLst>
          </p:cNvPr>
          <p:cNvSpPr/>
          <p:nvPr/>
        </p:nvSpPr>
        <p:spPr>
          <a:xfrm flipH="1">
            <a:off x="1960515" y="1730261"/>
            <a:ext cx="5363836" cy="2315624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9" name="Rectángulo redondeado 44">
            <a:extLst>
              <a:ext uri="{FF2B5EF4-FFF2-40B4-BE49-F238E27FC236}">
                <a16:creationId xmlns:a16="http://schemas.microsoft.com/office/drawing/2014/main" id="{0535EA70-436E-8E84-67C4-DA6CE98F8002}"/>
              </a:ext>
            </a:extLst>
          </p:cNvPr>
          <p:cNvSpPr/>
          <p:nvPr/>
        </p:nvSpPr>
        <p:spPr>
          <a:xfrm>
            <a:off x="8004366" y="2011409"/>
            <a:ext cx="1673836" cy="68050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Flecha derecha 45">
            <a:extLst>
              <a:ext uri="{FF2B5EF4-FFF2-40B4-BE49-F238E27FC236}">
                <a16:creationId xmlns:a16="http://schemas.microsoft.com/office/drawing/2014/main" id="{A4CF79E0-4A0F-F4C3-E46C-C415CCF41FAF}"/>
              </a:ext>
            </a:extLst>
          </p:cNvPr>
          <p:cNvSpPr/>
          <p:nvPr/>
        </p:nvSpPr>
        <p:spPr>
          <a:xfrm>
            <a:off x="3715443" y="2890265"/>
            <a:ext cx="928179" cy="47354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Flecha derecha 46">
            <a:extLst>
              <a:ext uri="{FF2B5EF4-FFF2-40B4-BE49-F238E27FC236}">
                <a16:creationId xmlns:a16="http://schemas.microsoft.com/office/drawing/2014/main" id="{D0300A3A-87DE-A4DD-6234-7AFCD856601B}"/>
              </a:ext>
            </a:extLst>
          </p:cNvPr>
          <p:cNvSpPr/>
          <p:nvPr/>
        </p:nvSpPr>
        <p:spPr>
          <a:xfrm rot="10800000">
            <a:off x="7906037" y="2844374"/>
            <a:ext cx="716665" cy="47354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7DF51D7-F47B-CA8B-C027-EF4D1DB94B60}"/>
              </a:ext>
            </a:extLst>
          </p:cNvPr>
          <p:cNvSpPr txBox="1"/>
          <p:nvPr/>
        </p:nvSpPr>
        <p:spPr>
          <a:xfrm>
            <a:off x="2235040" y="2727340"/>
            <a:ext cx="131139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4B3178EC-B75E-B0A8-3AA0-45956E819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3791" y="2429225"/>
            <a:ext cx="424591" cy="41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1F3BF7E8-0CA9-A23F-3370-EFE04ED0DE2A}"/>
              </a:ext>
            </a:extLst>
          </p:cNvPr>
          <p:cNvSpPr txBox="1"/>
          <p:nvPr/>
        </p:nvSpPr>
        <p:spPr>
          <a:xfrm>
            <a:off x="8590980" y="3036234"/>
            <a:ext cx="229049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Doktorego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PROGRAMA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PROGRAMA de doctorado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Doctoral PROGRAMME</a:t>
            </a:r>
          </a:p>
        </p:txBody>
      </p:sp>
      <p:pic>
        <p:nvPicPr>
          <p:cNvPr id="25" name="Picture 10">
            <a:extLst>
              <a:ext uri="{FF2B5EF4-FFF2-40B4-BE49-F238E27FC236}">
                <a16:creationId xmlns:a16="http://schemas.microsoft.com/office/drawing/2014/main" id="{36805FDA-5D63-A4B0-CC3E-47CD75EFE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9954" y="2500198"/>
            <a:ext cx="940330" cy="51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Rectángulo redondeado 51">
            <a:extLst>
              <a:ext uri="{FF2B5EF4-FFF2-40B4-BE49-F238E27FC236}">
                <a16:creationId xmlns:a16="http://schemas.microsoft.com/office/drawing/2014/main" id="{09FBAAB1-AA2A-B55A-50EF-4725F3E858FE}"/>
              </a:ext>
            </a:extLst>
          </p:cNvPr>
          <p:cNvSpPr/>
          <p:nvPr/>
        </p:nvSpPr>
        <p:spPr>
          <a:xfrm>
            <a:off x="2990304" y="1950876"/>
            <a:ext cx="1673836" cy="68050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3F621E9-6E9D-9FA9-DA66-A6F176A45EA5}"/>
              </a:ext>
            </a:extLst>
          </p:cNvPr>
          <p:cNvSpPr txBox="1"/>
          <p:nvPr/>
        </p:nvSpPr>
        <p:spPr>
          <a:xfrm>
            <a:off x="3157720" y="1997848"/>
            <a:ext cx="1326847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1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zeharkakoa</a:t>
            </a:r>
            <a:endParaRPr lang="es-ES" sz="11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100" u="none">
                <a:solidFill>
                  <a:schemeClr val="bg1"/>
                </a:solidFill>
                <a:latin typeface="EHUSans" panose="02000503050000020004" pitchFamily="50"/>
              </a:rPr>
              <a:t>TRANSVERSAL</a:t>
            </a:r>
          </a:p>
          <a:p>
            <a:pPr algn="r"/>
            <a:r>
              <a:rPr lang="es-ES" sz="1100" b="0" u="none">
                <a:solidFill>
                  <a:schemeClr val="bg1"/>
                </a:solidFill>
                <a:latin typeface="EHUSans" panose="02000503050000020004" pitchFamily="50"/>
              </a:rPr>
              <a:t>TRANSVERSAL</a:t>
            </a:r>
            <a:endParaRPr lang="es-ES" sz="11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F8BDBDB-9F1F-9383-893A-A7CA14832F47}"/>
              </a:ext>
            </a:extLst>
          </p:cNvPr>
          <p:cNvSpPr txBox="1"/>
          <p:nvPr/>
        </p:nvSpPr>
        <p:spPr>
          <a:xfrm>
            <a:off x="8180777" y="2069000"/>
            <a:ext cx="1320809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1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espezfikoa</a:t>
            </a:r>
            <a:endParaRPr lang="es-ES" sz="11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l"/>
            <a:r>
              <a:rPr lang="es-ES" sz="1100" u="none">
                <a:solidFill>
                  <a:schemeClr val="bg1"/>
                </a:solidFill>
                <a:latin typeface="EHUSans" panose="02000503050000020004" pitchFamily="50"/>
              </a:rPr>
              <a:t>ESPECÍFICA</a:t>
            </a:r>
          </a:p>
          <a:p>
            <a:pPr algn="l"/>
            <a:r>
              <a:rPr lang="es-ES" sz="1100" b="0" u="none">
                <a:solidFill>
                  <a:schemeClr val="bg1"/>
                </a:solidFill>
                <a:latin typeface="EHUSans" panose="02000503050000020004" pitchFamily="50"/>
              </a:rPr>
              <a:t>SPECIFIC</a:t>
            </a:r>
            <a:endParaRPr lang="es-ES" sz="11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2C80FFF-73B7-C3FD-8BDA-B57B7ADE9357}"/>
              </a:ext>
            </a:extLst>
          </p:cNvPr>
          <p:cNvSpPr txBox="1"/>
          <p:nvPr/>
        </p:nvSpPr>
        <p:spPr>
          <a:xfrm>
            <a:off x="5290680" y="2830415"/>
            <a:ext cx="2019391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Doktoregaia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Doctorando/a</a:t>
            </a:r>
            <a:br>
              <a:rPr lang="es-ES" sz="1200" b="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200" b="0" u="none">
                <a:solidFill>
                  <a:schemeClr val="tx1"/>
                </a:solidFill>
                <a:latin typeface="EHUSans" panose="02000503050000020004" pitchFamily="2" charset="0"/>
              </a:rPr>
              <a:t>Doctoral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2" charset="0"/>
              </a:rPr>
              <a:t>candidate</a:t>
            </a:r>
            <a:endParaRPr lang="es-ES" sz="12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cxnSp>
        <p:nvCxnSpPr>
          <p:cNvPr id="33" name="Conector angular 55">
            <a:extLst>
              <a:ext uri="{FF2B5EF4-FFF2-40B4-BE49-F238E27FC236}">
                <a16:creationId xmlns:a16="http://schemas.microsoft.com/office/drawing/2014/main" id="{5B36F8A3-5EE4-6DB8-A375-FD3CB56C0A2C}"/>
              </a:ext>
            </a:extLst>
          </p:cNvPr>
          <p:cNvCxnSpPr>
            <a:cxnSpLocks/>
          </p:cNvCxnSpPr>
          <p:nvPr/>
        </p:nvCxnSpPr>
        <p:spPr>
          <a:xfrm>
            <a:off x="3143674" y="4052036"/>
            <a:ext cx="792088" cy="745116"/>
          </a:xfrm>
          <a:prstGeom prst="bentConnector3">
            <a:avLst>
              <a:gd name="adj1" fmla="val 6709"/>
            </a:avLst>
          </a:prstGeom>
          <a:ln w="1270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27684A9A-3329-3EAE-AD45-D939AE804DF3}"/>
              </a:ext>
            </a:extLst>
          </p:cNvPr>
          <p:cNvCxnSpPr>
            <a:cxnSpLocks/>
          </p:cNvCxnSpPr>
          <p:nvPr/>
        </p:nvCxnSpPr>
        <p:spPr>
          <a:xfrm>
            <a:off x="5611804" y="4806390"/>
            <a:ext cx="1368152" cy="0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E528BD9-577B-EF5D-E89A-14ED1419E859}"/>
              </a:ext>
            </a:extLst>
          </p:cNvPr>
          <p:cNvSpPr txBox="1"/>
          <p:nvPr/>
        </p:nvSpPr>
        <p:spPr>
          <a:xfrm>
            <a:off x="3935760" y="5139772"/>
            <a:ext cx="3097056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Jardueren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pertsonala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Documento de actividades personalizado 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Customised document of activities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2D0F6056-924D-BBFA-82C8-7A237A92D293}"/>
              </a:ext>
            </a:extLst>
          </p:cNvPr>
          <p:cNvSpPr txBox="1"/>
          <p:nvPr/>
        </p:nvSpPr>
        <p:spPr>
          <a:xfrm>
            <a:off x="8359669" y="4998017"/>
            <a:ext cx="1535291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Metagarria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Acumulativo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Accumulative</a:t>
            </a:r>
          </a:p>
        </p:txBody>
      </p:sp>
      <p:sp>
        <p:nvSpPr>
          <p:cNvPr id="7" name="Rectángulo redondeado 28">
            <a:extLst>
              <a:ext uri="{FF2B5EF4-FFF2-40B4-BE49-F238E27FC236}">
                <a16:creationId xmlns:a16="http://schemas.microsoft.com/office/drawing/2014/main" id="{5AD783E5-8191-BC1B-C181-B7E0F8A285F0}"/>
              </a:ext>
            </a:extLst>
          </p:cNvPr>
          <p:cNvSpPr/>
          <p:nvPr/>
        </p:nvSpPr>
        <p:spPr>
          <a:xfrm flipH="1">
            <a:off x="5307873" y="1907153"/>
            <a:ext cx="5901317" cy="227480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45 documento actividades gaur">
            <a:hlinkClick r:id="" action="ppaction://media"/>
            <a:extLst>
              <a:ext uri="{FF2B5EF4-FFF2-40B4-BE49-F238E27FC236}">
                <a16:creationId xmlns:a16="http://schemas.microsoft.com/office/drawing/2014/main" id="{EA57E3DC-E390-2DB6-8ED4-009426AAA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75370"/>
      </p:ext>
    </p:extLst>
  </p:cSld>
  <p:clrMapOvr>
    <a:masterClrMapping/>
  </p:clrMapOvr>
  <p:transition spd="med" advTm="3293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286</Words>
  <Application>Microsoft Macintosh PowerPoint</Application>
  <PresentationFormat>Panorámica</PresentationFormat>
  <Paragraphs>103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