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519" r:id="rId5"/>
    <p:sldId id="545" r:id="rId6"/>
    <p:sldId id="557" r:id="rId7"/>
    <p:sldId id="511" r:id="rId8"/>
    <p:sldId id="543" r:id="rId9"/>
    <p:sldId id="505" r:id="rId1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da Vallejo" initials="AV" lastIdx="6" clrIdx="0">
    <p:extLst>
      <p:ext uri="{19B8F6BF-5375-455C-9EA6-DF929625EA0E}">
        <p15:presenceInfo xmlns:p15="http://schemas.microsoft.com/office/powerpoint/2012/main" userId="13b1327510a515c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FF0000"/>
    <a:srgbClr val="2AB0B0"/>
    <a:srgbClr val="1C75BB"/>
    <a:srgbClr val="0066FF"/>
    <a:srgbClr val="0000CC"/>
    <a:srgbClr val="CDFFFF"/>
    <a:srgbClr val="FF00FF"/>
    <a:srgbClr val="00FF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B92F7D-732E-1FA6-2936-4E718C519FF2}" v="2" dt="2025-11-27T12:51:29.339"/>
    <p1510:client id="{47FE3319-3906-6C01-45DE-826C47686B16}" v="69" dt="2025-11-27T15:29:53.360"/>
    <p1510:client id="{22031F44-4969-94FE-C02B-E0FCFC59E220}" v="286" dt="2025-11-27T16:54:55.610"/>
    <p1510:client id="{072CC6E3-D640-0EE5-57CA-33302CD5020A}" v="43" dt="2025-11-27T16:25:30.45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9"/>
  </p:normalViewPr>
  <p:slideViewPr>
    <p:cSldViewPr snapToGrid="0">
      <p:cViewPr varScale="1">
        <p:scale>
          <a:sx n="88" d="100"/>
          <a:sy n="88" d="100"/>
        </p:scale>
        <p:origin x="9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4467D58-C0DF-564A-9023-B2B1FC6643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88C4B0B-1E3E-6D49-AAF1-4167C7856B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B3881-39EE-6540-A945-495C32F730FD}" type="datetimeFigureOut">
              <a:rPr lang="es-ES" smtClean="0"/>
              <a:pPr/>
              <a:t>27/11/25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614FD02-E111-B740-AD9B-D18CEBF43D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29EFDDD-16F6-2D47-B279-B49554172C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23690-BB0A-1E4E-93A3-2072D345C0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622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Shape 87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79" name="Shape 87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C9F11C-B26E-7048-AEDF-C733951F30B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spAutoFit/>
          </a:bodyPr>
          <a:lstStyle/>
          <a:p>
            <a:pPr lvl="0"/>
            <a:fld id="{447611A2-F4AB-C049-96D8-12127D7B3895}" type="slidenum">
              <a:rPr/>
              <a:pPr lvl="0"/>
              <a:t>1</a:t>
            </a:fld>
            <a:endParaRPr lang="eu-ES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AB6947B-EEBE-0A4D-891B-1C69EED64F8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EDD8CB1-E7B9-984D-B3EE-8F2E4CCD9DE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67807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>
            <a:extLst>
              <a:ext uri="{FF2B5EF4-FFF2-40B4-BE49-F238E27FC236}">
                <a16:creationId xmlns:a16="http://schemas.microsoft.com/office/drawing/2014/main" id="{7B00183A-BB7B-324D-BC7C-1EF7CC74243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9953197" y="6468429"/>
            <a:ext cx="655305" cy="33855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600" u="none">
                <a:solidFill>
                  <a:schemeClr val="accent4">
                    <a:lumMod val="75000"/>
                  </a:schemeClr>
                </a:solidFill>
                <a:latin typeface="EHUSans" panose="02000503050000020004" pitchFamily="2" charset="0"/>
              </a:defRPr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487488" y="981076"/>
            <a:ext cx="9313035" cy="436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953197" y="6468429"/>
            <a:ext cx="655305" cy="33855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600" u="none">
                <a:solidFill>
                  <a:schemeClr val="accent4">
                    <a:lumMod val="75000"/>
                  </a:schemeClr>
                </a:solidFill>
                <a:latin typeface="EHUSans" panose="02000503050000020004" pitchFamily="2" charset="0"/>
              </a:defRPr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0750AD-05C5-644F-B496-06D140F8F8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576" y="6555789"/>
            <a:ext cx="716661" cy="20781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5DA4538-6FE8-8148-9969-C0F4A4D7E7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8501" y="6572446"/>
            <a:ext cx="573323" cy="175966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BED8A89-FA7A-1840-8173-0618E6B9FF39}"/>
              </a:ext>
            </a:extLst>
          </p:cNvPr>
          <p:cNvCxnSpPr>
            <a:cxnSpLocks/>
          </p:cNvCxnSpPr>
          <p:nvPr userDrawn="1"/>
        </p:nvCxnSpPr>
        <p:spPr>
          <a:xfrm>
            <a:off x="9456373" y="6453337"/>
            <a:ext cx="2880320" cy="15093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 spd="med"/>
  <p:hf hdr="0" ftr="0" dt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EHUSans" panose="02000503050000020004" pitchFamily="2" charset="0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www.ehu.eus/eu/web/doktorego-eskola/tesia-kanpoko-erakundeekin-lankidetzan" TargetMode="Externa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hyperlink" Target="https://www.ehu.eus/es/web/doktorego-eskola/practicas-doctorado/formalizacion-convenios-practicas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hu.eus/eu/web/doktorego-eskola/industria-doktorea2" TargetMode="Externa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1.png"/><Relationship Id="rId11" Type="http://schemas.openxmlformats.org/officeDocument/2006/relationships/image" Target="../media/image4.png"/><Relationship Id="rId5" Type="http://schemas.openxmlformats.org/officeDocument/2006/relationships/image" Target="../media/image10.jpeg"/><Relationship Id="rId10" Type="http://schemas.openxmlformats.org/officeDocument/2006/relationships/hyperlink" Target="https://www.ehu.eus/es/web/doktorego-eskola/doctorado-industrial2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www.ehu.eus/eu/web/doktorego-eskola/tesia-kanpoko-erakundeekin-lankidetzan" TargetMode="Externa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5.jpeg"/><Relationship Id="rId11" Type="http://schemas.openxmlformats.org/officeDocument/2006/relationships/hyperlink" Target="https://www.ehu.eus/es/web/doktorego-eskola/tesis-en-colaboraci%C3%B3n-con-entidades-externas" TargetMode="External"/><Relationship Id="rId5" Type="http://schemas.openxmlformats.org/officeDocument/2006/relationships/image" Target="../media/image14.png"/><Relationship Id="rId10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719CC32D-2ECC-039D-E412-897FE39FB38F}"/>
              </a:ext>
            </a:extLst>
          </p:cNvPr>
          <p:cNvSpPr/>
          <p:nvPr/>
        </p:nvSpPr>
        <p:spPr>
          <a:xfrm>
            <a:off x="4011" y="4011"/>
            <a:ext cx="12183978" cy="6839952"/>
          </a:xfrm>
          <a:prstGeom prst="rect">
            <a:avLst/>
          </a:prstGeom>
          <a:solidFill>
            <a:srgbClr val="33CCCC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3" name="Forma libre 2">
            <a:extLst>
              <a:ext uri="{FF2B5EF4-FFF2-40B4-BE49-F238E27FC236}">
                <a16:creationId xmlns:a16="http://schemas.microsoft.com/office/drawing/2014/main" id="{E91362D6-BC9E-5C48-A7E5-96B534472E6B}"/>
              </a:ext>
            </a:extLst>
          </p:cNvPr>
          <p:cNvSpPr/>
          <p:nvPr/>
        </p:nvSpPr>
        <p:spPr>
          <a:xfrm>
            <a:off x="203" y="2079462"/>
            <a:ext cx="906339" cy="8397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8" tIns="40819" rIns="81638" bIns="40819" anchor="ctr" anchorCtr="0" compatLnSpc="0">
            <a:spAutoFit/>
          </a:bodyPr>
          <a:lstStyle/>
          <a:p>
            <a:endParaRPr lang="eu-ES" sz="1633" b="0" u="none" kern="1200">
              <a:latin typeface="Liberation Sans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8" name="Forma libre 7">
            <a:extLst>
              <a:ext uri="{FF2B5EF4-FFF2-40B4-BE49-F238E27FC236}">
                <a16:creationId xmlns:a16="http://schemas.microsoft.com/office/drawing/2014/main" id="{479BF0A5-62EE-CD44-A050-25206D5E3D35}"/>
              </a:ext>
            </a:extLst>
          </p:cNvPr>
          <p:cNvSpPr/>
          <p:nvPr/>
        </p:nvSpPr>
        <p:spPr>
          <a:xfrm>
            <a:off x="796083" y="0"/>
            <a:ext cx="2647177" cy="127510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8" tIns="40819" rIns="81638" bIns="40819" anchor="ctr" anchorCtr="0" compatLnSpc="0">
            <a:spAutoFit/>
          </a:bodyPr>
          <a:lstStyle/>
          <a:p>
            <a:endParaRPr lang="eu-ES" sz="1633" b="0" u="none" kern="1200">
              <a:latin typeface="Liberation Sans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10" name="Forma libre 9">
            <a:extLst>
              <a:ext uri="{FF2B5EF4-FFF2-40B4-BE49-F238E27FC236}">
                <a16:creationId xmlns:a16="http://schemas.microsoft.com/office/drawing/2014/main" id="{B96B911B-9CB2-EA4F-9401-23DED5A1E946}"/>
              </a:ext>
            </a:extLst>
          </p:cNvPr>
          <p:cNvSpPr/>
          <p:nvPr/>
        </p:nvSpPr>
        <p:spPr>
          <a:xfrm>
            <a:off x="902386" y="2923440"/>
            <a:ext cx="10378225" cy="3044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8" tIns="40819" rIns="81638" bIns="40819" anchor="ctr" anchorCtr="0" compatLnSpc="0">
            <a:spAutoFit/>
          </a:bodyPr>
          <a:lstStyle/>
          <a:p>
            <a:endParaRPr lang="eu-ES" sz="1633" b="0" u="none" kern="1200">
              <a:latin typeface="Liberation Sans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17" name="CuadroTexto 6">
            <a:extLst>
              <a:ext uri="{FF2B5EF4-FFF2-40B4-BE49-F238E27FC236}">
                <a16:creationId xmlns:a16="http://schemas.microsoft.com/office/drawing/2014/main" id="{25B68D87-0609-AE45-B024-45EB997D6A08}"/>
              </a:ext>
            </a:extLst>
          </p:cNvPr>
          <p:cNvSpPr/>
          <p:nvPr/>
        </p:nvSpPr>
        <p:spPr>
          <a:xfrm>
            <a:off x="3816840" y="5967069"/>
            <a:ext cx="7503618" cy="40011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tIns="45720" rIns="45720" bIns="45720" anchor="t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es-ES" sz="1000" b="1" u="none" strike="noStrike" spc="-1" noProof="1">
                <a:solidFill>
                  <a:srgbClr val="FFFFFF"/>
                </a:solidFill>
                <a:latin typeface="EHUSans"/>
                <a:ea typeface="Arial"/>
              </a:rPr>
              <a:t>Edukiak / Contenidos / Contents: Gotzone Barandika</a:t>
            </a:r>
            <a:r>
              <a:rPr lang="es-ES" sz="1000" u="none" spc="-1" noProof="1">
                <a:solidFill>
                  <a:srgbClr val="FFFFFF"/>
                </a:solidFill>
                <a:latin typeface="EHUSans"/>
                <a:ea typeface="Arial"/>
              </a:rPr>
              <a:t>,</a:t>
            </a:r>
            <a:r>
              <a:rPr lang="es-ES" sz="1000" b="1" u="none" strike="noStrike" spc="-1" noProof="1">
                <a:solidFill>
                  <a:srgbClr val="FFFFFF"/>
                </a:solidFill>
                <a:latin typeface="EHUSans"/>
                <a:ea typeface="Arial"/>
              </a:rPr>
              <a:t> </a:t>
            </a:r>
            <a:r>
              <a:rPr lang="es-ES" sz="1000" u="none" spc="-1" noProof="1">
                <a:solidFill>
                  <a:srgbClr val="FFFFFF"/>
                </a:solidFill>
                <a:latin typeface="EHUSans"/>
                <a:ea typeface="Arial"/>
              </a:rPr>
              <a:t>Eva Portíllo Pérez, Aida Vallejo </a:t>
            </a:r>
            <a:br>
              <a:rPr lang="es-ES" sz="2800" u="none" noProof="1"/>
            </a:br>
            <a:r>
              <a:rPr lang="es-ES" sz="1000" b="1" u="none" strike="noStrike" spc="-1" noProof="1">
                <a:solidFill>
                  <a:srgbClr val="FFFFFF"/>
                </a:solidFill>
                <a:latin typeface="EHUSans"/>
                <a:ea typeface="Arial"/>
              </a:rPr>
              <a:t>Diseinu grafikoa / Diseño gráico / Graphic design: Aida Vallejo</a:t>
            </a:r>
            <a:endParaRPr lang="es-ES" sz="1000" b="0" u="none" strike="noStrike" spc="-1" noProof="1">
              <a:latin typeface="Arial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C9FF4E3-1374-D106-6020-2654DE27D3C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906" y="111293"/>
            <a:ext cx="2332622" cy="1063290"/>
          </a:xfrm>
          <a:prstGeom prst="rect">
            <a:avLst/>
          </a:prstGeom>
          <a:ln>
            <a:noFill/>
          </a:ln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26AA7BB2-50B5-0003-3342-37FED5A146F5}"/>
              </a:ext>
            </a:extLst>
          </p:cNvPr>
          <p:cNvSpPr txBox="1"/>
          <p:nvPr/>
        </p:nvSpPr>
        <p:spPr>
          <a:xfrm>
            <a:off x="9297479" y="3109700"/>
            <a:ext cx="1611923" cy="3231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500" b="0" u="none">
                <a:latin typeface="EHUSans"/>
              </a:rPr>
              <a:t>2025.12.03</a:t>
            </a:r>
            <a:endParaRPr lang="es-ES" sz="15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EHUSans"/>
              <a:ea typeface="+mn-ea"/>
              <a:cs typeface="+mn-cs"/>
            </a:endParaRPr>
          </a:p>
        </p:txBody>
      </p:sp>
      <p:sp>
        <p:nvSpPr>
          <p:cNvPr id="15" name="Subtítulo 5">
            <a:extLst>
              <a:ext uri="{FF2B5EF4-FFF2-40B4-BE49-F238E27FC236}">
                <a16:creationId xmlns:a16="http://schemas.microsoft.com/office/drawing/2014/main" id="{6AA46F8C-E543-4948-B813-94AAA59D0B90}"/>
              </a:ext>
            </a:extLst>
          </p:cNvPr>
          <p:cNvSpPr txBox="1">
            <a:spLocks/>
          </p:cNvSpPr>
          <p:nvPr/>
        </p:nvSpPr>
        <p:spPr>
          <a:xfrm>
            <a:off x="1400000" y="4731024"/>
            <a:ext cx="9396383" cy="107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en-GB" sz="6600">
                <a:latin typeface="EHUSans"/>
                <a:cs typeface="Times New Roman"/>
              </a:rPr>
              <a:t>The doctorate at EHU</a:t>
            </a:r>
            <a:endParaRPr lang="en-GB" sz="6600">
              <a:latin typeface="EHUSans" panose="02000503050000020004" pitchFamily="2" charset="0"/>
              <a:cs typeface="Times New Roman" pitchFamily="18"/>
            </a:endParaRPr>
          </a:p>
        </p:txBody>
      </p:sp>
      <p:sp>
        <p:nvSpPr>
          <p:cNvPr id="23" name="Subtítulo 5">
            <a:extLst>
              <a:ext uri="{FF2B5EF4-FFF2-40B4-BE49-F238E27FC236}">
                <a16:creationId xmlns:a16="http://schemas.microsoft.com/office/drawing/2014/main" id="{78D5115E-BF51-07DB-F735-E1E391B3131A}"/>
              </a:ext>
            </a:extLst>
          </p:cNvPr>
          <p:cNvSpPr txBox="1">
            <a:spLocks/>
          </p:cNvSpPr>
          <p:nvPr/>
        </p:nvSpPr>
        <p:spPr>
          <a:xfrm>
            <a:off x="1398729" y="3979050"/>
            <a:ext cx="9910837" cy="107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es-ES_tradnl" sz="6600" b="1" noProof="1">
                <a:latin typeface="EHUSans"/>
                <a:cs typeface="Times New Roman"/>
              </a:rPr>
              <a:t>El doctorado en la EHU</a:t>
            </a:r>
            <a:endParaRPr lang="es-ES_tradnl" sz="6600" b="1" noProof="1">
              <a:latin typeface="EHUSans" panose="02000503050000020004" pitchFamily="2" charset="0"/>
              <a:cs typeface="Times New Roman" pitchFamily="18"/>
            </a:endParaRPr>
          </a:p>
        </p:txBody>
      </p:sp>
      <p:sp>
        <p:nvSpPr>
          <p:cNvPr id="24" name="Subtítulo 5">
            <a:extLst>
              <a:ext uri="{FF2B5EF4-FFF2-40B4-BE49-F238E27FC236}">
                <a16:creationId xmlns:a16="http://schemas.microsoft.com/office/drawing/2014/main" id="{14C76A63-8E61-2096-D9A2-C12D560B7C53}"/>
              </a:ext>
            </a:extLst>
          </p:cNvPr>
          <p:cNvSpPr txBox="1">
            <a:spLocks/>
          </p:cNvSpPr>
          <p:nvPr/>
        </p:nvSpPr>
        <p:spPr>
          <a:xfrm>
            <a:off x="1389973" y="3186971"/>
            <a:ext cx="9396383" cy="107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6600" noProof="1">
                <a:latin typeface="EHUSerif"/>
                <a:cs typeface="Times New Roman"/>
              </a:rPr>
              <a:t>Doktoregoa EHUn</a:t>
            </a:r>
            <a:endParaRPr lang="en-GB" sz="6600">
              <a:latin typeface="EHUSerif"/>
              <a:cs typeface="Times New Roman"/>
            </a:endParaRPr>
          </a:p>
        </p:txBody>
      </p:sp>
      <p:pic>
        <p:nvPicPr>
          <p:cNvPr id="4" name="01 intro">
            <a:hlinkClick r:id="" action="ppaction://media"/>
            <a:extLst>
              <a:ext uri="{FF2B5EF4-FFF2-40B4-BE49-F238E27FC236}">
                <a16:creationId xmlns:a16="http://schemas.microsoft.com/office/drawing/2014/main" id="{6CB1EA17-B835-4ECE-624D-7043F903C6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483" y="5798529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3547"/>
      </p:ext>
    </p:extLst>
  </p:cSld>
  <p:clrMapOvr>
    <a:masterClrMapping/>
  </p:clrMapOvr>
  <p:transition spd="med" advTm="37679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D8A9F4F-5AD1-DD41-C8CD-04303FD8774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pPr/>
              <a:t>2</a:t>
            </a:fld>
            <a:endParaRPr lang="es-ES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2BEBC29-A3B1-4AB8-F107-438F3FC32EB2}"/>
              </a:ext>
            </a:extLst>
          </p:cNvPr>
          <p:cNvGrpSpPr/>
          <p:nvPr/>
        </p:nvGrpSpPr>
        <p:grpSpPr>
          <a:xfrm>
            <a:off x="10714" y="-17586"/>
            <a:ext cx="1618793" cy="6896256"/>
            <a:chOff x="10714" y="-17586"/>
            <a:chExt cx="1618793" cy="6896256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5D3640D8-39D5-BF70-B45B-0E96DDAA3B7F}"/>
                </a:ext>
              </a:extLst>
            </p:cNvPr>
            <p:cNvSpPr/>
            <p:nvPr/>
          </p:nvSpPr>
          <p:spPr>
            <a:xfrm rot="5400000">
              <a:off x="-2599610" y="3443573"/>
              <a:ext cx="6045421" cy="824773"/>
            </a:xfrm>
            <a:prstGeom prst="rect">
              <a:avLst/>
            </a:prstGeom>
            <a:solidFill>
              <a:srgbClr val="33CCCC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2FDACFEE-0435-C7BE-513D-FF88D920D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857" y="213580"/>
              <a:ext cx="520212" cy="408111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1EB64BAA-B1FC-F9FE-8E20-E88AB52947DD}"/>
                </a:ext>
              </a:extLst>
            </p:cNvPr>
            <p:cNvSpPr/>
            <p:nvPr/>
          </p:nvSpPr>
          <p:spPr>
            <a:xfrm>
              <a:off x="854319" y="-17586"/>
              <a:ext cx="775188" cy="8557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E3862726-8E3A-DE8C-65C2-8B89BA2C505A}"/>
              </a:ext>
            </a:extLst>
          </p:cNvPr>
          <p:cNvGrpSpPr/>
          <p:nvPr/>
        </p:nvGrpSpPr>
        <p:grpSpPr>
          <a:xfrm>
            <a:off x="1466530" y="2018764"/>
            <a:ext cx="466066" cy="426377"/>
            <a:chOff x="1415159" y="1376629"/>
            <a:chExt cx="466066" cy="426377"/>
          </a:xfrm>
        </p:grpSpPr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889E15D-E132-CB28-E47E-D0EB85ADE07E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1023899F-B810-6B3E-7E0D-368DF81B46DF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01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8B13C202-BDE4-B226-7AF8-F3736C1D934A}"/>
              </a:ext>
            </a:extLst>
          </p:cNvPr>
          <p:cNvGrpSpPr/>
          <p:nvPr/>
        </p:nvGrpSpPr>
        <p:grpSpPr>
          <a:xfrm>
            <a:off x="1996523" y="2018230"/>
            <a:ext cx="2975927" cy="569102"/>
            <a:chOff x="2364681" y="1710005"/>
            <a:chExt cx="2975927" cy="569102"/>
          </a:xfrm>
        </p:grpSpPr>
        <p:sp>
          <p:nvSpPr>
            <p:cNvPr id="14" name="Subtítulo 5">
              <a:extLst>
                <a:ext uri="{FF2B5EF4-FFF2-40B4-BE49-F238E27FC236}">
                  <a16:creationId xmlns:a16="http://schemas.microsoft.com/office/drawing/2014/main" id="{0AEE7B91-F0DB-99C0-12D1-1D878E297914}"/>
                </a:ext>
              </a:extLst>
            </p:cNvPr>
            <p:cNvSpPr txBox="1">
              <a:spLocks/>
            </p:cNvSpPr>
            <p:nvPr/>
          </p:nvSpPr>
          <p:spPr>
            <a:xfrm>
              <a:off x="2372042" y="2091321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Key aspects of the doctorate</a:t>
              </a:r>
            </a:p>
          </p:txBody>
        </p:sp>
        <p:sp>
          <p:nvSpPr>
            <p:cNvPr id="16" name="Subtítulo 5">
              <a:extLst>
                <a:ext uri="{FF2B5EF4-FFF2-40B4-BE49-F238E27FC236}">
                  <a16:creationId xmlns:a16="http://schemas.microsoft.com/office/drawing/2014/main" id="{CE4B8473-88F4-133B-B57A-0439BB3128A2}"/>
                </a:ext>
              </a:extLst>
            </p:cNvPr>
            <p:cNvSpPr txBox="1">
              <a:spLocks/>
            </p:cNvSpPr>
            <p:nvPr/>
          </p:nvSpPr>
          <p:spPr>
            <a:xfrm>
              <a:off x="2364681" y="1895864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Aspectos clave del doctorado</a:t>
              </a:r>
              <a:endParaRPr lang="es-ES" sz="1200"/>
            </a:p>
          </p:txBody>
        </p:sp>
        <p:sp>
          <p:nvSpPr>
            <p:cNvPr id="18" name="Subtítulo 5">
              <a:extLst>
                <a:ext uri="{FF2B5EF4-FFF2-40B4-BE49-F238E27FC236}">
                  <a16:creationId xmlns:a16="http://schemas.microsoft.com/office/drawing/2014/main" id="{61DCB068-9564-4517-76C8-C75BB6A4FF3B}"/>
                </a:ext>
              </a:extLst>
            </p:cNvPr>
            <p:cNvSpPr txBox="1">
              <a:spLocks/>
            </p:cNvSpPr>
            <p:nvPr/>
          </p:nvSpPr>
          <p:spPr>
            <a:xfrm>
              <a:off x="2371911" y="1710005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Doktoregoaren funtsezko alderdiak</a:t>
              </a:r>
              <a:endParaRPr lang="en-GB" sz="1200">
                <a:solidFill>
                  <a:srgbClr val="2AB0B0"/>
                </a:solidFill>
                <a:latin typeface="EHUSerif"/>
                <a:cs typeface="Times New Roman"/>
              </a:endParaRP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C94C75C4-8319-CDED-20C9-5BD77D4067AA}"/>
              </a:ext>
            </a:extLst>
          </p:cNvPr>
          <p:cNvGrpSpPr/>
          <p:nvPr/>
        </p:nvGrpSpPr>
        <p:grpSpPr>
          <a:xfrm>
            <a:off x="1466529" y="2849257"/>
            <a:ext cx="466066" cy="426377"/>
            <a:chOff x="1415159" y="1376629"/>
            <a:chExt cx="466066" cy="426377"/>
          </a:xfrm>
        </p:grpSpPr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EF2641DD-778C-385D-75CF-879809D2A955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19787AF9-75C8-F562-4B68-CF7859BDA56F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02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CDD7FAA7-65EF-18FE-387A-76C087B4E810}"/>
              </a:ext>
            </a:extLst>
          </p:cNvPr>
          <p:cNvGrpSpPr/>
          <p:nvPr/>
        </p:nvGrpSpPr>
        <p:grpSpPr>
          <a:xfrm>
            <a:off x="1996523" y="2848723"/>
            <a:ext cx="2975927" cy="569102"/>
            <a:chOff x="2364680" y="2728858"/>
            <a:chExt cx="2975927" cy="569102"/>
          </a:xfrm>
        </p:grpSpPr>
        <p:sp>
          <p:nvSpPr>
            <p:cNvPr id="22" name="Subtítulo 5">
              <a:extLst>
                <a:ext uri="{FF2B5EF4-FFF2-40B4-BE49-F238E27FC236}">
                  <a16:creationId xmlns:a16="http://schemas.microsoft.com/office/drawing/2014/main" id="{10CAEF7E-A00B-7808-CC87-978C730E091D}"/>
                </a:ext>
              </a:extLst>
            </p:cNvPr>
            <p:cNvSpPr txBox="1">
              <a:spLocks/>
            </p:cNvSpPr>
            <p:nvPr/>
          </p:nvSpPr>
          <p:spPr>
            <a:xfrm>
              <a:off x="2372041" y="3110174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Contacts</a:t>
              </a:r>
              <a:endParaRPr lang="es-ES"/>
            </a:p>
          </p:txBody>
        </p:sp>
        <p:sp>
          <p:nvSpPr>
            <p:cNvPr id="23" name="Subtítulo 5">
              <a:extLst>
                <a:ext uri="{FF2B5EF4-FFF2-40B4-BE49-F238E27FC236}">
                  <a16:creationId xmlns:a16="http://schemas.microsoft.com/office/drawing/2014/main" id="{C3DF0416-80CC-7CB8-B73F-73DD18FEE271}"/>
                </a:ext>
              </a:extLst>
            </p:cNvPr>
            <p:cNvSpPr txBox="1">
              <a:spLocks/>
            </p:cNvSpPr>
            <p:nvPr/>
          </p:nvSpPr>
          <p:spPr>
            <a:xfrm>
              <a:off x="2364680" y="2914717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Contactos</a:t>
              </a:r>
              <a:endParaRPr lang="es-ES"/>
            </a:p>
          </p:txBody>
        </p:sp>
        <p:sp>
          <p:nvSpPr>
            <p:cNvPr id="24" name="Subtítulo 5">
              <a:extLst>
                <a:ext uri="{FF2B5EF4-FFF2-40B4-BE49-F238E27FC236}">
                  <a16:creationId xmlns:a16="http://schemas.microsoft.com/office/drawing/2014/main" id="{C6194E84-D241-269D-F55D-2A932DE1D1C3}"/>
                </a:ext>
              </a:extLst>
            </p:cNvPr>
            <p:cNvSpPr txBox="1">
              <a:spLocks/>
            </p:cNvSpPr>
            <p:nvPr/>
          </p:nvSpPr>
          <p:spPr>
            <a:xfrm>
              <a:off x="2371910" y="2728858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Harremanetarako</a:t>
              </a:r>
              <a:endParaRPr lang="es-ES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96916D77-AA6E-4B97-5DD0-4EA1EA8825D6}"/>
              </a:ext>
            </a:extLst>
          </p:cNvPr>
          <p:cNvGrpSpPr/>
          <p:nvPr/>
        </p:nvGrpSpPr>
        <p:grpSpPr>
          <a:xfrm>
            <a:off x="1466529" y="3645505"/>
            <a:ext cx="466066" cy="426377"/>
            <a:chOff x="1415159" y="1376629"/>
            <a:chExt cx="466066" cy="426377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9C6973F5-7C4D-6C73-DA0F-0FE0EBC4A141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CC37247C-2D86-BC13-7CCD-8EA0589867EB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03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1" name="Subtítulo 5">
            <a:extLst>
              <a:ext uri="{FF2B5EF4-FFF2-40B4-BE49-F238E27FC236}">
                <a16:creationId xmlns:a16="http://schemas.microsoft.com/office/drawing/2014/main" id="{FB198292-E20A-4209-9E56-20A82B8A249C}"/>
              </a:ext>
            </a:extLst>
          </p:cNvPr>
          <p:cNvSpPr txBox="1">
            <a:spLocks/>
          </p:cNvSpPr>
          <p:nvPr/>
        </p:nvSpPr>
        <p:spPr>
          <a:xfrm>
            <a:off x="2003884" y="4026287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Doctoral School (</a:t>
            </a:r>
            <a:r>
              <a:rPr lang="en-GB" sz="1200" err="1">
                <a:latin typeface="EHUSans"/>
                <a:cs typeface="Times New Roman"/>
              </a:rPr>
              <a:t>DOKe</a:t>
            </a:r>
            <a:r>
              <a:rPr lang="en-GB" sz="1200">
                <a:latin typeface="EHUSans"/>
                <a:cs typeface="Times New Roman"/>
              </a:rPr>
              <a:t>)</a:t>
            </a:r>
          </a:p>
        </p:txBody>
      </p:sp>
      <p:sp>
        <p:nvSpPr>
          <p:cNvPr id="32" name="Subtítulo 5">
            <a:extLst>
              <a:ext uri="{FF2B5EF4-FFF2-40B4-BE49-F238E27FC236}">
                <a16:creationId xmlns:a16="http://schemas.microsoft.com/office/drawing/2014/main" id="{83E6E640-0791-19D0-117D-DBD75B84DAD0}"/>
              </a:ext>
            </a:extLst>
          </p:cNvPr>
          <p:cNvSpPr txBox="1">
            <a:spLocks/>
          </p:cNvSpPr>
          <p:nvPr/>
        </p:nvSpPr>
        <p:spPr>
          <a:xfrm>
            <a:off x="1996523" y="3830830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Escuela de doctorado (DOKe)</a:t>
            </a:r>
            <a:endParaRPr lang="es-ES" sz="1200"/>
          </a:p>
        </p:txBody>
      </p:sp>
      <p:sp>
        <p:nvSpPr>
          <p:cNvPr id="33" name="Subtítulo 5">
            <a:extLst>
              <a:ext uri="{FF2B5EF4-FFF2-40B4-BE49-F238E27FC236}">
                <a16:creationId xmlns:a16="http://schemas.microsoft.com/office/drawing/2014/main" id="{03E69330-96A8-06AD-B079-41E8D6666B3F}"/>
              </a:ext>
            </a:extLst>
          </p:cNvPr>
          <p:cNvSpPr txBox="1">
            <a:spLocks/>
          </p:cNvSpPr>
          <p:nvPr/>
        </p:nvSpPr>
        <p:spPr>
          <a:xfrm>
            <a:off x="2003753" y="3644971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Doktorego Eskola (DOKe)</a:t>
            </a:r>
            <a:endParaRPr lang="en-GB" sz="1200">
              <a:solidFill>
                <a:srgbClr val="2AB0B0"/>
              </a:solidFill>
              <a:latin typeface="EHUSerif"/>
              <a:cs typeface="Times New Roman"/>
            </a:endParaRP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420EBF67-F21D-D9C8-9F4C-F181A2D74D39}"/>
              </a:ext>
            </a:extLst>
          </p:cNvPr>
          <p:cNvGrpSpPr/>
          <p:nvPr/>
        </p:nvGrpSpPr>
        <p:grpSpPr>
          <a:xfrm>
            <a:off x="1466527" y="4458875"/>
            <a:ext cx="466066" cy="426377"/>
            <a:chOff x="1415159" y="1376629"/>
            <a:chExt cx="466066" cy="426377"/>
          </a:xfrm>
        </p:grpSpPr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2A0D5F8D-64D3-458A-628A-809104E915D1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4981D11F-E23F-77A6-FD4D-D6DAF5C28D0A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04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9" name="Subtítulo 5">
            <a:extLst>
              <a:ext uri="{FF2B5EF4-FFF2-40B4-BE49-F238E27FC236}">
                <a16:creationId xmlns:a16="http://schemas.microsoft.com/office/drawing/2014/main" id="{C8EE1E72-6E3A-0BA6-7145-BCC52F206B11}"/>
              </a:ext>
            </a:extLst>
          </p:cNvPr>
          <p:cNvSpPr txBox="1">
            <a:spLocks/>
          </p:cNvSpPr>
          <p:nvPr/>
        </p:nvSpPr>
        <p:spPr>
          <a:xfrm>
            <a:off x="2003883" y="4839657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Web-sites</a:t>
            </a:r>
          </a:p>
        </p:txBody>
      </p:sp>
      <p:sp>
        <p:nvSpPr>
          <p:cNvPr id="40" name="Subtítulo 5">
            <a:extLst>
              <a:ext uri="{FF2B5EF4-FFF2-40B4-BE49-F238E27FC236}">
                <a16:creationId xmlns:a16="http://schemas.microsoft.com/office/drawing/2014/main" id="{7B09330F-1449-5172-94C0-EB2C38DF5274}"/>
              </a:ext>
            </a:extLst>
          </p:cNvPr>
          <p:cNvSpPr txBox="1">
            <a:spLocks/>
          </p:cNvSpPr>
          <p:nvPr/>
        </p:nvSpPr>
        <p:spPr>
          <a:xfrm>
            <a:off x="1996522" y="4644200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Páginas web</a:t>
            </a:r>
          </a:p>
        </p:txBody>
      </p:sp>
      <p:sp>
        <p:nvSpPr>
          <p:cNvPr id="41" name="Subtítulo 5">
            <a:extLst>
              <a:ext uri="{FF2B5EF4-FFF2-40B4-BE49-F238E27FC236}">
                <a16:creationId xmlns:a16="http://schemas.microsoft.com/office/drawing/2014/main" id="{8FE9E7A3-5320-ED13-D5DD-F0D97E43072C}"/>
              </a:ext>
            </a:extLst>
          </p:cNvPr>
          <p:cNvSpPr txBox="1">
            <a:spLocks/>
          </p:cNvSpPr>
          <p:nvPr/>
        </p:nvSpPr>
        <p:spPr>
          <a:xfrm>
            <a:off x="2003752" y="4458341"/>
            <a:ext cx="1478945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Web-guneak</a:t>
            </a:r>
          </a:p>
        </p:txBody>
      </p:sp>
      <p:grpSp>
        <p:nvGrpSpPr>
          <p:cNvPr id="62" name="Grupo 61">
            <a:extLst>
              <a:ext uri="{FF2B5EF4-FFF2-40B4-BE49-F238E27FC236}">
                <a16:creationId xmlns:a16="http://schemas.microsoft.com/office/drawing/2014/main" id="{00F10AA3-064F-2B11-62DB-8786F9D4B7AE}"/>
              </a:ext>
            </a:extLst>
          </p:cNvPr>
          <p:cNvGrpSpPr/>
          <p:nvPr/>
        </p:nvGrpSpPr>
        <p:grpSpPr>
          <a:xfrm>
            <a:off x="4993990" y="2018763"/>
            <a:ext cx="466066" cy="426377"/>
            <a:chOff x="1415159" y="1376629"/>
            <a:chExt cx="466066" cy="426377"/>
          </a:xfrm>
        </p:grpSpPr>
        <p:sp>
          <p:nvSpPr>
            <p:cNvPr id="63" name="Elipse 62">
              <a:extLst>
                <a:ext uri="{FF2B5EF4-FFF2-40B4-BE49-F238E27FC236}">
                  <a16:creationId xmlns:a16="http://schemas.microsoft.com/office/drawing/2014/main" id="{AB8FF6B9-8A99-3029-1F17-58B49FCCD7C5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64" name="CuadroTexto 63">
              <a:extLst>
                <a:ext uri="{FF2B5EF4-FFF2-40B4-BE49-F238E27FC236}">
                  <a16:creationId xmlns:a16="http://schemas.microsoft.com/office/drawing/2014/main" id="{7D44E5F3-4552-E912-D122-B6B8BF43846F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05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5" name="Grupo 64">
            <a:extLst>
              <a:ext uri="{FF2B5EF4-FFF2-40B4-BE49-F238E27FC236}">
                <a16:creationId xmlns:a16="http://schemas.microsoft.com/office/drawing/2014/main" id="{157D7DEF-02D7-63D4-72FB-CA511682AFED}"/>
              </a:ext>
            </a:extLst>
          </p:cNvPr>
          <p:cNvGrpSpPr/>
          <p:nvPr/>
        </p:nvGrpSpPr>
        <p:grpSpPr>
          <a:xfrm>
            <a:off x="5523983" y="2018229"/>
            <a:ext cx="2975927" cy="569102"/>
            <a:chOff x="2364681" y="1710005"/>
            <a:chExt cx="2975927" cy="569102"/>
          </a:xfrm>
        </p:grpSpPr>
        <p:sp>
          <p:nvSpPr>
            <p:cNvPr id="66" name="Subtítulo 5">
              <a:extLst>
                <a:ext uri="{FF2B5EF4-FFF2-40B4-BE49-F238E27FC236}">
                  <a16:creationId xmlns:a16="http://schemas.microsoft.com/office/drawing/2014/main" id="{F9E9994C-6751-61F9-4129-C4705D78906C}"/>
                </a:ext>
              </a:extLst>
            </p:cNvPr>
            <p:cNvSpPr txBox="1">
              <a:spLocks/>
            </p:cNvSpPr>
            <p:nvPr/>
          </p:nvSpPr>
          <p:spPr>
            <a:xfrm>
              <a:off x="2372042" y="2091321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Regulations</a:t>
              </a:r>
              <a:endParaRPr lang="es-ES"/>
            </a:p>
          </p:txBody>
        </p:sp>
        <p:sp>
          <p:nvSpPr>
            <p:cNvPr id="67" name="Subtítulo 5">
              <a:extLst>
                <a:ext uri="{FF2B5EF4-FFF2-40B4-BE49-F238E27FC236}">
                  <a16:creationId xmlns:a16="http://schemas.microsoft.com/office/drawing/2014/main" id="{F89D3A57-D3AE-FBB8-B730-3179BCAEC18F}"/>
                </a:ext>
              </a:extLst>
            </p:cNvPr>
            <p:cNvSpPr txBox="1">
              <a:spLocks/>
            </p:cNvSpPr>
            <p:nvPr/>
          </p:nvSpPr>
          <p:spPr>
            <a:xfrm>
              <a:off x="2364681" y="1895864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Normativas</a:t>
              </a:r>
              <a:endParaRPr lang="es-ES"/>
            </a:p>
          </p:txBody>
        </p:sp>
        <p:sp>
          <p:nvSpPr>
            <p:cNvPr id="68" name="Subtítulo 5">
              <a:extLst>
                <a:ext uri="{FF2B5EF4-FFF2-40B4-BE49-F238E27FC236}">
                  <a16:creationId xmlns:a16="http://schemas.microsoft.com/office/drawing/2014/main" id="{D255ACA5-789F-76B2-C9CA-93FB287F5CAF}"/>
                </a:ext>
              </a:extLst>
            </p:cNvPr>
            <p:cNvSpPr txBox="1">
              <a:spLocks/>
            </p:cNvSpPr>
            <p:nvPr/>
          </p:nvSpPr>
          <p:spPr>
            <a:xfrm>
              <a:off x="2371911" y="1710005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Araudiak</a:t>
              </a:r>
              <a:endParaRPr lang="es-ES"/>
            </a:p>
          </p:txBody>
        </p:sp>
      </p:grpSp>
      <p:grpSp>
        <p:nvGrpSpPr>
          <p:cNvPr id="69" name="Grupo 68">
            <a:extLst>
              <a:ext uri="{FF2B5EF4-FFF2-40B4-BE49-F238E27FC236}">
                <a16:creationId xmlns:a16="http://schemas.microsoft.com/office/drawing/2014/main" id="{B1C9AEE1-7E59-4E67-E0EC-170C53EE94B3}"/>
              </a:ext>
            </a:extLst>
          </p:cNvPr>
          <p:cNvGrpSpPr/>
          <p:nvPr/>
        </p:nvGrpSpPr>
        <p:grpSpPr>
          <a:xfrm>
            <a:off x="4993989" y="2849256"/>
            <a:ext cx="466066" cy="426377"/>
            <a:chOff x="1415159" y="1376629"/>
            <a:chExt cx="466066" cy="426377"/>
          </a:xfrm>
        </p:grpSpPr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79135440-8C0C-CA21-EE53-D88A0FA7D474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71" name="CuadroTexto 70">
              <a:extLst>
                <a:ext uri="{FF2B5EF4-FFF2-40B4-BE49-F238E27FC236}">
                  <a16:creationId xmlns:a16="http://schemas.microsoft.com/office/drawing/2014/main" id="{6A458E8B-CBAC-BE25-43DE-89C5B788CE67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06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73" name="Subtítulo 5">
            <a:extLst>
              <a:ext uri="{FF2B5EF4-FFF2-40B4-BE49-F238E27FC236}">
                <a16:creationId xmlns:a16="http://schemas.microsoft.com/office/drawing/2014/main" id="{7566B1F1-5635-F67E-8C1D-1B3810270E07}"/>
              </a:ext>
            </a:extLst>
          </p:cNvPr>
          <p:cNvSpPr txBox="1">
            <a:spLocks/>
          </p:cNvSpPr>
          <p:nvPr/>
        </p:nvSpPr>
        <p:spPr>
          <a:xfrm>
            <a:off x="5531344" y="3230038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Duration, leaves and extensions</a:t>
            </a:r>
            <a:endParaRPr lang="es-ES"/>
          </a:p>
        </p:txBody>
      </p:sp>
      <p:sp>
        <p:nvSpPr>
          <p:cNvPr id="74" name="Subtítulo 5">
            <a:extLst>
              <a:ext uri="{FF2B5EF4-FFF2-40B4-BE49-F238E27FC236}">
                <a16:creationId xmlns:a16="http://schemas.microsoft.com/office/drawing/2014/main" id="{4D0E848C-14A5-E4DC-FFD1-04E456C02D9E}"/>
              </a:ext>
            </a:extLst>
          </p:cNvPr>
          <p:cNvSpPr txBox="1">
            <a:spLocks/>
          </p:cNvSpPr>
          <p:nvPr/>
        </p:nvSpPr>
        <p:spPr>
          <a:xfrm>
            <a:off x="5523983" y="3034581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Duración, bajas y prórrogas</a:t>
            </a:r>
          </a:p>
        </p:txBody>
      </p:sp>
      <p:sp>
        <p:nvSpPr>
          <p:cNvPr id="75" name="Subtítulo 5">
            <a:extLst>
              <a:ext uri="{FF2B5EF4-FFF2-40B4-BE49-F238E27FC236}">
                <a16:creationId xmlns:a16="http://schemas.microsoft.com/office/drawing/2014/main" id="{AA173C09-0D2B-819C-5DEA-7F4859C7AEF5}"/>
              </a:ext>
            </a:extLst>
          </p:cNvPr>
          <p:cNvSpPr txBox="1">
            <a:spLocks/>
          </p:cNvSpPr>
          <p:nvPr/>
        </p:nvSpPr>
        <p:spPr>
          <a:xfrm>
            <a:off x="5531213" y="2848722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Iraupena, bajak eta luzapenak</a:t>
            </a:r>
            <a:endParaRPr lang="es-ES"/>
          </a:p>
        </p:txBody>
      </p:sp>
      <p:grpSp>
        <p:nvGrpSpPr>
          <p:cNvPr id="76" name="Grupo 75">
            <a:extLst>
              <a:ext uri="{FF2B5EF4-FFF2-40B4-BE49-F238E27FC236}">
                <a16:creationId xmlns:a16="http://schemas.microsoft.com/office/drawing/2014/main" id="{8DD63336-082E-CCBE-BD96-05E364F138DE}"/>
              </a:ext>
            </a:extLst>
          </p:cNvPr>
          <p:cNvGrpSpPr/>
          <p:nvPr/>
        </p:nvGrpSpPr>
        <p:grpSpPr>
          <a:xfrm>
            <a:off x="4993989" y="3645504"/>
            <a:ext cx="466066" cy="426377"/>
            <a:chOff x="1415159" y="1376629"/>
            <a:chExt cx="466066" cy="426377"/>
          </a:xfrm>
        </p:grpSpPr>
        <p:sp>
          <p:nvSpPr>
            <p:cNvPr id="77" name="Elipse 76">
              <a:extLst>
                <a:ext uri="{FF2B5EF4-FFF2-40B4-BE49-F238E27FC236}">
                  <a16:creationId xmlns:a16="http://schemas.microsoft.com/office/drawing/2014/main" id="{B715C382-1DC6-1CBA-E26D-4757F78E414D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78" name="CuadroTexto 77">
              <a:extLst>
                <a:ext uri="{FF2B5EF4-FFF2-40B4-BE49-F238E27FC236}">
                  <a16:creationId xmlns:a16="http://schemas.microsoft.com/office/drawing/2014/main" id="{F41ED03C-5B9D-F362-DF80-7F60AFCB2246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07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79" name="Subtítulo 5">
            <a:extLst>
              <a:ext uri="{FF2B5EF4-FFF2-40B4-BE49-F238E27FC236}">
                <a16:creationId xmlns:a16="http://schemas.microsoft.com/office/drawing/2014/main" id="{275250D0-C471-B04E-BCD3-7D2B1A48D811}"/>
              </a:ext>
            </a:extLst>
          </p:cNvPr>
          <p:cNvSpPr txBox="1">
            <a:spLocks/>
          </p:cNvSpPr>
          <p:nvPr/>
        </p:nvSpPr>
        <p:spPr>
          <a:xfrm>
            <a:off x="5531344" y="4017725"/>
            <a:ext cx="1615045" cy="204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Training</a:t>
            </a:r>
            <a:endParaRPr lang="es-ES"/>
          </a:p>
        </p:txBody>
      </p:sp>
      <p:sp>
        <p:nvSpPr>
          <p:cNvPr id="80" name="Subtítulo 5">
            <a:extLst>
              <a:ext uri="{FF2B5EF4-FFF2-40B4-BE49-F238E27FC236}">
                <a16:creationId xmlns:a16="http://schemas.microsoft.com/office/drawing/2014/main" id="{31CA13F3-2F0E-F394-A96A-C20F3C10ADDB}"/>
              </a:ext>
            </a:extLst>
          </p:cNvPr>
          <p:cNvSpPr txBox="1">
            <a:spLocks/>
          </p:cNvSpPr>
          <p:nvPr/>
        </p:nvSpPr>
        <p:spPr>
          <a:xfrm>
            <a:off x="5523983" y="3830829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Formación</a:t>
            </a:r>
          </a:p>
        </p:txBody>
      </p:sp>
      <p:sp>
        <p:nvSpPr>
          <p:cNvPr id="81" name="Subtítulo 5">
            <a:extLst>
              <a:ext uri="{FF2B5EF4-FFF2-40B4-BE49-F238E27FC236}">
                <a16:creationId xmlns:a16="http://schemas.microsoft.com/office/drawing/2014/main" id="{5CC68757-86C5-B4A2-8D02-D14587BC3C69}"/>
              </a:ext>
            </a:extLst>
          </p:cNvPr>
          <p:cNvSpPr txBox="1">
            <a:spLocks/>
          </p:cNvSpPr>
          <p:nvPr/>
        </p:nvSpPr>
        <p:spPr>
          <a:xfrm>
            <a:off x="5531213" y="3644970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Prestakuntza</a:t>
            </a:r>
            <a:endParaRPr lang="es-ES"/>
          </a:p>
        </p:txBody>
      </p:sp>
      <p:grpSp>
        <p:nvGrpSpPr>
          <p:cNvPr id="82" name="Grupo 81">
            <a:extLst>
              <a:ext uri="{FF2B5EF4-FFF2-40B4-BE49-F238E27FC236}">
                <a16:creationId xmlns:a16="http://schemas.microsoft.com/office/drawing/2014/main" id="{0778EC4D-C228-1048-F79A-114DD193ED97}"/>
              </a:ext>
            </a:extLst>
          </p:cNvPr>
          <p:cNvGrpSpPr/>
          <p:nvPr/>
        </p:nvGrpSpPr>
        <p:grpSpPr>
          <a:xfrm>
            <a:off x="4993987" y="4458874"/>
            <a:ext cx="466066" cy="426377"/>
            <a:chOff x="1415159" y="1376629"/>
            <a:chExt cx="466066" cy="426377"/>
          </a:xfrm>
        </p:grpSpPr>
        <p:sp>
          <p:nvSpPr>
            <p:cNvPr id="83" name="Elipse 82">
              <a:extLst>
                <a:ext uri="{FF2B5EF4-FFF2-40B4-BE49-F238E27FC236}">
                  <a16:creationId xmlns:a16="http://schemas.microsoft.com/office/drawing/2014/main" id="{6206B7BA-FB43-7187-795B-AA73DBEE7A1D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84" name="CuadroTexto 83">
              <a:extLst>
                <a:ext uri="{FF2B5EF4-FFF2-40B4-BE49-F238E27FC236}">
                  <a16:creationId xmlns:a16="http://schemas.microsoft.com/office/drawing/2014/main" id="{75D32E2A-04DC-48B1-94AB-8C014BB7FC80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08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85" name="Subtítulo 5">
            <a:extLst>
              <a:ext uri="{FF2B5EF4-FFF2-40B4-BE49-F238E27FC236}">
                <a16:creationId xmlns:a16="http://schemas.microsoft.com/office/drawing/2014/main" id="{1E0F5872-04DE-C061-9C01-D3110B88E981}"/>
              </a:ext>
            </a:extLst>
          </p:cNvPr>
          <p:cNvSpPr txBox="1">
            <a:spLocks/>
          </p:cNvSpPr>
          <p:nvPr/>
        </p:nvSpPr>
        <p:spPr>
          <a:xfrm>
            <a:off x="5531343" y="4839656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Evaluation</a:t>
            </a:r>
          </a:p>
        </p:txBody>
      </p:sp>
      <p:sp>
        <p:nvSpPr>
          <p:cNvPr id="86" name="Subtítulo 5">
            <a:extLst>
              <a:ext uri="{FF2B5EF4-FFF2-40B4-BE49-F238E27FC236}">
                <a16:creationId xmlns:a16="http://schemas.microsoft.com/office/drawing/2014/main" id="{86905106-9AE0-F5D0-4805-3B6EC016496D}"/>
              </a:ext>
            </a:extLst>
          </p:cNvPr>
          <p:cNvSpPr txBox="1">
            <a:spLocks/>
          </p:cNvSpPr>
          <p:nvPr/>
        </p:nvSpPr>
        <p:spPr>
          <a:xfrm>
            <a:off x="5523982" y="4644199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Evaluación</a:t>
            </a:r>
          </a:p>
        </p:txBody>
      </p:sp>
      <p:sp>
        <p:nvSpPr>
          <p:cNvPr id="87" name="Subtítulo 5">
            <a:extLst>
              <a:ext uri="{FF2B5EF4-FFF2-40B4-BE49-F238E27FC236}">
                <a16:creationId xmlns:a16="http://schemas.microsoft.com/office/drawing/2014/main" id="{4260C8EE-1862-238C-E0C4-713E1F61AAC7}"/>
              </a:ext>
            </a:extLst>
          </p:cNvPr>
          <p:cNvSpPr txBox="1">
            <a:spLocks/>
          </p:cNvSpPr>
          <p:nvPr/>
        </p:nvSpPr>
        <p:spPr>
          <a:xfrm>
            <a:off x="5531212" y="4458340"/>
            <a:ext cx="1478945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Ebaluaketa</a:t>
            </a:r>
            <a:endParaRPr lang="es-ES"/>
          </a:p>
        </p:txBody>
      </p:sp>
      <p:grpSp>
        <p:nvGrpSpPr>
          <p:cNvPr id="88" name="Grupo 87">
            <a:extLst>
              <a:ext uri="{FF2B5EF4-FFF2-40B4-BE49-F238E27FC236}">
                <a16:creationId xmlns:a16="http://schemas.microsoft.com/office/drawing/2014/main" id="{D91D91E6-A912-01CE-BDA7-CBD325C886D5}"/>
              </a:ext>
            </a:extLst>
          </p:cNvPr>
          <p:cNvGrpSpPr/>
          <p:nvPr/>
        </p:nvGrpSpPr>
        <p:grpSpPr>
          <a:xfrm>
            <a:off x="8238911" y="1975953"/>
            <a:ext cx="466066" cy="426377"/>
            <a:chOff x="1415159" y="1376629"/>
            <a:chExt cx="466066" cy="426377"/>
          </a:xfrm>
        </p:grpSpPr>
        <p:sp>
          <p:nvSpPr>
            <p:cNvPr id="89" name="Elipse 88">
              <a:extLst>
                <a:ext uri="{FF2B5EF4-FFF2-40B4-BE49-F238E27FC236}">
                  <a16:creationId xmlns:a16="http://schemas.microsoft.com/office/drawing/2014/main" id="{21C765A5-4DC7-C98D-5E1D-BABD64E91160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90" name="CuadroTexto 89">
              <a:extLst>
                <a:ext uri="{FF2B5EF4-FFF2-40B4-BE49-F238E27FC236}">
                  <a16:creationId xmlns:a16="http://schemas.microsoft.com/office/drawing/2014/main" id="{DC098304-5574-5794-53C3-E6739F872771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09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1" name="Grupo 90">
            <a:extLst>
              <a:ext uri="{FF2B5EF4-FFF2-40B4-BE49-F238E27FC236}">
                <a16:creationId xmlns:a16="http://schemas.microsoft.com/office/drawing/2014/main" id="{96D409B6-9B23-8CED-1A27-612423FB0A30}"/>
              </a:ext>
            </a:extLst>
          </p:cNvPr>
          <p:cNvGrpSpPr/>
          <p:nvPr/>
        </p:nvGrpSpPr>
        <p:grpSpPr>
          <a:xfrm>
            <a:off x="8768904" y="1975419"/>
            <a:ext cx="2975927" cy="569102"/>
            <a:chOff x="2364681" y="1710005"/>
            <a:chExt cx="2975927" cy="569102"/>
          </a:xfrm>
        </p:grpSpPr>
        <p:sp>
          <p:nvSpPr>
            <p:cNvPr id="92" name="Subtítulo 5">
              <a:extLst>
                <a:ext uri="{FF2B5EF4-FFF2-40B4-BE49-F238E27FC236}">
                  <a16:creationId xmlns:a16="http://schemas.microsoft.com/office/drawing/2014/main" id="{B9753A80-55DA-9F85-7AFC-FC0CBB3D4171}"/>
                </a:ext>
              </a:extLst>
            </p:cNvPr>
            <p:cNvSpPr txBox="1">
              <a:spLocks/>
            </p:cNvSpPr>
            <p:nvPr/>
          </p:nvSpPr>
          <p:spPr>
            <a:xfrm>
              <a:off x="2372042" y="2091321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Internships and collaborations</a:t>
              </a:r>
              <a:endParaRPr lang="es-ES"/>
            </a:p>
          </p:txBody>
        </p:sp>
        <p:sp>
          <p:nvSpPr>
            <p:cNvPr id="93" name="Subtítulo 5">
              <a:extLst>
                <a:ext uri="{FF2B5EF4-FFF2-40B4-BE49-F238E27FC236}">
                  <a16:creationId xmlns:a16="http://schemas.microsoft.com/office/drawing/2014/main" id="{7F1ADF4A-4B04-6A50-281F-C9812DBD7B42}"/>
                </a:ext>
              </a:extLst>
            </p:cNvPr>
            <p:cNvSpPr txBox="1">
              <a:spLocks/>
            </p:cNvSpPr>
            <p:nvPr/>
          </p:nvSpPr>
          <p:spPr>
            <a:xfrm>
              <a:off x="2364681" y="1895864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Prácticas y colaboraciones</a:t>
              </a:r>
              <a:endParaRPr lang="es-ES"/>
            </a:p>
          </p:txBody>
        </p:sp>
        <p:sp>
          <p:nvSpPr>
            <p:cNvPr id="94" name="Subtítulo 5">
              <a:extLst>
                <a:ext uri="{FF2B5EF4-FFF2-40B4-BE49-F238E27FC236}">
                  <a16:creationId xmlns:a16="http://schemas.microsoft.com/office/drawing/2014/main" id="{7BE54537-497D-2F43-4C2D-1C408AC927FE}"/>
                </a:ext>
              </a:extLst>
            </p:cNvPr>
            <p:cNvSpPr txBox="1">
              <a:spLocks/>
            </p:cNvSpPr>
            <p:nvPr/>
          </p:nvSpPr>
          <p:spPr>
            <a:xfrm>
              <a:off x="2371911" y="1710005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Praktikak eta kolaborazioak</a:t>
              </a:r>
            </a:p>
          </p:txBody>
        </p:sp>
      </p:grpSp>
      <p:grpSp>
        <p:nvGrpSpPr>
          <p:cNvPr id="95" name="Grupo 94">
            <a:extLst>
              <a:ext uri="{FF2B5EF4-FFF2-40B4-BE49-F238E27FC236}">
                <a16:creationId xmlns:a16="http://schemas.microsoft.com/office/drawing/2014/main" id="{5FEDACD5-5A58-4127-A8E9-46339E00DFAC}"/>
              </a:ext>
            </a:extLst>
          </p:cNvPr>
          <p:cNvGrpSpPr/>
          <p:nvPr/>
        </p:nvGrpSpPr>
        <p:grpSpPr>
          <a:xfrm>
            <a:off x="8238910" y="2806446"/>
            <a:ext cx="466066" cy="426377"/>
            <a:chOff x="1415159" y="1376629"/>
            <a:chExt cx="466066" cy="426377"/>
          </a:xfrm>
        </p:grpSpPr>
        <p:sp>
          <p:nvSpPr>
            <p:cNvPr id="96" name="Elipse 95">
              <a:extLst>
                <a:ext uri="{FF2B5EF4-FFF2-40B4-BE49-F238E27FC236}">
                  <a16:creationId xmlns:a16="http://schemas.microsoft.com/office/drawing/2014/main" id="{FB5CFF16-BF7A-5947-BEF4-BBEE75528BDA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97" name="CuadroTexto 96">
              <a:extLst>
                <a:ext uri="{FF2B5EF4-FFF2-40B4-BE49-F238E27FC236}">
                  <a16:creationId xmlns:a16="http://schemas.microsoft.com/office/drawing/2014/main" id="{0FA0479B-0708-CAD4-FC66-227D98E63D68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10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98" name="Subtítulo 5">
            <a:extLst>
              <a:ext uri="{FF2B5EF4-FFF2-40B4-BE49-F238E27FC236}">
                <a16:creationId xmlns:a16="http://schemas.microsoft.com/office/drawing/2014/main" id="{927A92C6-E6AC-FDE4-763E-F3955962CF33}"/>
              </a:ext>
            </a:extLst>
          </p:cNvPr>
          <p:cNvSpPr txBox="1">
            <a:spLocks/>
          </p:cNvSpPr>
          <p:nvPr/>
        </p:nvSpPr>
        <p:spPr>
          <a:xfrm>
            <a:off x="8776265" y="3187228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Internationalisation and mobility</a:t>
            </a:r>
          </a:p>
        </p:txBody>
      </p:sp>
      <p:sp>
        <p:nvSpPr>
          <p:cNvPr id="99" name="Subtítulo 5">
            <a:extLst>
              <a:ext uri="{FF2B5EF4-FFF2-40B4-BE49-F238E27FC236}">
                <a16:creationId xmlns:a16="http://schemas.microsoft.com/office/drawing/2014/main" id="{C345F4E2-8A58-4E4F-0120-AEA759067214}"/>
              </a:ext>
            </a:extLst>
          </p:cNvPr>
          <p:cNvSpPr txBox="1">
            <a:spLocks/>
          </p:cNvSpPr>
          <p:nvPr/>
        </p:nvSpPr>
        <p:spPr>
          <a:xfrm>
            <a:off x="8768904" y="2991771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Internacionalización y movilidad</a:t>
            </a:r>
          </a:p>
        </p:txBody>
      </p:sp>
      <p:sp>
        <p:nvSpPr>
          <p:cNvPr id="100" name="Subtítulo 5">
            <a:extLst>
              <a:ext uri="{FF2B5EF4-FFF2-40B4-BE49-F238E27FC236}">
                <a16:creationId xmlns:a16="http://schemas.microsoft.com/office/drawing/2014/main" id="{2B579A2B-4BBB-FDA7-A914-ED180E5C7866}"/>
              </a:ext>
            </a:extLst>
          </p:cNvPr>
          <p:cNvSpPr txBox="1">
            <a:spLocks/>
          </p:cNvSpPr>
          <p:nvPr/>
        </p:nvSpPr>
        <p:spPr>
          <a:xfrm>
            <a:off x="8776134" y="2805912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Nazioartekotze eta mugikortasuna</a:t>
            </a:r>
          </a:p>
        </p:txBody>
      </p:sp>
      <p:grpSp>
        <p:nvGrpSpPr>
          <p:cNvPr id="101" name="Grupo 100">
            <a:extLst>
              <a:ext uri="{FF2B5EF4-FFF2-40B4-BE49-F238E27FC236}">
                <a16:creationId xmlns:a16="http://schemas.microsoft.com/office/drawing/2014/main" id="{383E2F30-1699-209B-3629-482DCA1AA67B}"/>
              </a:ext>
            </a:extLst>
          </p:cNvPr>
          <p:cNvGrpSpPr/>
          <p:nvPr/>
        </p:nvGrpSpPr>
        <p:grpSpPr>
          <a:xfrm>
            <a:off x="8238910" y="3602694"/>
            <a:ext cx="466066" cy="426377"/>
            <a:chOff x="1415159" y="1376629"/>
            <a:chExt cx="466066" cy="426377"/>
          </a:xfrm>
        </p:grpSpPr>
        <p:sp>
          <p:nvSpPr>
            <p:cNvPr id="102" name="Elipse 101">
              <a:extLst>
                <a:ext uri="{FF2B5EF4-FFF2-40B4-BE49-F238E27FC236}">
                  <a16:creationId xmlns:a16="http://schemas.microsoft.com/office/drawing/2014/main" id="{7408A809-4A0F-F1C5-6557-7E8ED638F664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3" name="CuadroTexto 102">
              <a:extLst>
                <a:ext uri="{FF2B5EF4-FFF2-40B4-BE49-F238E27FC236}">
                  <a16:creationId xmlns:a16="http://schemas.microsoft.com/office/drawing/2014/main" id="{89A045BD-5DA0-C8C6-961A-1AB4566502F5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11</a:t>
              </a:r>
            </a:p>
          </p:txBody>
        </p:sp>
      </p:grpSp>
      <p:sp>
        <p:nvSpPr>
          <p:cNvPr id="104" name="Subtítulo 5">
            <a:extLst>
              <a:ext uri="{FF2B5EF4-FFF2-40B4-BE49-F238E27FC236}">
                <a16:creationId xmlns:a16="http://schemas.microsoft.com/office/drawing/2014/main" id="{19089FEF-69B8-087B-DFBB-6D20E712B16E}"/>
              </a:ext>
            </a:extLst>
          </p:cNvPr>
          <p:cNvSpPr txBox="1">
            <a:spLocks/>
          </p:cNvSpPr>
          <p:nvPr/>
        </p:nvSpPr>
        <p:spPr>
          <a:xfrm>
            <a:off x="8776265" y="3974915"/>
            <a:ext cx="1615045" cy="204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Thesis </a:t>
            </a:r>
            <a:r>
              <a:rPr lang="en-GB" sz="1200" err="1">
                <a:latin typeface="EHUSans"/>
                <a:cs typeface="Times New Roman"/>
              </a:rPr>
              <a:t>defense</a:t>
            </a:r>
            <a:endParaRPr lang="es-ES" err="1"/>
          </a:p>
        </p:txBody>
      </p:sp>
      <p:sp>
        <p:nvSpPr>
          <p:cNvPr id="105" name="Subtítulo 5">
            <a:extLst>
              <a:ext uri="{FF2B5EF4-FFF2-40B4-BE49-F238E27FC236}">
                <a16:creationId xmlns:a16="http://schemas.microsoft.com/office/drawing/2014/main" id="{12E87D14-A52D-4017-7948-24FA21A2EF65}"/>
              </a:ext>
            </a:extLst>
          </p:cNvPr>
          <p:cNvSpPr txBox="1">
            <a:spLocks/>
          </p:cNvSpPr>
          <p:nvPr/>
        </p:nvSpPr>
        <p:spPr>
          <a:xfrm>
            <a:off x="8768904" y="3788019"/>
            <a:ext cx="1547668" cy="220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Defensa de tesis</a:t>
            </a:r>
          </a:p>
        </p:txBody>
      </p:sp>
      <p:sp>
        <p:nvSpPr>
          <p:cNvPr id="106" name="Subtítulo 5">
            <a:extLst>
              <a:ext uri="{FF2B5EF4-FFF2-40B4-BE49-F238E27FC236}">
                <a16:creationId xmlns:a16="http://schemas.microsoft.com/office/drawing/2014/main" id="{B4EC9CFE-9212-BDCE-E46C-97DEDDFA410C}"/>
              </a:ext>
            </a:extLst>
          </p:cNvPr>
          <p:cNvSpPr txBox="1">
            <a:spLocks/>
          </p:cNvSpPr>
          <p:nvPr/>
        </p:nvSpPr>
        <p:spPr>
          <a:xfrm>
            <a:off x="8776134" y="3636406"/>
            <a:ext cx="1838540" cy="197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Tesiaren defentsa</a:t>
            </a:r>
          </a:p>
        </p:txBody>
      </p:sp>
      <p:grpSp>
        <p:nvGrpSpPr>
          <p:cNvPr id="107" name="Grupo 106">
            <a:extLst>
              <a:ext uri="{FF2B5EF4-FFF2-40B4-BE49-F238E27FC236}">
                <a16:creationId xmlns:a16="http://schemas.microsoft.com/office/drawing/2014/main" id="{EC9BEB50-9DC9-EF3D-A2D6-855946F07C97}"/>
              </a:ext>
            </a:extLst>
          </p:cNvPr>
          <p:cNvGrpSpPr/>
          <p:nvPr/>
        </p:nvGrpSpPr>
        <p:grpSpPr>
          <a:xfrm>
            <a:off x="8238908" y="4416064"/>
            <a:ext cx="466066" cy="426377"/>
            <a:chOff x="1415159" y="1376629"/>
            <a:chExt cx="466066" cy="426377"/>
          </a:xfrm>
        </p:grpSpPr>
        <p:sp>
          <p:nvSpPr>
            <p:cNvPr id="108" name="Elipse 107">
              <a:extLst>
                <a:ext uri="{FF2B5EF4-FFF2-40B4-BE49-F238E27FC236}">
                  <a16:creationId xmlns:a16="http://schemas.microsoft.com/office/drawing/2014/main" id="{D1A3FA3A-0121-73F1-023A-FB4669D02ADB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9" name="CuadroTexto 108">
              <a:extLst>
                <a:ext uri="{FF2B5EF4-FFF2-40B4-BE49-F238E27FC236}">
                  <a16:creationId xmlns:a16="http://schemas.microsoft.com/office/drawing/2014/main" id="{4F2AD906-C299-A266-7612-B3C7B9497F55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12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0" name="Subtítulo 5">
            <a:extLst>
              <a:ext uri="{FF2B5EF4-FFF2-40B4-BE49-F238E27FC236}">
                <a16:creationId xmlns:a16="http://schemas.microsoft.com/office/drawing/2014/main" id="{2F519CCE-A394-1F2D-3970-2B300DEECE08}"/>
              </a:ext>
            </a:extLst>
          </p:cNvPr>
          <p:cNvSpPr txBox="1">
            <a:spLocks/>
          </p:cNvSpPr>
          <p:nvPr/>
        </p:nvSpPr>
        <p:spPr>
          <a:xfrm>
            <a:off x="8776264" y="4779724"/>
            <a:ext cx="2813696" cy="17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Procedures and other information</a:t>
            </a:r>
          </a:p>
        </p:txBody>
      </p:sp>
      <p:sp>
        <p:nvSpPr>
          <p:cNvPr id="111" name="Subtítulo 5">
            <a:extLst>
              <a:ext uri="{FF2B5EF4-FFF2-40B4-BE49-F238E27FC236}">
                <a16:creationId xmlns:a16="http://schemas.microsoft.com/office/drawing/2014/main" id="{A47BB5BE-52D2-2DAA-6A46-8D84EB1EA8C1}"/>
              </a:ext>
            </a:extLst>
          </p:cNvPr>
          <p:cNvSpPr txBox="1">
            <a:spLocks/>
          </p:cNvSpPr>
          <p:nvPr/>
        </p:nvSpPr>
        <p:spPr>
          <a:xfrm>
            <a:off x="8768903" y="4609952"/>
            <a:ext cx="2968926" cy="169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Procedimientos y otra información</a:t>
            </a:r>
          </a:p>
        </p:txBody>
      </p:sp>
      <p:sp>
        <p:nvSpPr>
          <p:cNvPr id="112" name="Subtítulo 5">
            <a:extLst>
              <a:ext uri="{FF2B5EF4-FFF2-40B4-BE49-F238E27FC236}">
                <a16:creationId xmlns:a16="http://schemas.microsoft.com/office/drawing/2014/main" id="{E9443BBA-D86D-8CAC-BA4D-D420BF50C350}"/>
              </a:ext>
            </a:extLst>
          </p:cNvPr>
          <p:cNvSpPr txBox="1">
            <a:spLocks/>
          </p:cNvSpPr>
          <p:nvPr/>
        </p:nvSpPr>
        <p:spPr>
          <a:xfrm>
            <a:off x="8776133" y="4441215"/>
            <a:ext cx="2814585" cy="146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Izapideak eta informazio gehiago</a:t>
            </a:r>
          </a:p>
        </p:txBody>
      </p:sp>
      <p:pic>
        <p:nvPicPr>
          <p:cNvPr id="4" name="02 contenidos">
            <a:hlinkClick r:id="" action="ppaction://media"/>
            <a:extLst>
              <a:ext uri="{FF2B5EF4-FFF2-40B4-BE49-F238E27FC236}">
                <a16:creationId xmlns:a16="http://schemas.microsoft.com/office/drawing/2014/main" id="{71192432-D8A8-D639-3FFE-1B1C77B4C9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2802" y="5788799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211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B787E-A6D5-08DC-F3B2-82D7E21C7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BB58271-30D0-B73E-55CE-9192BE08FAA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06AB3F6-DDC4-E8BF-DFBE-88FD374B0593}"/>
              </a:ext>
            </a:extLst>
          </p:cNvPr>
          <p:cNvSpPr/>
          <p:nvPr/>
        </p:nvSpPr>
        <p:spPr>
          <a:xfrm>
            <a:off x="4011" y="4011"/>
            <a:ext cx="12183978" cy="6839952"/>
          </a:xfrm>
          <a:prstGeom prst="rect">
            <a:avLst/>
          </a:prstGeom>
          <a:solidFill>
            <a:srgbClr val="33CCCC">
              <a:alpha val="35000"/>
            </a:srgb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C953889-8795-9B59-C7F7-3467C71774C0}"/>
              </a:ext>
            </a:extLst>
          </p:cNvPr>
          <p:cNvSpPr/>
          <p:nvPr/>
        </p:nvSpPr>
        <p:spPr>
          <a:xfrm>
            <a:off x="2390" y="2264525"/>
            <a:ext cx="786405" cy="1505953"/>
          </a:xfrm>
          <a:prstGeom prst="rect">
            <a:avLst/>
          </a:prstGeom>
          <a:solidFill>
            <a:srgbClr val="33CCCC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0F35E15C-8666-7D73-D14C-8761FF534C45}"/>
              </a:ext>
            </a:extLst>
          </p:cNvPr>
          <p:cNvGrpSpPr/>
          <p:nvPr/>
        </p:nvGrpSpPr>
        <p:grpSpPr>
          <a:xfrm>
            <a:off x="790075" y="4211"/>
            <a:ext cx="829214" cy="778201"/>
            <a:chOff x="2390" y="4211"/>
            <a:chExt cx="829214" cy="778201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A85956BC-0D2E-DB82-B89A-91E83B9AF26C}"/>
                </a:ext>
              </a:extLst>
            </p:cNvPr>
            <p:cNvSpPr/>
            <p:nvPr/>
          </p:nvSpPr>
          <p:spPr>
            <a:xfrm>
              <a:off x="2390" y="4211"/>
              <a:ext cx="829214" cy="778201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98D7B5D0-2414-0C8F-9D8C-C3286E52A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857" y="213580"/>
              <a:ext cx="520212" cy="408111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8BCD92CE-090A-4940-E562-B2166A2CC6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866" y="3769974"/>
            <a:ext cx="10209301" cy="2400300"/>
          </a:xfrm>
          <a:prstGeom prst="rect">
            <a:avLst/>
          </a:prstGeom>
        </p:spPr>
      </p:pic>
      <p:sp>
        <p:nvSpPr>
          <p:cNvPr id="13" name="Subtítulo 5">
            <a:extLst>
              <a:ext uri="{FF2B5EF4-FFF2-40B4-BE49-F238E27FC236}">
                <a16:creationId xmlns:a16="http://schemas.microsoft.com/office/drawing/2014/main" id="{811C759A-9422-0566-77A1-745F67279B8A}"/>
              </a:ext>
            </a:extLst>
          </p:cNvPr>
          <p:cNvSpPr txBox="1">
            <a:spLocks/>
          </p:cNvSpPr>
          <p:nvPr/>
        </p:nvSpPr>
        <p:spPr>
          <a:xfrm>
            <a:off x="1378873" y="5284870"/>
            <a:ext cx="9423405" cy="581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5000">
                <a:latin typeface="EHUSans"/>
                <a:cs typeface="Times New Roman"/>
              </a:rPr>
              <a:t>Internships and collaborations</a:t>
            </a:r>
          </a:p>
        </p:txBody>
      </p:sp>
      <p:sp>
        <p:nvSpPr>
          <p:cNvPr id="15" name="Subtítulo 5">
            <a:extLst>
              <a:ext uri="{FF2B5EF4-FFF2-40B4-BE49-F238E27FC236}">
                <a16:creationId xmlns:a16="http://schemas.microsoft.com/office/drawing/2014/main" id="{2C3C45C6-A24E-E45B-8C39-92B3C188CE5B}"/>
              </a:ext>
            </a:extLst>
          </p:cNvPr>
          <p:cNvSpPr txBox="1">
            <a:spLocks/>
          </p:cNvSpPr>
          <p:nvPr/>
        </p:nvSpPr>
        <p:spPr>
          <a:xfrm>
            <a:off x="1371514" y="4755504"/>
            <a:ext cx="9064925" cy="528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5000" b="1" noProof="1">
                <a:latin typeface="EHUSans"/>
                <a:cs typeface="Times New Roman"/>
              </a:rPr>
              <a:t>Prácticas y colaboraciones</a:t>
            </a:r>
            <a:endParaRPr lang="es-ES" sz="5000">
              <a:latin typeface="EHUSans"/>
            </a:endParaRPr>
          </a:p>
        </p:txBody>
      </p:sp>
      <p:sp>
        <p:nvSpPr>
          <p:cNvPr id="17" name="Subtítulo 5">
            <a:extLst>
              <a:ext uri="{FF2B5EF4-FFF2-40B4-BE49-F238E27FC236}">
                <a16:creationId xmlns:a16="http://schemas.microsoft.com/office/drawing/2014/main" id="{DBC04BE8-D688-7485-7E5D-D2B3FC306A80}"/>
              </a:ext>
            </a:extLst>
          </p:cNvPr>
          <p:cNvSpPr txBox="1">
            <a:spLocks/>
          </p:cNvSpPr>
          <p:nvPr/>
        </p:nvSpPr>
        <p:spPr>
          <a:xfrm>
            <a:off x="1378742" y="4175802"/>
            <a:ext cx="9424291" cy="582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5000" noProof="1">
                <a:latin typeface="EHUSerif"/>
                <a:cs typeface="Times New Roman"/>
              </a:rPr>
              <a:t>Praktikak eta kolaborazioak</a:t>
            </a:r>
          </a:p>
        </p:txBody>
      </p:sp>
      <p:pic>
        <p:nvPicPr>
          <p:cNvPr id="3" name="53 intro empresas">
            <a:hlinkClick r:id="" action="ppaction://media"/>
            <a:extLst>
              <a:ext uri="{FF2B5EF4-FFF2-40B4-BE49-F238E27FC236}">
                <a16:creationId xmlns:a16="http://schemas.microsoft.com/office/drawing/2014/main" id="{7EC2CA41-3485-0960-55BB-F8241AA389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1829" y="5811269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817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F6B9E91-5FEE-5C34-2C1A-EC1223B6538D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7B12EA2-0CE6-505B-3421-D74C78CC1D68}"/>
              </a:ext>
            </a:extLst>
          </p:cNvPr>
          <p:cNvSpPr/>
          <p:nvPr/>
        </p:nvSpPr>
        <p:spPr>
          <a:xfrm>
            <a:off x="1614406" y="8093"/>
            <a:ext cx="10728906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B4B1214-B5CB-CCAC-5ADB-E5A73D98EAE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9EE215D3-5D37-C431-070A-59F67A84F25B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5" name="5 CuadroTexto"/>
          <p:cNvSpPr txBox="1"/>
          <p:nvPr/>
        </p:nvSpPr>
        <p:spPr>
          <a:xfrm>
            <a:off x="4742754" y="2462152"/>
            <a:ext cx="6793856" cy="1938992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 algn="l">
              <a:defRPr sz="2400" u="none">
                <a:latin typeface="EHUSans"/>
                <a:ea typeface="EHUSans"/>
                <a:cs typeface="EHUSans"/>
                <a:sym typeface="EHUSans"/>
              </a:defRPr>
            </a:lvl1pPr>
          </a:lstStyle>
          <a:p>
            <a:r>
              <a:rPr lang="es-ES" sz="200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Kanpoko</a:t>
            </a:r>
            <a:r>
              <a:rPr lang="es-ES" sz="200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s-ES" sz="200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erakundeetan</a:t>
            </a:r>
            <a:r>
              <a:rPr lang="es-ES" sz="200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s-ES" sz="200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edo</a:t>
            </a:r>
            <a:r>
              <a:rPr lang="es-ES" sz="2000">
                <a:solidFill>
                  <a:schemeClr val="accent1">
                    <a:lumMod val="50000"/>
                  </a:schemeClr>
                </a:solidFill>
                <a:latin typeface="EHUSerif"/>
              </a:rPr>
              <a:t> UPV/</a:t>
            </a:r>
            <a:r>
              <a:rPr lang="es-ES" sz="200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EHUko</a:t>
            </a:r>
            <a:r>
              <a:rPr lang="es-ES" sz="200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s-ES" sz="200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antolakuntza</a:t>
            </a:r>
            <a:r>
              <a:rPr lang="es-ES" sz="200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s-ES" sz="200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unitateetan</a:t>
            </a:r>
            <a:r>
              <a:rPr lang="es-ES" sz="200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</a:p>
          <a:p>
            <a:r>
              <a:rPr lang="es-ES" sz="2000">
                <a:solidFill>
                  <a:schemeClr val="tx1"/>
                </a:solidFill>
              </a:rPr>
              <a:t>En entidades externas o en unidades organizativas de la UPV/EHU.</a:t>
            </a:r>
            <a:endParaRPr lang="es-ES" sz="2000" b="0">
              <a:solidFill>
                <a:schemeClr val="tx1"/>
              </a:solidFill>
            </a:endParaRPr>
          </a:p>
          <a:p>
            <a:r>
              <a:rPr lang="es-ES" sz="2000" b="0">
                <a:solidFill>
                  <a:schemeClr val="tx1"/>
                </a:solidFill>
              </a:rPr>
              <a:t>In </a:t>
            </a:r>
            <a:r>
              <a:rPr lang="es-ES" sz="2000" b="0" err="1">
                <a:solidFill>
                  <a:schemeClr val="tx1"/>
                </a:solidFill>
              </a:rPr>
              <a:t>collaboration</a:t>
            </a:r>
            <a:r>
              <a:rPr lang="es-ES" sz="2000" b="0">
                <a:solidFill>
                  <a:schemeClr val="tx1"/>
                </a:solidFill>
              </a:rPr>
              <a:t> </a:t>
            </a:r>
            <a:r>
              <a:rPr lang="es-ES" sz="2000" b="0" err="1">
                <a:solidFill>
                  <a:schemeClr val="tx1"/>
                </a:solidFill>
              </a:rPr>
              <a:t>with</a:t>
            </a:r>
            <a:r>
              <a:rPr lang="es-ES" sz="2000" b="0">
                <a:solidFill>
                  <a:schemeClr val="tx1"/>
                </a:solidFill>
              </a:rPr>
              <a:t> </a:t>
            </a:r>
            <a:r>
              <a:rPr lang="es-ES" sz="2000" b="0" err="1">
                <a:solidFill>
                  <a:schemeClr val="tx1"/>
                </a:solidFill>
              </a:rPr>
              <a:t>external</a:t>
            </a:r>
            <a:r>
              <a:rPr lang="es-ES" sz="2000" b="0">
                <a:solidFill>
                  <a:schemeClr val="tx1"/>
                </a:solidFill>
              </a:rPr>
              <a:t> </a:t>
            </a:r>
            <a:r>
              <a:rPr lang="es-ES" sz="2000" b="0" err="1">
                <a:solidFill>
                  <a:schemeClr val="tx1"/>
                </a:solidFill>
              </a:rPr>
              <a:t>entities</a:t>
            </a:r>
            <a:r>
              <a:rPr lang="es-ES" sz="2000" b="0">
                <a:solidFill>
                  <a:schemeClr val="tx1"/>
                </a:solidFill>
              </a:rPr>
              <a:t> </a:t>
            </a:r>
            <a:r>
              <a:rPr lang="es-ES" sz="2000" b="0" err="1">
                <a:solidFill>
                  <a:schemeClr val="tx1"/>
                </a:solidFill>
              </a:rPr>
              <a:t>or</a:t>
            </a:r>
            <a:r>
              <a:rPr lang="es-ES" sz="2000" b="0">
                <a:solidFill>
                  <a:schemeClr val="tx1"/>
                </a:solidFill>
              </a:rPr>
              <a:t> in </a:t>
            </a:r>
            <a:r>
              <a:rPr lang="en-US" sz="2000" b="0" err="1">
                <a:solidFill>
                  <a:schemeClr val="tx1"/>
                </a:solidFill>
              </a:rPr>
              <a:t>organisational</a:t>
            </a:r>
            <a:r>
              <a:rPr lang="en-US" sz="2000" b="0">
                <a:solidFill>
                  <a:schemeClr val="tx1"/>
                </a:solidFill>
              </a:rPr>
              <a:t> units of the UPV/EHU</a:t>
            </a:r>
            <a:endParaRPr sz="2000" b="0">
              <a:solidFill>
                <a:schemeClr val="tx1"/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9348C1F-FB94-894A-8495-7BA89FF24FF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9816BBA-13A7-F243-AD9F-C62D9C856148}" type="slidenum">
              <a:rPr lang="es-ES" smtClean="0"/>
              <a:pPr/>
              <a:t>4</a:t>
            </a:fld>
            <a:endParaRPr lang="es-ES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E55426B3-4E6F-9B4B-B74F-4C9AD81EA4E9}"/>
              </a:ext>
            </a:extLst>
          </p:cNvPr>
          <p:cNvGrpSpPr/>
          <p:nvPr/>
        </p:nvGrpSpPr>
        <p:grpSpPr>
          <a:xfrm>
            <a:off x="7581626" y="4585922"/>
            <a:ext cx="3260793" cy="1059929"/>
            <a:chOff x="5271647" y="5004634"/>
            <a:chExt cx="3260793" cy="1059929"/>
          </a:xfrm>
        </p:grpSpPr>
        <p:sp>
          <p:nvSpPr>
            <p:cNvPr id="14" name="Rectángulo redondeado 13">
              <a:extLst>
                <a:ext uri="{FF2B5EF4-FFF2-40B4-BE49-F238E27FC236}">
                  <a16:creationId xmlns:a16="http://schemas.microsoft.com/office/drawing/2014/main" id="{7667AF8E-C0E9-8A40-869F-82CCE4984B54}"/>
                </a:ext>
              </a:extLst>
            </p:cNvPr>
            <p:cNvSpPr/>
            <p:nvPr/>
          </p:nvSpPr>
          <p:spPr>
            <a:xfrm>
              <a:off x="5271647" y="5004634"/>
              <a:ext cx="2324689" cy="105992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7C87025E-F1A6-584B-9CC9-75898A2FDE56}"/>
                </a:ext>
              </a:extLst>
            </p:cNvPr>
            <p:cNvSpPr txBox="1"/>
            <p:nvPr/>
          </p:nvSpPr>
          <p:spPr>
            <a:xfrm>
              <a:off x="6300190" y="5161392"/>
              <a:ext cx="2232250" cy="738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400" u="none" err="1">
                  <a:solidFill>
                    <a:schemeClr val="accent1">
                      <a:lumMod val="50000"/>
                    </a:schemeClr>
                  </a:solidFill>
                  <a:latin typeface="EHUSans"/>
                  <a:ea typeface="EHUSans"/>
                  <a:cs typeface="EHUSans"/>
                  <a:sym typeface="EHUSans"/>
                </a:rPr>
                <a:t>Hitzarmena</a:t>
              </a:r>
              <a:r>
                <a:rPr lang="es-ES" sz="1400" u="none">
                  <a:solidFill>
                    <a:schemeClr val="tx1"/>
                  </a:solidFill>
                  <a:latin typeface="EHUSans"/>
                  <a:ea typeface="EHUSans"/>
                  <a:cs typeface="EHUSans"/>
                  <a:sym typeface="EHUSans"/>
                </a:rPr>
                <a:t> </a:t>
              </a:r>
              <a:br>
                <a:rPr lang="es-ES" sz="1400" u="none">
                  <a:solidFill>
                    <a:schemeClr val="tx1"/>
                  </a:solidFill>
                  <a:latin typeface="EHUSans"/>
                  <a:ea typeface="EHUSans"/>
                  <a:cs typeface="EHUSans"/>
                  <a:sym typeface="EHUSans"/>
                </a:rPr>
              </a:br>
              <a:r>
                <a:rPr lang="es-ES" sz="1400" u="none">
                  <a:solidFill>
                    <a:schemeClr val="tx1"/>
                  </a:solidFill>
                  <a:latin typeface="EHUSans" panose="02000503050000020004" pitchFamily="50"/>
                  <a:sym typeface="EHUSans"/>
                </a:rPr>
                <a:t>Convenio</a:t>
              </a:r>
              <a:br>
                <a:rPr lang="es-ES" sz="1400" u="none">
                  <a:solidFill>
                    <a:schemeClr val="tx1"/>
                  </a:solidFill>
                  <a:latin typeface="EHUSans" panose="02000503050000020004" pitchFamily="50"/>
                  <a:sym typeface="EHUSans"/>
                </a:rPr>
              </a:br>
              <a:r>
                <a:rPr lang="es-ES" sz="1400" b="0" u="none" err="1">
                  <a:solidFill>
                    <a:schemeClr val="tx1"/>
                  </a:solidFill>
                  <a:latin typeface="EHUSans" panose="02000503050000020004" pitchFamily="50"/>
                </a:rPr>
                <a:t>Agreement</a:t>
              </a:r>
              <a:endParaRPr lang="es-ES" sz="1400" b="0" u="none">
                <a:solidFill>
                  <a:schemeClr val="tx1"/>
                </a:solidFill>
                <a:latin typeface="EHUSans" panose="02000503050000020004" pitchFamily="50"/>
              </a:endParaRP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D844F9C4-3761-BF4A-91A5-3C7DFA552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6302" y="5157192"/>
              <a:ext cx="754423" cy="754423"/>
            </a:xfrm>
            <a:prstGeom prst="rect">
              <a:avLst/>
            </a:prstGeom>
          </p:spPr>
        </p:pic>
      </p:grpSp>
      <p:sp>
        <p:nvSpPr>
          <p:cNvPr id="30" name="Título 4">
            <a:extLst>
              <a:ext uri="{FF2B5EF4-FFF2-40B4-BE49-F238E27FC236}">
                <a16:creationId xmlns:a16="http://schemas.microsoft.com/office/drawing/2014/main" id="{724C5B54-55E3-2A43-916A-81CBFC03F2BC}"/>
              </a:ext>
            </a:extLst>
          </p:cNvPr>
          <p:cNvSpPr txBox="1">
            <a:spLocks/>
          </p:cNvSpPr>
          <p:nvPr/>
        </p:nvSpPr>
        <p:spPr>
          <a:xfrm>
            <a:off x="1858722" y="331244"/>
            <a:ext cx="4418118" cy="56680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 hangingPunct="1"/>
            <a:r>
              <a:rPr lang="es-ES" sz="2000" err="1">
                <a:solidFill>
                  <a:schemeClr val="bg1"/>
                </a:solidFill>
                <a:latin typeface="EHUSerif"/>
              </a:rPr>
              <a:t>Praktikak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</a:t>
            </a:r>
            <a:r>
              <a:rPr lang="es-ES" sz="2000" b="0">
                <a:solidFill>
                  <a:schemeClr val="bg1"/>
                </a:solidFill>
                <a:latin typeface="EHUSerif"/>
              </a:rPr>
              <a:t>.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</a:t>
            </a:r>
            <a:r>
              <a:rPr lang="es-ES" sz="2000">
                <a:latin typeface="EHUSans"/>
              </a:rPr>
              <a:t>Prácticas </a:t>
            </a:r>
            <a:r>
              <a:rPr lang="es-ES" sz="2000" b="0">
                <a:latin typeface="EHUSans"/>
              </a:rPr>
              <a:t>.</a:t>
            </a:r>
            <a:r>
              <a:rPr lang="es-ES" sz="2000">
                <a:latin typeface="EHUSans"/>
              </a:rPr>
              <a:t> </a:t>
            </a:r>
            <a:r>
              <a:rPr lang="es-ES" sz="2000" b="0" err="1">
                <a:latin typeface="EHUSans"/>
              </a:rPr>
              <a:t>Internships</a:t>
            </a:r>
            <a:endParaRPr lang="es-ES" sz="2000" b="0" err="1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18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59665F2-3278-224B-8777-9F94E1063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3077" y="1980117"/>
            <a:ext cx="2586683" cy="2560998"/>
          </a:xfrm>
          <a:prstGeom prst="rect">
            <a:avLst/>
          </a:prstGeom>
        </p:spPr>
      </p:pic>
      <p:pic>
        <p:nvPicPr>
          <p:cNvPr id="17" name="Gráfico 20">
            <a:hlinkClick r:id="rId7"/>
            <a:extLst>
              <a:ext uri="{FF2B5EF4-FFF2-40B4-BE49-F238E27FC236}">
                <a16:creationId xmlns:a16="http://schemas.microsoft.com/office/drawing/2014/main" id="{1A3FD3C1-EB00-2944-AFE2-94CFA978806D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743969" y="5519305"/>
            <a:ext cx="322560" cy="417600"/>
          </a:xfrm>
          <a:prstGeom prst="rect">
            <a:avLst/>
          </a:prstGeom>
          <a:ln w="0">
            <a:noFill/>
          </a:ln>
        </p:spPr>
      </p:pic>
      <p:pic>
        <p:nvPicPr>
          <p:cNvPr id="3" name="54 practicas">
            <a:hlinkClick r:id="" action="ppaction://media"/>
            <a:extLst>
              <a:ext uri="{FF2B5EF4-FFF2-40B4-BE49-F238E27FC236}">
                <a16:creationId xmlns:a16="http://schemas.microsoft.com/office/drawing/2014/main" id="{DA58E56C-5939-83A9-DB27-701860D830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7756" y="5909141"/>
            <a:ext cx="730250" cy="7302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8E7AE5-096A-4501-BECE-26C4C1FDE9A8}"/>
              </a:ext>
            </a:extLst>
          </p:cNvPr>
          <p:cNvSpPr txBox="1"/>
          <p:nvPr/>
        </p:nvSpPr>
        <p:spPr>
          <a:xfrm>
            <a:off x="1845468" y="5691187"/>
            <a:ext cx="11477625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33CCCC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https://www.ehu.eus/es/web/doktorego-eskola/practicas-doctorado/formalizacion-convenios-practicas</a:t>
            </a:r>
            <a:r>
              <a:rPr lang="en-US" dirty="0"/>
              <a:t> </a:t>
            </a:r>
            <a:endParaRPr lang="en-US"/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9475204"/>
      </p:ext>
    </p:extLst>
  </p:cSld>
  <p:clrMapOvr>
    <a:masterClrMapping/>
  </p:clrMapOvr>
  <p:transition spd="med" advTm="21773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696FC-86C4-DF35-3AA0-0EEBB4967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9020071-2CC0-EE8E-ED37-9572CB2648EB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1126714-861C-970D-ED7F-E693116A8EAD}"/>
              </a:ext>
            </a:extLst>
          </p:cNvPr>
          <p:cNvSpPr/>
          <p:nvPr/>
        </p:nvSpPr>
        <p:spPr>
          <a:xfrm>
            <a:off x="1614406" y="8093"/>
            <a:ext cx="10728906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E344A5E-8CB4-13DB-A338-DA9E24FD07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1DD60982-2356-59D7-C580-BFD2A5F3ED82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813505E-A453-A808-2E15-893A3DF2F7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5336" y="1615174"/>
            <a:ext cx="2414191" cy="2247503"/>
          </a:xfrm>
          <a:prstGeom prst="rect">
            <a:avLst/>
          </a:prstGeom>
        </p:spPr>
      </p:pic>
      <p:sp>
        <p:nvSpPr>
          <p:cNvPr id="14" name="5 CuadroTexto">
            <a:extLst>
              <a:ext uri="{FF2B5EF4-FFF2-40B4-BE49-F238E27FC236}">
                <a16:creationId xmlns:a16="http://schemas.microsoft.com/office/drawing/2014/main" id="{124368FC-CCB5-663B-8B81-8AF8D204FFC3}"/>
              </a:ext>
            </a:extLst>
          </p:cNvPr>
          <p:cNvSpPr txBox="1"/>
          <p:nvPr/>
        </p:nvSpPr>
        <p:spPr>
          <a:xfrm>
            <a:off x="4756818" y="2139178"/>
            <a:ext cx="6062711" cy="1292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 algn="l">
              <a:defRPr sz="2400" u="none">
                <a:latin typeface="EHUSans"/>
                <a:ea typeface="EHUSans"/>
                <a:cs typeface="EHUSans"/>
                <a:sym typeface="EHUSans"/>
              </a:defRPr>
            </a:lvl1pPr>
          </a:lstStyle>
          <a:p>
            <a:r>
              <a:rPr lang="es-ES" sz="260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Doktoregoa</a:t>
            </a:r>
            <a:r>
              <a:rPr lang="es-ES" sz="260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s-ES" sz="260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industriala</a:t>
            </a:r>
            <a:endParaRPr lang="es-ES" sz="2600">
              <a:solidFill>
                <a:schemeClr val="accent1">
                  <a:lumMod val="50000"/>
                </a:schemeClr>
              </a:solidFill>
              <a:latin typeface="EHUSerif"/>
            </a:endParaRPr>
          </a:p>
          <a:p>
            <a:r>
              <a:rPr lang="es-ES" sz="2600">
                <a:solidFill>
                  <a:schemeClr val="tx1"/>
                </a:solidFill>
              </a:rPr>
              <a:t>Doctorado industrial</a:t>
            </a:r>
          </a:p>
          <a:p>
            <a:r>
              <a:rPr lang="es-ES" sz="2600" b="0">
                <a:solidFill>
                  <a:schemeClr val="tx1"/>
                </a:solidFill>
              </a:rPr>
              <a:t>Industrial </a:t>
            </a:r>
            <a:r>
              <a:rPr lang="es-ES" sz="2600" b="0" err="1">
                <a:solidFill>
                  <a:schemeClr val="tx1"/>
                </a:solidFill>
              </a:rPr>
              <a:t>doctorate</a:t>
            </a:r>
            <a:endParaRPr sz="2600" b="0">
              <a:solidFill>
                <a:schemeClr val="tx1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975D0C1-3FF1-830F-04AB-296DFA391916}"/>
              </a:ext>
            </a:extLst>
          </p:cNvPr>
          <p:cNvSpPr txBox="1"/>
          <p:nvPr/>
        </p:nvSpPr>
        <p:spPr>
          <a:xfrm>
            <a:off x="2691554" y="4110787"/>
            <a:ext cx="2299261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000" u="none" err="1">
                <a:solidFill>
                  <a:schemeClr val="accent1">
                    <a:lumMod val="50000"/>
                  </a:schemeClr>
                </a:solidFill>
                <a:latin typeface="EHUSerif"/>
                <a:ea typeface="EHUSans"/>
                <a:cs typeface="EHUSans"/>
                <a:sym typeface="EHUSans"/>
              </a:rPr>
              <a:t>urte</a:t>
            </a:r>
            <a:r>
              <a:rPr lang="es-ES" sz="2000" u="none">
                <a:solidFill>
                  <a:schemeClr val="accent1">
                    <a:lumMod val="50000"/>
                  </a:schemeClr>
                </a:solidFill>
                <a:latin typeface="EHUSerif"/>
                <a:ea typeface="EHUSans"/>
                <a:cs typeface="EHUSans"/>
                <a:sym typeface="EHUSans"/>
              </a:rPr>
              <a:t> / </a:t>
            </a:r>
            <a:r>
              <a:rPr lang="es-ES" sz="2000" u="none" err="1">
                <a:solidFill>
                  <a:schemeClr val="accent1">
                    <a:lumMod val="50000"/>
                  </a:schemeClr>
                </a:solidFill>
                <a:latin typeface="EHUSerif"/>
                <a:ea typeface="EHUSans"/>
                <a:cs typeface="EHUSans"/>
                <a:sym typeface="EHUSans"/>
              </a:rPr>
              <a:t>kontratua</a:t>
            </a:r>
            <a:endParaRPr lang="es-ES" sz="2000" u="none">
              <a:solidFill>
                <a:schemeClr val="accent1">
                  <a:lumMod val="50000"/>
                </a:schemeClr>
              </a:solidFill>
              <a:latin typeface="EHUSerif"/>
              <a:ea typeface="EHUSans"/>
              <a:cs typeface="EHUSans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000" u="none">
                <a:solidFill>
                  <a:schemeClr val="tx1"/>
                </a:solidFill>
                <a:latin typeface="EHUSans"/>
                <a:sym typeface="EHUSans"/>
              </a:rPr>
              <a:t>año / </a:t>
            </a:r>
            <a:r>
              <a:rPr lang="es-ES" sz="2000" u="none">
                <a:solidFill>
                  <a:schemeClr val="tx1"/>
                </a:solidFill>
                <a:latin typeface="EHUSans"/>
              </a:rPr>
              <a:t>contrato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000" b="0" u="none" err="1">
                <a:solidFill>
                  <a:schemeClr val="tx1"/>
                </a:solidFill>
                <a:latin typeface="EHUSans"/>
              </a:rPr>
              <a:t>year</a:t>
            </a:r>
            <a:r>
              <a:rPr lang="es-ES" sz="2000" b="0" u="none">
                <a:solidFill>
                  <a:schemeClr val="tx1"/>
                </a:solidFill>
                <a:latin typeface="EHUSans"/>
              </a:rPr>
              <a:t> / </a:t>
            </a:r>
            <a:r>
              <a:rPr lang="es-ES" sz="2000" b="0" u="none" err="1">
                <a:solidFill>
                  <a:schemeClr val="tx1"/>
                </a:solidFill>
                <a:latin typeface="EHUSans"/>
              </a:rPr>
              <a:t>contract</a:t>
            </a:r>
            <a:endParaRPr lang="es-ES" sz="2000" b="0" u="none">
              <a:solidFill>
                <a:schemeClr val="tx1"/>
              </a:solidFill>
              <a:latin typeface="EHUSan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51EBDDC-C0CA-73E2-0B86-E087C12725F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0045530" y="6477171"/>
            <a:ext cx="491479" cy="338554"/>
          </a:xfrm>
        </p:spPr>
        <p:txBody>
          <a:bodyPr/>
          <a:lstStyle/>
          <a:p>
            <a:fld id="{19816BBA-13A7-F243-AD9F-C62D9C856148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72C973C-97A1-1814-5CFF-7C368DBF648C}"/>
              </a:ext>
            </a:extLst>
          </p:cNvPr>
          <p:cNvSpPr txBox="1"/>
          <p:nvPr/>
        </p:nvSpPr>
        <p:spPr>
          <a:xfrm>
            <a:off x="9086256" y="4313509"/>
            <a:ext cx="2280830" cy="7386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/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Araudia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: ED99/2011</a:t>
            </a:r>
            <a:r>
              <a:rPr lang="es-ES" sz="1400" u="none">
                <a:solidFill>
                  <a:schemeClr val="tx1"/>
                </a:solidFill>
                <a:latin typeface="EHUSans" panose="02000503050000020004" pitchFamily="2" charset="0"/>
              </a:rPr>
              <a:t> </a:t>
            </a:r>
            <a:br>
              <a:rPr lang="es-ES" sz="1400" u="none">
                <a:solidFill>
                  <a:schemeClr val="tx1"/>
                </a:solidFill>
                <a:latin typeface="EHUSans" panose="02000503050000020004" pitchFamily="2" charset="0"/>
              </a:rPr>
            </a:br>
            <a:r>
              <a:rPr lang="es-ES" sz="1400" u="none">
                <a:solidFill>
                  <a:schemeClr val="tx1"/>
                </a:solidFill>
                <a:latin typeface="EHUSans" panose="02000503050000020004" pitchFamily="2" charset="0"/>
              </a:rPr>
              <a:t>Normativa: RD99/2011</a:t>
            </a:r>
            <a:br>
              <a:rPr lang="es-ES" sz="1400" u="none">
                <a:solidFill>
                  <a:schemeClr val="tx1"/>
                </a:solidFill>
                <a:latin typeface="EHUSans" panose="02000503050000020004" pitchFamily="2" charset="0"/>
              </a:rPr>
            </a:br>
            <a:r>
              <a:rPr lang="es-ES" sz="1400" b="0" u="none" err="1">
                <a:solidFill>
                  <a:schemeClr val="tx1"/>
                </a:solidFill>
                <a:latin typeface="EHUSans" panose="02000503050000020004" pitchFamily="2" charset="0"/>
              </a:rPr>
              <a:t>Regulation</a:t>
            </a:r>
            <a:r>
              <a:rPr lang="es-ES" sz="1400" b="0" u="none">
                <a:solidFill>
                  <a:schemeClr val="tx1"/>
                </a:solidFill>
                <a:latin typeface="EHUSans" panose="02000503050000020004" pitchFamily="2" charset="0"/>
              </a:rPr>
              <a:t>: RD 99/2011 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CF8FEF92-1686-F9F8-7FE3-F448864A8FE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7503" y="4272462"/>
            <a:ext cx="833134" cy="833134"/>
          </a:xfrm>
          <a:prstGeom prst="rect">
            <a:avLst/>
          </a:prstGeom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id="{BBA6AFDC-F270-8E56-DA8E-26D711236220}"/>
              </a:ext>
            </a:extLst>
          </p:cNvPr>
          <p:cNvSpPr txBox="1"/>
          <p:nvPr/>
        </p:nvSpPr>
        <p:spPr>
          <a:xfrm>
            <a:off x="2266942" y="3956572"/>
            <a:ext cx="281736" cy="1107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6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EHUSans"/>
                <a:sym typeface="Arial"/>
              </a:rPr>
              <a:t>1</a:t>
            </a:r>
            <a:endParaRPr lang="es-ES" sz="6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EHUSans"/>
            </a:endParaRPr>
          </a:p>
        </p:txBody>
      </p:sp>
      <p:sp>
        <p:nvSpPr>
          <p:cNvPr id="47" name="Título 4">
            <a:extLst>
              <a:ext uri="{FF2B5EF4-FFF2-40B4-BE49-F238E27FC236}">
                <a16:creationId xmlns:a16="http://schemas.microsoft.com/office/drawing/2014/main" id="{FAD0AEC0-D0D0-3EA8-72ED-8A87E194ABB3}"/>
              </a:ext>
            </a:extLst>
          </p:cNvPr>
          <p:cNvSpPr txBox="1">
            <a:spLocks/>
          </p:cNvSpPr>
          <p:nvPr/>
        </p:nvSpPr>
        <p:spPr>
          <a:xfrm>
            <a:off x="1831153" y="138720"/>
            <a:ext cx="10298248" cy="87545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 hangingPunct="1"/>
            <a:r>
              <a:rPr lang="es-ES" sz="2000" err="1">
                <a:solidFill>
                  <a:schemeClr val="bg1"/>
                </a:solidFill>
                <a:latin typeface="EHUSerif"/>
              </a:rPr>
              <a:t>Doktorego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</a:t>
            </a:r>
            <a:r>
              <a:rPr lang="es-ES" sz="2000" err="1">
                <a:solidFill>
                  <a:schemeClr val="bg1"/>
                </a:solidFill>
                <a:latin typeface="EHUSerif"/>
              </a:rPr>
              <a:t>tesien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</a:t>
            </a:r>
            <a:r>
              <a:rPr lang="es-ES" sz="2000" err="1">
                <a:solidFill>
                  <a:schemeClr val="bg1"/>
                </a:solidFill>
                <a:latin typeface="EHUSerif"/>
              </a:rPr>
              <a:t>aipamenak</a:t>
            </a:r>
            <a:r>
              <a:rPr lang="es-ES" sz="2000" b="0">
                <a:solidFill>
                  <a:schemeClr val="bg1"/>
                </a:solidFill>
                <a:latin typeface="EHUSerif"/>
              </a:rPr>
              <a:t>.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</a:t>
            </a:r>
            <a:br>
              <a:rPr lang="es-ES" sz="2000">
                <a:solidFill>
                  <a:schemeClr val="bg1"/>
                </a:solidFill>
                <a:latin typeface="EHUSerif"/>
              </a:rPr>
            </a:br>
            <a:r>
              <a:rPr lang="es-ES" sz="2000">
                <a:latin typeface="EHUSans"/>
              </a:rPr>
              <a:t>Menciones de la tesis doctoral</a:t>
            </a:r>
            <a:r>
              <a:rPr lang="es-ES" sz="2000" b="0">
                <a:latin typeface="EHUSans"/>
              </a:rPr>
              <a:t>.</a:t>
            </a:r>
            <a:r>
              <a:rPr lang="es-ES" sz="2000">
                <a:latin typeface="EHUSans"/>
              </a:rPr>
              <a:t> </a:t>
            </a:r>
            <a:r>
              <a:rPr lang="es-ES" sz="2000" b="0" err="1">
                <a:latin typeface="EHUSans"/>
              </a:rPr>
              <a:t>Mentions</a:t>
            </a:r>
            <a:r>
              <a:rPr lang="es-ES" sz="2000" b="0">
                <a:latin typeface="EHUSans"/>
              </a:rPr>
              <a:t> </a:t>
            </a:r>
            <a:r>
              <a:rPr lang="es-ES" sz="2000" b="0" err="1">
                <a:latin typeface="EHUSans"/>
              </a:rPr>
              <a:t>of</a:t>
            </a:r>
            <a:r>
              <a:rPr lang="es-ES" sz="2000" b="0">
                <a:latin typeface="EHUSans"/>
              </a:rPr>
              <a:t> </a:t>
            </a:r>
            <a:r>
              <a:rPr lang="es-ES" sz="2000" b="0" err="1">
                <a:latin typeface="EHUSans"/>
              </a:rPr>
              <a:t>the</a:t>
            </a:r>
            <a:r>
              <a:rPr lang="es-ES" sz="2000" b="0">
                <a:latin typeface="EHUSans"/>
              </a:rPr>
              <a:t> doctoral </a:t>
            </a:r>
            <a:r>
              <a:rPr lang="es-ES" sz="2000" b="0" err="1">
                <a:latin typeface="EHUSans"/>
              </a:rPr>
              <a:t>thesis</a:t>
            </a:r>
            <a:endParaRPr lang="es-ES" sz="2000" b="0">
              <a:latin typeface="EHUSans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18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</p:txBody>
      </p:sp>
      <p:sp>
        <p:nvSpPr>
          <p:cNvPr id="41" name="Abrir llave 40">
            <a:extLst>
              <a:ext uri="{FF2B5EF4-FFF2-40B4-BE49-F238E27FC236}">
                <a16:creationId xmlns:a16="http://schemas.microsoft.com/office/drawing/2014/main" id="{ECA258DB-FD31-7201-73CA-4A9F52C40D6C}"/>
              </a:ext>
            </a:extLst>
          </p:cNvPr>
          <p:cNvSpPr/>
          <p:nvPr/>
        </p:nvSpPr>
        <p:spPr>
          <a:xfrm>
            <a:off x="1892896" y="4016103"/>
            <a:ext cx="212746" cy="1124357"/>
          </a:xfrm>
          <a:prstGeom prst="leftBrace">
            <a:avLst/>
          </a:prstGeom>
          <a:noFill/>
          <a:ln w="635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grpSp>
        <p:nvGrpSpPr>
          <p:cNvPr id="59" name="Grupo 58">
            <a:extLst>
              <a:ext uri="{FF2B5EF4-FFF2-40B4-BE49-F238E27FC236}">
                <a16:creationId xmlns:a16="http://schemas.microsoft.com/office/drawing/2014/main" id="{7EB881AC-C1E3-1951-40C2-FC6BEBD88019}"/>
              </a:ext>
            </a:extLst>
          </p:cNvPr>
          <p:cNvGrpSpPr/>
          <p:nvPr/>
        </p:nvGrpSpPr>
        <p:grpSpPr>
          <a:xfrm>
            <a:off x="4966643" y="4326014"/>
            <a:ext cx="2944873" cy="763272"/>
            <a:chOff x="5271645" y="5004634"/>
            <a:chExt cx="3518321" cy="1059929"/>
          </a:xfrm>
        </p:grpSpPr>
        <p:sp>
          <p:nvSpPr>
            <p:cNvPr id="60" name="Rectángulo redondeado 59">
              <a:extLst>
                <a:ext uri="{FF2B5EF4-FFF2-40B4-BE49-F238E27FC236}">
                  <a16:creationId xmlns:a16="http://schemas.microsoft.com/office/drawing/2014/main" id="{618B181E-5392-60D2-F1F4-C63F7DD29708}"/>
                </a:ext>
              </a:extLst>
            </p:cNvPr>
            <p:cNvSpPr/>
            <p:nvPr/>
          </p:nvSpPr>
          <p:spPr>
            <a:xfrm>
              <a:off x="5271645" y="5004634"/>
              <a:ext cx="3518321" cy="105992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CuadroTexto 60">
              <a:extLst>
                <a:ext uri="{FF2B5EF4-FFF2-40B4-BE49-F238E27FC236}">
                  <a16:creationId xmlns:a16="http://schemas.microsoft.com/office/drawing/2014/main" id="{10636E22-78AF-1BB9-0D03-1165708FFCA5}"/>
                </a:ext>
              </a:extLst>
            </p:cNvPr>
            <p:cNvSpPr txBox="1"/>
            <p:nvPr/>
          </p:nvSpPr>
          <p:spPr>
            <a:xfrm>
              <a:off x="6300189" y="5161392"/>
              <a:ext cx="2489777" cy="7265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400" u="none" err="1">
                  <a:solidFill>
                    <a:schemeClr val="accent1">
                      <a:lumMod val="50000"/>
                    </a:schemeClr>
                  </a:solidFill>
                  <a:latin typeface="EHUSans"/>
                  <a:ea typeface="EHUSans"/>
                  <a:cs typeface="EHUSans"/>
                  <a:sym typeface="EHUSans"/>
                </a:rPr>
                <a:t>Hitzarmena</a:t>
              </a:r>
              <a:r>
                <a:rPr lang="es-ES" sz="1400" u="none">
                  <a:solidFill>
                    <a:schemeClr val="accent1">
                      <a:lumMod val="50000"/>
                    </a:schemeClr>
                  </a:solidFill>
                  <a:latin typeface="EHUSans"/>
                  <a:ea typeface="EHUSans"/>
                  <a:cs typeface="EHUSans"/>
                  <a:sym typeface="EHUSans"/>
                </a:rPr>
                <a:t> . </a:t>
              </a:r>
              <a:br>
                <a:rPr lang="es-ES" sz="1400" u="none">
                  <a:solidFill>
                    <a:schemeClr val="tx1"/>
                  </a:solidFill>
                  <a:latin typeface="EHUSans"/>
                  <a:ea typeface="EHUSans"/>
                  <a:cs typeface="EHUSans"/>
                  <a:sym typeface="EHUSans"/>
                </a:rPr>
              </a:br>
              <a:r>
                <a:rPr lang="es-ES" sz="1400" u="none">
                  <a:solidFill>
                    <a:schemeClr val="tx1"/>
                  </a:solidFill>
                  <a:latin typeface="EHUSans" panose="02000503050000020004" pitchFamily="50"/>
                  <a:sym typeface="EHUSans"/>
                </a:rPr>
                <a:t>Convenio . </a:t>
              </a:r>
              <a:r>
                <a:rPr lang="es-ES" sz="1400" b="0" u="none" err="1">
                  <a:solidFill>
                    <a:schemeClr val="tx1"/>
                  </a:solidFill>
                  <a:latin typeface="EHUSans" panose="02000503050000020004" pitchFamily="50"/>
                </a:rPr>
                <a:t>Agreement</a:t>
              </a:r>
              <a:endParaRPr lang="es-ES" sz="1400" b="0" u="none">
                <a:solidFill>
                  <a:schemeClr val="tx1"/>
                </a:solidFill>
                <a:latin typeface="EHUSans" panose="02000503050000020004" pitchFamily="50"/>
              </a:endParaRPr>
            </a:p>
          </p:txBody>
        </p:sp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9342BF19-4142-FA9E-1742-BC7CB75B8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6302" y="5157192"/>
              <a:ext cx="754423" cy="754423"/>
            </a:xfrm>
            <a:prstGeom prst="rect">
              <a:avLst/>
            </a:prstGeom>
          </p:spPr>
        </p:pic>
      </p:grpSp>
      <p:pic>
        <p:nvPicPr>
          <p:cNvPr id="25" name="Gráfico 62">
            <a:hlinkClick r:id="rId8"/>
            <a:extLst>
              <a:ext uri="{FF2B5EF4-FFF2-40B4-BE49-F238E27FC236}">
                <a16:creationId xmlns:a16="http://schemas.microsoft.com/office/drawing/2014/main" id="{E84BB5D9-D4AD-7927-3D2C-86F1533B72ED}"/>
              </a:ext>
            </a:extLst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057156" y="4975231"/>
            <a:ext cx="263880" cy="341280"/>
          </a:xfrm>
          <a:prstGeom prst="rect">
            <a:avLst/>
          </a:prstGeom>
          <a:ln w="0">
            <a:noFill/>
          </a:ln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8A9DD9FC-5D35-50C3-AE21-979035B4A4A1}"/>
              </a:ext>
            </a:extLst>
          </p:cNvPr>
          <p:cNvCxnSpPr>
            <a:cxnSpLocks/>
          </p:cNvCxnSpPr>
          <p:nvPr/>
        </p:nvCxnSpPr>
        <p:spPr>
          <a:xfrm flipV="1">
            <a:off x="4756299" y="3736948"/>
            <a:ext cx="5268763" cy="5953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769AEAE-DF18-6E53-87DF-D71E17ACC100}"/>
              </a:ext>
            </a:extLst>
          </p:cNvPr>
          <p:cNvSpPr txBox="1"/>
          <p:nvPr/>
        </p:nvSpPr>
        <p:spPr>
          <a:xfrm>
            <a:off x="1619250" y="5381625"/>
            <a:ext cx="10072687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0">
                <a:solidFill>
                  <a:srgbClr val="33CCCC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https://www.ehu.eus/es/web/doktorego-eskola/doctorado-industrial2</a:t>
            </a:r>
            <a:r>
              <a:rPr lang="en-US" b="0">
                <a:solidFill>
                  <a:srgbClr val="33CCCC"/>
                </a:solidFill>
              </a:rPr>
              <a:t> </a:t>
            </a:r>
            <a:endParaRPr lang="es-ES" b="0">
              <a:solidFill>
                <a:srgbClr val="33CCCC"/>
              </a:solidFill>
            </a:endParaRPr>
          </a:p>
          <a:p>
            <a:endParaRPr lang="es-ES"/>
          </a:p>
        </p:txBody>
      </p:sp>
      <p:pic>
        <p:nvPicPr>
          <p:cNvPr id="2" name="55 doctorado industrial">
            <a:hlinkClick r:id="" action="ppaction://media"/>
            <a:extLst>
              <a:ext uri="{FF2B5EF4-FFF2-40B4-BE49-F238E27FC236}">
                <a16:creationId xmlns:a16="http://schemas.microsoft.com/office/drawing/2014/main" id="{8B358450-8914-F148-9633-E9B5370404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4838" y="5909141"/>
            <a:ext cx="730250" cy="730250"/>
          </a:xfrm>
          <a:prstGeom prst="rect">
            <a:avLst/>
          </a:prstGeom>
        </p:spPr>
      </p:pic>
      <p:sp>
        <p:nvSpPr>
          <p:cNvPr id="13" name="CuadroTexto 6">
            <a:extLst>
              <a:ext uri="{FF2B5EF4-FFF2-40B4-BE49-F238E27FC236}">
                <a16:creationId xmlns:a16="http://schemas.microsoft.com/office/drawing/2014/main" id="{F402F5F9-DE6D-8EA6-4A18-234449E79ED5}"/>
              </a:ext>
            </a:extLst>
          </p:cNvPr>
          <p:cNvSpPr/>
          <p:nvPr/>
        </p:nvSpPr>
        <p:spPr>
          <a:xfrm>
            <a:off x="9331565" y="6245092"/>
            <a:ext cx="2748695" cy="184666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tIns="45720" rIns="45720" bIns="45720" anchor="t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es-ES" sz="600" b="0" u="none" spc="-1" err="1">
                <a:solidFill>
                  <a:srgbClr val="FF0000"/>
                </a:solidFill>
                <a:latin typeface="EHUSerif"/>
                <a:ea typeface="Arial"/>
              </a:rPr>
              <a:t>Eguneratuta</a:t>
            </a:r>
            <a:r>
              <a:rPr lang="es-ES" sz="600" b="0" u="none" spc="-1">
                <a:solidFill>
                  <a:srgbClr val="FF0000"/>
                </a:solidFill>
                <a:latin typeface="EHUSerif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Actualizado.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Updated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Abendua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Diciembre.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December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,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 2025</a:t>
            </a:r>
            <a:endParaRPr lang="es-ES" sz="600" u="none" strike="noStrike" spc="-1">
              <a:solidFill>
                <a:srgbClr val="FF0000"/>
              </a:solidFill>
              <a:latin typeface="EHUSans"/>
            </a:endParaRPr>
          </a:p>
        </p:txBody>
      </p:sp>
    </p:spTree>
    <p:extLst>
      <p:ext uri="{BB962C8B-B14F-4D97-AF65-F5344CB8AC3E}">
        <p14:creationId xmlns:p14="http://schemas.microsoft.com/office/powerpoint/2010/main" val="647116944"/>
      </p:ext>
    </p:extLst>
  </p:cSld>
  <p:clrMapOvr>
    <a:masterClrMapping/>
  </p:clrMapOvr>
  <p:transition spd="med" advTm="53893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47DD34D9-12EE-1238-AFD8-2DE8B6997D6F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EC7D288-4749-00E3-EA4C-84484B4D38CD}"/>
              </a:ext>
            </a:extLst>
          </p:cNvPr>
          <p:cNvSpPr/>
          <p:nvPr/>
        </p:nvSpPr>
        <p:spPr>
          <a:xfrm>
            <a:off x="1614406" y="8093"/>
            <a:ext cx="10728906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B5C033B-9B28-7E6C-75AA-71F668B3DB5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5FA4B646-471A-5F2B-7C4D-098F0AA5A660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5" name="5 CuadroTexto"/>
          <p:cNvSpPr txBox="1"/>
          <p:nvPr/>
        </p:nvSpPr>
        <p:spPr>
          <a:xfrm>
            <a:off x="4527335" y="1766014"/>
            <a:ext cx="7134264" cy="2492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 algn="l">
              <a:defRPr sz="2400" u="none">
                <a:latin typeface="EHUSans"/>
                <a:ea typeface="EHUSans"/>
                <a:cs typeface="EHUSans"/>
                <a:sym typeface="EHUSans"/>
              </a:defRPr>
            </a:lvl1pPr>
          </a:lstStyle>
          <a:p>
            <a:r>
              <a:rPr lang="es-ES" sz="260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Kanpoko</a:t>
            </a:r>
            <a:r>
              <a:rPr lang="es-ES" sz="260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s-ES" sz="260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erakundeekin</a:t>
            </a:r>
            <a:r>
              <a:rPr lang="es-ES" sz="260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s-ES" sz="260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lankidetzan</a:t>
            </a:r>
            <a:r>
              <a:rPr lang="es-ES" sz="260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s-ES" sz="260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egindako</a:t>
            </a:r>
            <a:r>
              <a:rPr lang="es-ES" sz="260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s-ES" sz="260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tesiak</a:t>
            </a:r>
            <a:endParaRPr lang="es-ES" sz="2600">
              <a:solidFill>
                <a:schemeClr val="accent1">
                  <a:lumMod val="50000"/>
                </a:schemeClr>
              </a:solidFill>
              <a:latin typeface="EHUSerif"/>
            </a:endParaRPr>
          </a:p>
          <a:p>
            <a:r>
              <a:rPr lang="es-ES" sz="2600">
                <a:solidFill>
                  <a:schemeClr val="tx1"/>
                </a:solidFill>
              </a:rPr>
              <a:t>Tesis en colaboración </a:t>
            </a:r>
            <a:br>
              <a:rPr lang="es-ES" sz="2600">
                <a:solidFill>
                  <a:schemeClr val="tx1"/>
                </a:solidFill>
              </a:rPr>
            </a:br>
            <a:r>
              <a:rPr lang="es-ES" sz="2600">
                <a:solidFill>
                  <a:schemeClr val="tx1"/>
                </a:solidFill>
              </a:rPr>
              <a:t>con entidades externas </a:t>
            </a:r>
          </a:p>
          <a:p>
            <a:r>
              <a:rPr lang="es-ES" sz="2600" b="0" err="1">
                <a:solidFill>
                  <a:schemeClr val="tx1"/>
                </a:solidFill>
              </a:rPr>
              <a:t>Thesis</a:t>
            </a:r>
            <a:r>
              <a:rPr lang="es-ES" sz="2600" b="0">
                <a:solidFill>
                  <a:schemeClr val="tx1"/>
                </a:solidFill>
              </a:rPr>
              <a:t> in </a:t>
            </a:r>
            <a:r>
              <a:rPr lang="es-ES" sz="2600" b="0" err="1">
                <a:solidFill>
                  <a:schemeClr val="tx1"/>
                </a:solidFill>
              </a:rPr>
              <a:t>collaboration</a:t>
            </a:r>
            <a:r>
              <a:rPr lang="es-ES" sz="2600" b="0">
                <a:solidFill>
                  <a:schemeClr val="tx1"/>
                </a:solidFill>
              </a:rPr>
              <a:t> </a:t>
            </a:r>
            <a:br>
              <a:rPr lang="es-ES" sz="2600" b="0">
                <a:solidFill>
                  <a:schemeClr val="tx1"/>
                </a:solidFill>
              </a:rPr>
            </a:br>
            <a:r>
              <a:rPr lang="es-ES" sz="2600" b="0" err="1">
                <a:solidFill>
                  <a:schemeClr val="tx1"/>
                </a:solidFill>
              </a:rPr>
              <a:t>with</a:t>
            </a:r>
            <a:r>
              <a:rPr lang="es-ES" sz="2600" b="0">
                <a:solidFill>
                  <a:schemeClr val="tx1"/>
                </a:solidFill>
              </a:rPr>
              <a:t> </a:t>
            </a:r>
            <a:r>
              <a:rPr lang="es-ES" sz="2600" b="0" err="1">
                <a:solidFill>
                  <a:schemeClr val="tx1"/>
                </a:solidFill>
              </a:rPr>
              <a:t>external</a:t>
            </a:r>
            <a:r>
              <a:rPr lang="es-ES" sz="2600" b="0">
                <a:solidFill>
                  <a:schemeClr val="tx1"/>
                </a:solidFill>
              </a:rPr>
              <a:t> </a:t>
            </a:r>
            <a:r>
              <a:rPr lang="es-ES" sz="2600" b="0" err="1">
                <a:solidFill>
                  <a:schemeClr val="tx1"/>
                </a:solidFill>
              </a:rPr>
              <a:t>entities</a:t>
            </a:r>
            <a:endParaRPr sz="2600" b="0">
              <a:solidFill>
                <a:schemeClr val="tx1"/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F22D8A9-4C51-E841-9E24-6D869620828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9816BBA-13A7-F243-AD9F-C62D9C856148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21" name="Título 4">
            <a:extLst>
              <a:ext uri="{FF2B5EF4-FFF2-40B4-BE49-F238E27FC236}">
                <a16:creationId xmlns:a16="http://schemas.microsoft.com/office/drawing/2014/main" id="{704A2A84-719C-934C-AA3B-C7FEE8233D14}"/>
              </a:ext>
            </a:extLst>
          </p:cNvPr>
          <p:cNvSpPr txBox="1">
            <a:spLocks/>
          </p:cNvSpPr>
          <p:nvPr/>
        </p:nvSpPr>
        <p:spPr>
          <a:xfrm>
            <a:off x="2014419" y="138720"/>
            <a:ext cx="7356350" cy="56680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 hangingPunct="1"/>
            <a:r>
              <a:rPr lang="es-ES" sz="2000" err="1">
                <a:solidFill>
                  <a:schemeClr val="bg1"/>
                </a:solidFill>
                <a:latin typeface="EHUSerif" panose="02000503050000020004" pitchFamily="2" charset="0"/>
              </a:rPr>
              <a:t>Doktorego</a:t>
            </a:r>
            <a:r>
              <a:rPr lang="es-ES" sz="2000">
                <a:solidFill>
                  <a:schemeClr val="bg1"/>
                </a:solidFill>
                <a:latin typeface="EHUSerif" panose="02000503050000020004" pitchFamily="2" charset="0"/>
              </a:rPr>
              <a:t> </a:t>
            </a:r>
            <a:r>
              <a:rPr lang="es-ES" sz="2000" err="1">
                <a:solidFill>
                  <a:schemeClr val="bg1"/>
                </a:solidFill>
                <a:latin typeface="EHUSerif" panose="02000503050000020004" pitchFamily="2" charset="0"/>
              </a:rPr>
              <a:t>tesien</a:t>
            </a:r>
            <a:r>
              <a:rPr lang="es-ES" sz="2000">
                <a:solidFill>
                  <a:schemeClr val="bg1"/>
                </a:solidFill>
                <a:latin typeface="EHUSerif" panose="02000503050000020004" pitchFamily="2" charset="0"/>
              </a:rPr>
              <a:t> </a:t>
            </a:r>
            <a:r>
              <a:rPr lang="es-ES" sz="2000" err="1">
                <a:solidFill>
                  <a:schemeClr val="bg1"/>
                </a:solidFill>
                <a:latin typeface="EHUSerif" panose="02000503050000020004" pitchFamily="2" charset="0"/>
              </a:rPr>
              <a:t>aipamenak</a:t>
            </a:r>
            <a:r>
              <a:rPr lang="es-ES" sz="2000" b="0">
                <a:solidFill>
                  <a:schemeClr val="bg1"/>
                </a:solidFill>
                <a:latin typeface="EHUSerif" panose="02000503050000020004" pitchFamily="2" charset="0"/>
              </a:rPr>
              <a:t>.</a:t>
            </a:r>
            <a:r>
              <a:rPr lang="es-ES" sz="2000">
                <a:solidFill>
                  <a:schemeClr val="bg1"/>
                </a:solidFill>
                <a:latin typeface="EHUSerif" panose="02000503050000020004" pitchFamily="2" charset="0"/>
              </a:rPr>
              <a:t> </a:t>
            </a:r>
            <a:r>
              <a:rPr lang="es-ES" sz="2000">
                <a:latin typeface="EHUSans" panose="02000503050000020004" pitchFamily="2" charset="0"/>
              </a:rPr>
              <a:t>Menciones de la tesis doctoral</a:t>
            </a:r>
            <a:r>
              <a:rPr lang="es-ES" sz="2000" b="0">
                <a:latin typeface="EHUSans" panose="02000503050000020004" pitchFamily="2" charset="0"/>
              </a:rPr>
              <a:t>.</a:t>
            </a:r>
            <a:r>
              <a:rPr lang="es-ES" sz="2000">
                <a:latin typeface="EHUSans" panose="02000503050000020004" pitchFamily="2" charset="0"/>
              </a:rPr>
              <a:t> </a:t>
            </a:r>
            <a:r>
              <a:rPr lang="es-ES" sz="2000" b="0" err="1">
                <a:latin typeface="EHUSans" panose="02000503050000020004" pitchFamily="2" charset="0"/>
              </a:rPr>
              <a:t>Mentions</a:t>
            </a:r>
            <a:r>
              <a:rPr lang="es-ES" sz="2000" b="0">
                <a:latin typeface="EHUSans" panose="02000503050000020004" pitchFamily="2" charset="0"/>
              </a:rPr>
              <a:t> of </a:t>
            </a:r>
            <a:r>
              <a:rPr lang="es-ES" sz="2000" b="0" err="1">
                <a:latin typeface="EHUSans" panose="02000503050000020004" pitchFamily="2" charset="0"/>
              </a:rPr>
              <a:t>the</a:t>
            </a:r>
            <a:r>
              <a:rPr lang="es-ES" sz="2000" b="0">
                <a:latin typeface="EHUSans" panose="02000503050000020004" pitchFamily="2" charset="0"/>
              </a:rPr>
              <a:t> doctoral </a:t>
            </a:r>
            <a:r>
              <a:rPr lang="es-ES" sz="2000" b="0" err="1">
                <a:latin typeface="EHUSans" panose="02000503050000020004" pitchFamily="2" charset="0"/>
              </a:rPr>
              <a:t>thesis</a:t>
            </a:r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18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567C4F3-057E-3447-AA6C-31809BB0834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7704" y="1831842"/>
            <a:ext cx="1960285" cy="1960283"/>
          </a:xfrm>
          <a:prstGeom prst="rect">
            <a:avLst/>
          </a:prstGeom>
        </p:spPr>
      </p:pic>
      <p:grpSp>
        <p:nvGrpSpPr>
          <p:cNvPr id="19" name="Grupo 24">
            <a:extLst>
              <a:ext uri="{FF2B5EF4-FFF2-40B4-BE49-F238E27FC236}">
                <a16:creationId xmlns:a16="http://schemas.microsoft.com/office/drawing/2014/main" id="{83BDBF69-7D30-3543-9824-8E6CC9731D89}"/>
              </a:ext>
            </a:extLst>
          </p:cNvPr>
          <p:cNvGrpSpPr/>
          <p:nvPr/>
        </p:nvGrpSpPr>
        <p:grpSpPr>
          <a:xfrm>
            <a:off x="4789708" y="5008859"/>
            <a:ext cx="3065760" cy="1152360"/>
            <a:chOff x="5940000" y="3212280"/>
            <a:chExt cx="3065760" cy="1152360"/>
          </a:xfrm>
        </p:grpSpPr>
        <p:sp>
          <p:nvSpPr>
            <p:cNvPr id="26" name="Rectángulo redondeado 10">
              <a:extLst>
                <a:ext uri="{FF2B5EF4-FFF2-40B4-BE49-F238E27FC236}">
                  <a16:creationId xmlns:a16="http://schemas.microsoft.com/office/drawing/2014/main" id="{5B670822-1E4D-6D4D-A738-417563980FCF}"/>
                </a:ext>
              </a:extLst>
            </p:cNvPr>
            <p:cNvSpPr/>
            <p:nvPr/>
          </p:nvSpPr>
          <p:spPr>
            <a:xfrm>
              <a:off x="5940000" y="3212280"/>
              <a:ext cx="2185200" cy="804960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rgbClr val="BBE0E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" name="CuadroTexto 21">
              <a:extLst>
                <a:ext uri="{FF2B5EF4-FFF2-40B4-BE49-F238E27FC236}">
                  <a16:creationId xmlns:a16="http://schemas.microsoft.com/office/drawing/2014/main" id="{40E316C5-AA40-814D-BA5D-8CE265CC72B6}"/>
                </a:ext>
              </a:extLst>
            </p:cNvPr>
            <p:cNvSpPr/>
            <p:nvPr/>
          </p:nvSpPr>
          <p:spPr>
            <a:xfrm>
              <a:off x="6907320" y="3227760"/>
              <a:ext cx="2098440" cy="738664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vertOverflow="overflow" horzOverflow="overflow" lIns="45720" rIns="45720">
              <a:spAutoFit/>
            </a:bodyPr>
            <a:lstStyle/>
            <a:p>
              <a:pPr algn="l">
                <a:lnSpc>
                  <a:spcPct val="100000"/>
                </a:lnSpc>
                <a:tabLst>
                  <a:tab pos="0" algn="l"/>
                </a:tabLst>
              </a:pPr>
              <a:r>
                <a:rPr lang="es-ES" sz="1400" b="1" u="none" strike="noStrike" spc="-1" err="1">
                  <a:solidFill>
                    <a:srgbClr val="3C8C93"/>
                  </a:solidFill>
                  <a:latin typeface="EHUSans"/>
                  <a:ea typeface="EHUSans"/>
                </a:rPr>
                <a:t>Hitzarmena</a:t>
              </a:r>
              <a:r>
                <a:rPr lang="es-ES" sz="1400" b="1" u="none" strike="noStrike" spc="-1">
                  <a:solidFill>
                    <a:srgbClr val="000000"/>
                  </a:solidFill>
                  <a:latin typeface="EHUSans"/>
                  <a:ea typeface="EHUSans"/>
                </a:rPr>
                <a:t> </a:t>
              </a:r>
              <a:br>
                <a:rPr sz="2800" u="none"/>
              </a:br>
              <a:r>
                <a:rPr lang="es-ES" sz="1400" b="1" u="none" strike="noStrike" spc="-1">
                  <a:solidFill>
                    <a:srgbClr val="000000"/>
                  </a:solidFill>
                  <a:latin typeface="EHUSans"/>
                  <a:ea typeface="Arial"/>
                </a:rPr>
                <a:t>Convenio</a:t>
              </a:r>
              <a:br>
                <a:rPr sz="2800" u="none"/>
              </a:br>
              <a:r>
                <a:rPr lang="es-ES" sz="1400" b="0" u="none" strike="noStrike" spc="-1" err="1">
                  <a:solidFill>
                    <a:srgbClr val="000000"/>
                  </a:solidFill>
                  <a:latin typeface="EHUSans"/>
                  <a:ea typeface="Arial"/>
                </a:rPr>
                <a:t>Agreement</a:t>
              </a:r>
              <a:endParaRPr lang="es-ES" sz="1400" b="0" u="none" strike="noStrike" spc="-1">
                <a:latin typeface="Arial"/>
              </a:endParaRPr>
            </a:p>
          </p:txBody>
        </p:sp>
        <p:pic>
          <p:nvPicPr>
            <p:cNvPr id="28" name="Imagen 22">
              <a:extLst>
                <a:ext uri="{FF2B5EF4-FFF2-40B4-BE49-F238E27FC236}">
                  <a16:creationId xmlns:a16="http://schemas.microsoft.com/office/drawing/2014/main" id="{FA5F66FD-F99A-3E4C-B34B-223C855C16E5}"/>
                </a:ext>
              </a:extLst>
            </p:cNvPr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6113880" y="3327840"/>
              <a:ext cx="708840" cy="572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9" name="Gráfico 23">
              <a:hlinkClick r:id="rId7"/>
              <a:extLst>
                <a:ext uri="{FF2B5EF4-FFF2-40B4-BE49-F238E27FC236}">
                  <a16:creationId xmlns:a16="http://schemas.microsoft.com/office/drawing/2014/main" id="{6667EB2C-DBA9-9F45-89EB-D07540FB819C}"/>
                </a:ext>
              </a:extLst>
            </p:cNvPr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7656480" y="3976200"/>
              <a:ext cx="371520" cy="38844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4" name="Imagen 3" descr="Logotipo - Portal de marca de la UPV/EHU - EHU">
            <a:extLst>
              <a:ext uri="{FF2B5EF4-FFF2-40B4-BE49-F238E27FC236}">
                <a16:creationId xmlns:a16="http://schemas.microsoft.com/office/drawing/2014/main" id="{C236ACC9-3433-30A2-4129-5CBC4899F84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8454" y="4111521"/>
            <a:ext cx="1955156" cy="1939603"/>
          </a:xfrm>
          <a:prstGeom prst="rect">
            <a:avLst/>
          </a:prstGeom>
          <a:ln>
            <a:noFill/>
          </a:ln>
        </p:spPr>
      </p:pic>
      <p:pic>
        <p:nvPicPr>
          <p:cNvPr id="3" name="56 Convenio EHU entidad externa">
            <a:hlinkClick r:id="" action="ppaction://media"/>
            <a:extLst>
              <a:ext uri="{FF2B5EF4-FFF2-40B4-BE49-F238E27FC236}">
                <a16:creationId xmlns:a16="http://schemas.microsoft.com/office/drawing/2014/main" id="{A671DA30-DBA1-33F2-F483-2C15897DFB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4838" y="5909141"/>
            <a:ext cx="730250" cy="730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E83B07-2419-458F-995A-5DAD7E5C2EEF}"/>
              </a:ext>
            </a:extLst>
          </p:cNvPr>
          <p:cNvSpPr txBox="1"/>
          <p:nvPr/>
        </p:nvSpPr>
        <p:spPr>
          <a:xfrm>
            <a:off x="7155656" y="5703093"/>
            <a:ext cx="3619501" cy="892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0" dirty="0">
                <a:solidFill>
                  <a:srgbClr val="33CCCC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https://www.ehu.eus/es/web/doktorego-eskola/tesis-en-colaboraci%C3%B3n-con-entidades-externas</a:t>
            </a:r>
            <a:endParaRPr lang="en-US" sz="1200" b="0">
              <a:solidFill>
                <a:srgbClr val="33CCCC"/>
              </a:solidFill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1213963"/>
      </p:ext>
    </p:extLst>
  </p:cSld>
  <p:clrMapOvr>
    <a:masterClrMapping/>
  </p:clrMapOvr>
  <p:transition spd="med" advTm="15091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ORTADA">
  <a:themeElements>
    <a:clrScheme name="PORTAD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PORTAD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ORTAD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ORTADA">
  <a:themeElements>
    <a:clrScheme name="PORTAD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PORTAD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ORTAD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2072836-9eba-4490-b4e8-b6a0ad0ccac7">
      <Terms xmlns="http://schemas.microsoft.com/office/infopath/2007/PartnerControls"/>
    </lcf76f155ced4ddcb4097134ff3c332f>
    <TaxCatchAll xmlns="0b6c3ed6-2bb9-417a-a642-694f9f0ab7e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F3AE2365DB354418944B7B5EFB3EDCB" ma:contentTypeVersion="13" ma:contentTypeDescription="Crear nuevo documento." ma:contentTypeScope="" ma:versionID="ff4a19835eea0a25e2c9c18dd17e3d46">
  <xsd:schema xmlns:xsd="http://www.w3.org/2001/XMLSchema" xmlns:xs="http://www.w3.org/2001/XMLSchema" xmlns:p="http://schemas.microsoft.com/office/2006/metadata/properties" xmlns:ns2="f2072836-9eba-4490-b4e8-b6a0ad0ccac7" xmlns:ns3="0b6c3ed6-2bb9-417a-a642-694f9f0ab7e1" targetNamespace="http://schemas.microsoft.com/office/2006/metadata/properties" ma:root="true" ma:fieldsID="bce745ed69cfae063586ffdaf55a935e" ns2:_="" ns3:_="">
    <xsd:import namespace="f2072836-9eba-4490-b4e8-b6a0ad0ccac7"/>
    <xsd:import namespace="0b6c3ed6-2bb9-417a-a642-694f9f0ab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072836-9eba-4490-b4e8-b6a0ad0cca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ed04307a-8975-4cc6-89e8-356b3fc343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6c3ed6-2bb9-417a-a642-694f9f0ab7e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1ff65c1-e142-4304-afed-f214a219d9ab}" ma:internalName="TaxCatchAll" ma:showField="CatchAllData" ma:web="0b6c3ed6-2bb9-417a-a642-694f9f0ab7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3904DA-80CA-4D38-931A-7FB1675E90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D7FCB5-00B9-4BFA-9D76-1926E7EFB4F5}">
  <ds:schemaRefs>
    <ds:schemaRef ds:uri="00959536-5d38-4ca1-813d-43f84385441f"/>
    <ds:schemaRef ds:uri="0b6c3ed6-2bb9-417a-a642-694f9f0ab7e1"/>
    <ds:schemaRef ds:uri="6dfc8cee-dd26-47b0-a3ed-d71f1aed02da"/>
    <ds:schemaRef ds:uri="f2072836-9eba-4490-b4e8-b6a0ad0ccac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6C05EBB-5668-4AB0-8E19-737060ADC5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072836-9eba-4490-b4e8-b6a0ad0ccac7"/>
    <ds:schemaRef ds:uri="0b6c3ed6-2bb9-417a-a642-694f9f0ab7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360</Words>
  <Application>Microsoft Macintosh PowerPoint</Application>
  <PresentationFormat>Panorámica</PresentationFormat>
  <Paragraphs>92</Paragraphs>
  <Slides>6</Slides>
  <Notes>1</Notes>
  <HiddenSlides>0</HiddenSlides>
  <MMClips>6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Arial</vt:lpstr>
      <vt:lpstr>Calibri</vt:lpstr>
      <vt:lpstr>EHUSans</vt:lpstr>
      <vt:lpstr>EHUSerif</vt:lpstr>
      <vt:lpstr>Liberation Sans</vt:lpstr>
      <vt:lpstr>Lohit Hindi</vt:lpstr>
      <vt:lpstr>Times New Roman</vt:lpstr>
      <vt:lpstr>WenQuanYi Zen Hei</vt:lpstr>
      <vt:lpstr>PORTADA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UPV/EHUko doktoregaiei harrera</dc:title>
  <dc:creator>DOKe</dc:creator>
  <cp:lastModifiedBy>Aida Vallejo</cp:lastModifiedBy>
  <cp:revision>302</cp:revision>
  <cp:lastPrinted>2024-11-26T09:29:29Z</cp:lastPrinted>
  <dcterms:modified xsi:type="dcterms:W3CDTF">2025-11-27T21:25:12Z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0x0101004F3AE2365DB354418944B7B5EFB3EDCB</vt:lpwstr>
  </property>
  <property fmtid="{D5CDD505-2E9C-101B-9397-08002B2CF9AE}" pid="3" name="MediaServiceImageTags">
    <vt:lpwstr/>
  </property>
</Properties>
</file>