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m4a" ContentType="audio/mp4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4"/>
  </p:sldMasterIdLst>
  <p:notesMasterIdLst>
    <p:notesMasterId r:id="rId11"/>
  </p:notesMasterIdLst>
  <p:handoutMasterIdLst>
    <p:handoutMasterId r:id="rId12"/>
  </p:handoutMasterIdLst>
  <p:sldIdLst>
    <p:sldId id="519" r:id="rId5"/>
    <p:sldId id="545" r:id="rId6"/>
    <p:sldId id="559" r:id="rId7"/>
    <p:sldId id="502" r:id="rId8"/>
    <p:sldId id="566" r:id="rId9"/>
    <p:sldId id="537" r:id="rId10"/>
  </p:sldIdLst>
  <p:sldSz cx="12192000" cy="6858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ctr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800" b="1" i="0" u="sng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Arial"/>
      </a:defRPr>
    </a:lvl1pPr>
    <a:lvl2pPr marL="0" marR="0" indent="457200" algn="ctr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800" b="1" i="0" u="sng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Arial"/>
      </a:defRPr>
    </a:lvl2pPr>
    <a:lvl3pPr marL="0" marR="0" indent="914400" algn="ctr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800" b="1" i="0" u="sng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Arial"/>
      </a:defRPr>
    </a:lvl3pPr>
    <a:lvl4pPr marL="0" marR="0" indent="1371600" algn="ctr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800" b="1" i="0" u="sng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Arial"/>
      </a:defRPr>
    </a:lvl4pPr>
    <a:lvl5pPr marL="0" marR="0" indent="1828800" algn="ctr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800" b="1" i="0" u="sng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Arial"/>
      </a:defRPr>
    </a:lvl5pPr>
    <a:lvl6pPr marL="0" marR="0" indent="2286000" algn="ctr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800" b="1" i="0" u="sng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Arial"/>
      </a:defRPr>
    </a:lvl6pPr>
    <a:lvl7pPr marL="0" marR="0" indent="2743200" algn="ctr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800" b="1" i="0" u="sng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Arial"/>
      </a:defRPr>
    </a:lvl7pPr>
    <a:lvl8pPr marL="0" marR="0" indent="3200400" algn="ctr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800" b="1" i="0" u="sng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Arial"/>
      </a:defRPr>
    </a:lvl8pPr>
    <a:lvl9pPr marL="0" marR="0" indent="3657600" algn="ctr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800" b="1" i="0" u="sng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ida Vallejo" initials="AV" lastIdx="6" clrIdx="0">
    <p:extLst>
      <p:ext uri="{19B8F6BF-5375-455C-9EA6-DF929625EA0E}">
        <p15:presenceInfo xmlns:p15="http://schemas.microsoft.com/office/powerpoint/2012/main" userId="13b1327510a515cc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3CCCC"/>
    <a:srgbClr val="FF0000"/>
    <a:srgbClr val="2AB0B0"/>
    <a:srgbClr val="1C75BB"/>
    <a:srgbClr val="0066FF"/>
    <a:srgbClr val="0000CC"/>
    <a:srgbClr val="CDFFFF"/>
    <a:srgbClr val="FF00FF"/>
    <a:srgbClr val="00FF99"/>
    <a:srgbClr val="FF99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F4B92F7D-732E-1FA6-2936-4E718C519FF2}" v="2" dt="2025-11-27T12:51:29.339"/>
    <p1510:client id="{47FE3319-3906-6C01-45DE-826C47686B16}" v="69" dt="2025-11-27T15:29:53.360"/>
    <p1510:client id="{22031F44-4969-94FE-C02B-E0FCFC59E220}" v="286" dt="2025-11-27T16:54:55.610"/>
    <p1510:client id="{072CC6E3-D640-0EE5-57CA-33302CD5020A}" v="43" dt="2025-11-27T16:25:30.455"/>
  </p1510:revLst>
</p1510:revInfo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left>
          <a:righ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right>
          <a:top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top>
          <a:bottom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bottom>
          <a:insideH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H>
          <a:insideV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V>
        </a:tcBdr>
        <a:fill>
          <a:solidFill>
            <a:srgbClr val="E7F3F4"/>
          </a:solidFill>
        </a:fill>
      </a:tcStyle>
    </a:wholeTbl>
    <a:band2H>
      <a:tcTxStyle/>
      <a:tcStyle>
        <a:tcBdr/>
        <a:fill>
          <a:solidFill>
            <a:srgbClr val="F3F9FA"/>
          </a:solidFill>
        </a:fill>
      </a:tcStyle>
    </a:band2H>
    <a:firstCol>
      <a:tcTxStyle b="on" i="off">
        <a:fontRef idx="minor">
          <a:schemeClr val="accent3">
            <a:lumOff val="44000"/>
          </a:schemeClr>
        </a:fontRef>
        <a:schemeClr val="accent3">
          <a:lumOff val="44000"/>
        </a:schemeClr>
      </a:tcTxStyle>
      <a:tcStyle>
        <a:tcBdr>
          <a:lef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left>
          <a:righ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right>
          <a:top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top>
          <a:bottom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bottom>
          <a:insideH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H>
          <a:insideV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inor">
          <a:schemeClr val="accent3">
            <a:lumOff val="44000"/>
          </a:schemeClr>
        </a:fontRef>
        <a:schemeClr val="accent3">
          <a:lumOff val="44000"/>
        </a:schemeClr>
      </a:tcTxStyle>
      <a:tcStyle>
        <a:tcBdr>
          <a:lef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left>
          <a:righ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right>
          <a:top>
            <a:ln w="381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top>
          <a:bottom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bottom>
          <a:insideH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H>
          <a:insideV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Ref idx="minor">
          <a:schemeClr val="accent3">
            <a:lumOff val="44000"/>
          </a:schemeClr>
        </a:fontRef>
        <a:schemeClr val="accent3">
          <a:lumOff val="44000"/>
        </a:schemeClr>
      </a:tcTxStyle>
      <a:tcStyle>
        <a:tcBdr>
          <a:lef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left>
          <a:righ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right>
          <a:top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top>
          <a:bottom>
            <a:ln w="381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bottom>
          <a:insideH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H>
          <a:insideV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left>
          <a:righ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right>
          <a:top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top>
          <a:bottom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bottom>
          <a:insideH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H>
          <a:insideV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V>
        </a:tcBdr>
        <a:fill>
          <a:solidFill>
            <a:schemeClr val="accent3">
              <a:lumOff val="44000"/>
            </a:schemeClr>
          </a:solidFill>
        </a:fill>
      </a:tcStyle>
    </a:wholeTbl>
    <a:band2H>
      <a:tcTxStyle/>
      <a:tcStyle>
        <a:tcBdr/>
        <a:fill>
          <a:solidFill>
            <a:schemeClr val="accent3">
              <a:lumOff val="44000"/>
            </a:schemeClr>
          </a:solidFill>
        </a:fill>
      </a:tcStyle>
    </a:band2H>
    <a:firstCol>
      <a:tcTxStyle b="on" i="off">
        <a:fontRef idx="minor">
          <a:schemeClr val="accent3">
            <a:lumOff val="44000"/>
          </a:schemeClr>
        </a:fontRef>
        <a:schemeClr val="accent3">
          <a:lumOff val="44000"/>
        </a:schemeClr>
      </a:tcTxStyle>
      <a:tcStyle>
        <a:tcBdr>
          <a:lef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left>
          <a:righ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right>
          <a:top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top>
          <a:bottom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bottom>
          <a:insideH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H>
          <a:insideV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V>
        </a:tcBdr>
        <a:fill>
          <a:solidFill>
            <a:schemeClr val="accent3">
              <a:lumOff val="44000"/>
            </a:schemeClr>
          </a:solidFill>
        </a:fill>
      </a:tcStyle>
    </a:firstCol>
    <a:lastRow>
      <a:tcTxStyle b="on" i="off">
        <a:fontRef idx="minor">
          <a:schemeClr val="accent3">
            <a:lumOff val="44000"/>
          </a:schemeClr>
        </a:fontRef>
        <a:schemeClr val="accent3">
          <a:lumOff val="44000"/>
        </a:schemeClr>
      </a:tcTxStyle>
      <a:tcStyle>
        <a:tcBdr>
          <a:lef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left>
          <a:righ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right>
          <a:top>
            <a:ln w="381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top>
          <a:bottom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bottom>
          <a:insideH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H>
          <a:insideV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V>
        </a:tcBdr>
        <a:fill>
          <a:solidFill>
            <a:schemeClr val="accent3">
              <a:lumOff val="44000"/>
            </a:schemeClr>
          </a:solidFill>
        </a:fill>
      </a:tcStyle>
    </a:lastRow>
    <a:firstRow>
      <a:tcTxStyle b="on" i="off">
        <a:fontRef idx="minor">
          <a:schemeClr val="accent3">
            <a:lumOff val="44000"/>
          </a:schemeClr>
        </a:fontRef>
        <a:schemeClr val="accent3">
          <a:lumOff val="44000"/>
        </a:schemeClr>
      </a:tcTxStyle>
      <a:tcStyle>
        <a:tcBdr>
          <a:lef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left>
          <a:righ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right>
          <a:top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top>
          <a:bottom>
            <a:ln w="381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bottom>
          <a:insideH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H>
          <a:insideV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V>
        </a:tcBdr>
        <a:fill>
          <a:solidFill>
            <a:schemeClr val="accent3">
              <a:lumOff val="44000"/>
            </a:schemeClr>
          </a:solidFill>
        </a:fill>
      </a:tcStyle>
    </a:firstRow>
  </a:tblStyle>
  <a:tblStyle styleId="{EEE7283C-3CF3-47DC-8721-378D4A62B22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left>
          <a:righ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right>
          <a:top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top>
          <a:bottom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bottom>
          <a:insideH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H>
          <a:insideV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V>
        </a:tcBdr>
        <a:fill>
          <a:solidFill>
            <a:srgbClr val="CCCCD9"/>
          </a:solidFill>
        </a:fill>
      </a:tcStyle>
    </a:wholeTbl>
    <a:band2H>
      <a:tcTxStyle/>
      <a:tcStyle>
        <a:tcBdr/>
        <a:fill>
          <a:solidFill>
            <a:srgbClr val="E7E7ED"/>
          </a:solidFill>
        </a:fill>
      </a:tcStyle>
    </a:band2H>
    <a:firstCol>
      <a:tcTxStyle b="on" i="off">
        <a:fontRef idx="minor">
          <a:schemeClr val="accent3">
            <a:lumOff val="44000"/>
          </a:schemeClr>
        </a:fontRef>
        <a:schemeClr val="accent3">
          <a:lumOff val="44000"/>
        </a:schemeClr>
      </a:tcTxStyle>
      <a:tcStyle>
        <a:tcBdr>
          <a:lef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left>
          <a:righ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right>
          <a:top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top>
          <a:bottom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bottom>
          <a:insideH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H>
          <a:insideV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Ref idx="minor">
          <a:schemeClr val="accent3">
            <a:lumOff val="44000"/>
          </a:schemeClr>
        </a:fontRef>
        <a:schemeClr val="accent3">
          <a:lumOff val="44000"/>
        </a:schemeClr>
      </a:tcTxStyle>
      <a:tcStyle>
        <a:tcBdr>
          <a:lef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left>
          <a:righ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right>
          <a:top>
            <a:ln w="381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top>
          <a:bottom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bottom>
          <a:insideH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H>
          <a:insideV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Ref idx="minor">
          <a:schemeClr val="accent3">
            <a:lumOff val="44000"/>
          </a:schemeClr>
        </a:fontRef>
        <a:schemeClr val="accent3">
          <a:lumOff val="44000"/>
        </a:schemeClr>
      </a:tcTxStyle>
      <a:tcStyle>
        <a:tcBdr>
          <a:lef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left>
          <a:righ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right>
          <a:top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top>
          <a:bottom>
            <a:ln w="381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bottom>
          <a:insideH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H>
          <a:insideV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/>
      <a:tcStyle>
        <a:tcBdr/>
        <a:fill>
          <a:solidFill>
            <a:schemeClr val="accent3">
              <a:lumOff val="44000"/>
            </a:schemeClr>
          </a:solidFill>
        </a:fill>
      </a:tcStyle>
    </a:band2H>
    <a:firstCol>
      <a:tcTxStyle b="on" i="off">
        <a:fontRef idx="minor">
          <a:schemeClr val="accent3">
            <a:lumOff val="44000"/>
          </a:schemeClr>
        </a:fontRef>
        <a:schemeClr val="accent3">
          <a:lumOff val="44000"/>
        </a:schemeClr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3">
              <a:lumOff val="44000"/>
            </a:schemeClr>
          </a:solidFill>
        </a:fill>
      </a:tcStyle>
    </a:lastRow>
    <a:firstRow>
      <a:tcTxStyle b="on" i="off">
        <a:fontRef idx="minor">
          <a:schemeClr val="accent3">
            <a:lumOff val="44000"/>
          </a:schemeClr>
        </a:fontRef>
        <a:schemeClr val="accent3">
          <a:lumOff val="44000"/>
        </a:schemeClr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left>
          <a:righ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right>
          <a:top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top>
          <a:bottom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bottom>
          <a:insideH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H>
          <a:insideV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/>
      <a:tcStyle>
        <a:tcBdr/>
        <a:fill>
          <a:solidFill>
            <a:srgbClr val="E6E6E6"/>
          </a:solidFill>
        </a:fill>
      </a:tcStyle>
    </a:band2H>
    <a:firstCol>
      <a:tcTxStyle b="on" i="off">
        <a:fontRef idx="minor">
          <a:schemeClr val="accent3">
            <a:lumOff val="44000"/>
          </a:schemeClr>
        </a:fontRef>
        <a:schemeClr val="accent3">
          <a:lumOff val="44000"/>
        </a:schemeClr>
      </a:tcTxStyle>
      <a:tcStyle>
        <a:tcBdr>
          <a:lef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left>
          <a:righ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right>
          <a:top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top>
          <a:bottom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bottom>
          <a:insideH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H>
          <a:insideV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ff">
        <a:fontRef idx="minor">
          <a:schemeClr val="accent3">
            <a:lumOff val="44000"/>
          </a:schemeClr>
        </a:fontRef>
        <a:schemeClr val="accent3">
          <a:lumOff val="44000"/>
        </a:schemeClr>
      </a:tcTxStyle>
      <a:tcStyle>
        <a:tcBdr>
          <a:lef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left>
          <a:righ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right>
          <a:top>
            <a:ln w="381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top>
          <a:bottom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bottom>
          <a:insideH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H>
          <a:insideV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Ref idx="minor">
          <a:schemeClr val="accent3">
            <a:lumOff val="44000"/>
          </a:schemeClr>
        </a:fontRef>
        <a:schemeClr val="accent3">
          <a:lumOff val="44000"/>
        </a:schemeClr>
      </a:tcTxStyle>
      <a:tcStyle>
        <a:tcBdr>
          <a:lef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left>
          <a:righ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right>
          <a:top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top>
          <a:bottom>
            <a:ln w="381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bottom>
          <a:insideH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H>
          <a:insideV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  <a:tblStyle styleId="{2708684C-4D16-4618-839F-0558EEFCDFE6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wholeTbl>
    <a:band2H>
      <a:tcTxStyle/>
      <a:tcStyle>
        <a:tcBdr/>
        <a:fill>
          <a:solidFill>
            <a:schemeClr val="accent3">
              <a:lumOff val="44000"/>
            </a:schemeClr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firstRow>
  </a:tblStyle>
  <a:tblStyle styleId="{5940675A-B579-460E-94D1-54222C63F5DA}" styleName="Sin estilo, cuadrícula de la tabla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08"/>
    <p:restoredTop sz="94679"/>
  </p:normalViewPr>
  <p:slideViewPr>
    <p:cSldViewPr snapToGrid="0">
      <p:cViewPr varScale="1">
        <p:scale>
          <a:sx n="88" d="100"/>
          <a:sy n="88" d="100"/>
        </p:scale>
        <p:origin x="944" y="17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commentAuthors" Target="commentAuthors.xml"/><Relationship Id="rId18" Type="http://schemas.microsoft.com/office/2015/10/relationships/revisionInfo" Target="revisionInfo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handoutMaster" Target="handoutMasters/handoutMaster1.xml"/><Relationship Id="rId17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5" Type="http://schemas.openxmlformats.org/officeDocument/2006/relationships/viewProps" Target="viewProps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>
            <a:extLst>
              <a:ext uri="{FF2B5EF4-FFF2-40B4-BE49-F238E27FC236}">
                <a16:creationId xmlns:a16="http://schemas.microsoft.com/office/drawing/2014/main" id="{C4467D58-C0DF-564A-9023-B2B1FC664374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688C4B0B-1E3E-6D49-AAF1-4167C7856B2B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39B3881-39EE-6540-A945-495C32F730FD}" type="datetimeFigureOut">
              <a:rPr lang="es-ES" smtClean="0"/>
              <a:pPr/>
              <a:t>27/11/25</a:t>
            </a:fld>
            <a:endParaRPr lang="es-E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4614FD02-E111-B740-AD9B-D18CEBF43D49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A29EFDDD-16F6-2D47-B279-B49554172C39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F123690-BB0A-1E4E-93A3-2072D345C0DF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0962256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8" name="Shape 878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879" name="Shape 879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latinLnBrk="0">
      <a:spcBef>
        <a:spcPts val="400"/>
      </a:spcBef>
      <a:defRPr sz="1200">
        <a:latin typeface="+mn-lt"/>
        <a:ea typeface="+mn-ea"/>
        <a:cs typeface="+mn-cs"/>
        <a:sym typeface="Arial"/>
      </a:defRPr>
    </a:lvl1pPr>
    <a:lvl2pPr indent="228600" latinLnBrk="0">
      <a:spcBef>
        <a:spcPts val="400"/>
      </a:spcBef>
      <a:defRPr sz="1200">
        <a:latin typeface="+mn-lt"/>
        <a:ea typeface="+mn-ea"/>
        <a:cs typeface="+mn-cs"/>
        <a:sym typeface="Arial"/>
      </a:defRPr>
    </a:lvl2pPr>
    <a:lvl3pPr indent="457200" latinLnBrk="0">
      <a:spcBef>
        <a:spcPts val="400"/>
      </a:spcBef>
      <a:defRPr sz="1200">
        <a:latin typeface="+mn-lt"/>
        <a:ea typeface="+mn-ea"/>
        <a:cs typeface="+mn-cs"/>
        <a:sym typeface="Arial"/>
      </a:defRPr>
    </a:lvl3pPr>
    <a:lvl4pPr indent="685800" latinLnBrk="0">
      <a:spcBef>
        <a:spcPts val="400"/>
      </a:spcBef>
      <a:defRPr sz="1200">
        <a:latin typeface="+mn-lt"/>
        <a:ea typeface="+mn-ea"/>
        <a:cs typeface="+mn-cs"/>
        <a:sym typeface="Arial"/>
      </a:defRPr>
    </a:lvl4pPr>
    <a:lvl5pPr indent="914400" latinLnBrk="0">
      <a:spcBef>
        <a:spcPts val="400"/>
      </a:spcBef>
      <a:defRPr sz="1200">
        <a:latin typeface="+mn-lt"/>
        <a:ea typeface="+mn-ea"/>
        <a:cs typeface="+mn-cs"/>
        <a:sym typeface="Arial"/>
      </a:defRPr>
    </a:lvl5pPr>
    <a:lvl6pPr indent="1143000" latinLnBrk="0">
      <a:spcBef>
        <a:spcPts val="400"/>
      </a:spcBef>
      <a:defRPr sz="1200">
        <a:latin typeface="+mn-lt"/>
        <a:ea typeface="+mn-ea"/>
        <a:cs typeface="+mn-cs"/>
        <a:sym typeface="Arial"/>
      </a:defRPr>
    </a:lvl6pPr>
    <a:lvl7pPr indent="1371600" latinLnBrk="0">
      <a:spcBef>
        <a:spcPts val="400"/>
      </a:spcBef>
      <a:defRPr sz="1200">
        <a:latin typeface="+mn-lt"/>
        <a:ea typeface="+mn-ea"/>
        <a:cs typeface="+mn-cs"/>
        <a:sym typeface="Arial"/>
      </a:defRPr>
    </a:lvl7pPr>
    <a:lvl8pPr indent="1600200" latinLnBrk="0">
      <a:spcBef>
        <a:spcPts val="400"/>
      </a:spcBef>
      <a:defRPr sz="1200">
        <a:latin typeface="+mn-lt"/>
        <a:ea typeface="+mn-ea"/>
        <a:cs typeface="+mn-cs"/>
        <a:sym typeface="Arial"/>
      </a:defRPr>
    </a:lvl8pPr>
    <a:lvl9pPr indent="1828800" latinLnBrk="0">
      <a:spcBef>
        <a:spcPts val="400"/>
      </a:spcBef>
      <a:defRPr sz="1200">
        <a:latin typeface="+mn-lt"/>
        <a:ea typeface="+mn-ea"/>
        <a:cs typeface="+mn-cs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AAC9F11C-B26E-7048-AEDF-C733951F30B2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spAutoFit/>
          </a:bodyPr>
          <a:lstStyle/>
          <a:p>
            <a:pPr lvl="0"/>
            <a:fld id="{447611A2-F4AB-C049-96D8-12127D7B3895}" type="slidenum">
              <a:rPr/>
              <a:pPr lvl="0"/>
              <a:t>1</a:t>
            </a:fld>
            <a:endParaRPr lang="eu-ES"/>
          </a:p>
        </p:txBody>
      </p:sp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7AB6947B-EEBE-0A4D-891B-1C69EED64F80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7488" y="812800"/>
            <a:ext cx="7123112" cy="4008438"/>
          </a:xfrm>
          <a:solidFill>
            <a:srgbClr val="CFE7F5"/>
          </a:solidFill>
          <a:ln w="25400">
            <a:solidFill>
              <a:srgbClr val="808080"/>
            </a:solidFill>
            <a:prstDash val="solid"/>
          </a:ln>
        </p:spPr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CEDD8CB1-E7B9-984D-B3EE-8F2E4CCD9DE7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 vert="horz">
            <a:spAutoFit/>
          </a:bodyPr>
          <a:lstStyle/>
          <a:p>
            <a:endParaRPr lang="eu-ES"/>
          </a:p>
        </p:txBody>
      </p:sp>
    </p:spTree>
    <p:extLst>
      <p:ext uri="{BB962C8B-B14F-4D97-AF65-F5344CB8AC3E}">
        <p14:creationId xmlns:p14="http://schemas.microsoft.com/office/powerpoint/2010/main" val="26780766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182C1A2-68BB-8292-85C0-1721176D9E7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7BBE652C-77DC-06AB-0F23-CED2BE21DD6F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spAutoFit/>
          </a:bodyPr>
          <a:lstStyle/>
          <a:p>
            <a:pPr lvl="0"/>
            <a:fld id="{447611A2-F4AB-C049-96D8-12127D7B3895}" type="slidenum">
              <a:rPr/>
              <a:pPr lvl="0"/>
              <a:t>6</a:t>
            </a:fld>
            <a:endParaRPr lang="eu-ES"/>
          </a:p>
        </p:txBody>
      </p:sp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C8A0914B-2862-A680-FEF7-2988DE4D95AE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7488" y="812800"/>
            <a:ext cx="7123112" cy="4008438"/>
          </a:xfrm>
          <a:solidFill>
            <a:srgbClr val="CFE7F5"/>
          </a:solidFill>
          <a:ln w="25400">
            <a:solidFill>
              <a:srgbClr val="808080"/>
            </a:solidFill>
            <a:prstDash val="solid"/>
          </a:ln>
        </p:spPr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59598748-F0F2-F99A-42DA-68049B818CCE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 vert="horz">
            <a:spAutoFit/>
          </a:bodyPr>
          <a:lstStyle/>
          <a:p>
            <a:endParaRPr lang="eu-ES"/>
          </a:p>
        </p:txBody>
      </p:sp>
    </p:spTree>
    <p:extLst>
      <p:ext uri="{BB962C8B-B14F-4D97-AF65-F5344CB8AC3E}">
        <p14:creationId xmlns:p14="http://schemas.microsoft.com/office/powerpoint/2010/main" val="343484400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">
            <a:extLst>
              <a:ext uri="{FF2B5EF4-FFF2-40B4-BE49-F238E27FC236}">
                <a16:creationId xmlns:a16="http://schemas.microsoft.com/office/drawing/2014/main" id="{7B00183A-BB7B-324D-BC7C-1EF7CC74243B}"/>
              </a:ext>
            </a:extLst>
          </p:cNvPr>
          <p:cNvSpPr txBox="1">
            <a:spLocks noGrp="1"/>
          </p:cNvSpPr>
          <p:nvPr>
            <p:ph type="sldNum" sz="quarter" idx="2"/>
          </p:nvPr>
        </p:nvSpPr>
        <p:spPr>
          <a:xfrm>
            <a:off x="9953197" y="6468429"/>
            <a:ext cx="655305" cy="338554"/>
          </a:xfrm>
          <a:prstGeom prst="rect">
            <a:avLst/>
          </a:prstGeom>
          <a:ln w="12700">
            <a:miter lim="400000"/>
          </a:ln>
        </p:spPr>
        <p:txBody>
          <a:bodyPr wrap="square" lIns="45719" rIns="45719" anchor="ctr">
            <a:spAutoFit/>
          </a:bodyPr>
          <a:lstStyle>
            <a:lvl1pPr algn="r">
              <a:defRPr sz="1600" u="none">
                <a:solidFill>
                  <a:schemeClr val="accent4">
                    <a:lumMod val="75000"/>
                  </a:schemeClr>
                </a:solidFill>
                <a:latin typeface="EHUSans" panose="02000503050000020004" pitchFamily="2" charset="0"/>
              </a:defRPr>
            </a:lvl1pPr>
          </a:lstStyle>
          <a:p>
            <a:fld id="{86CB4B4D-7CA3-9044-876B-883B54F8677D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Off val="44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Text"/>
          <p:cNvSpPr txBox="1">
            <a:spLocks noGrp="1"/>
          </p:cNvSpPr>
          <p:nvPr>
            <p:ph type="title"/>
          </p:nvPr>
        </p:nvSpPr>
        <p:spPr>
          <a:xfrm>
            <a:off x="1487488" y="981076"/>
            <a:ext cx="9313035" cy="43656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 anchor="ctr">
            <a:normAutofit/>
          </a:bodyPr>
          <a:lstStyle/>
          <a:p>
            <a:r>
              <a:t>Title Text</a:t>
            </a:r>
          </a:p>
        </p:txBody>
      </p:sp>
      <p:sp>
        <p:nvSpPr>
          <p:cNvPr id="4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9953197" y="6468429"/>
            <a:ext cx="655305" cy="338554"/>
          </a:xfrm>
          <a:prstGeom prst="rect">
            <a:avLst/>
          </a:prstGeom>
          <a:ln w="12700">
            <a:miter lim="400000"/>
          </a:ln>
        </p:spPr>
        <p:txBody>
          <a:bodyPr wrap="square" lIns="45719" rIns="45719" anchor="ctr">
            <a:spAutoFit/>
          </a:bodyPr>
          <a:lstStyle>
            <a:lvl1pPr algn="r">
              <a:defRPr sz="1600" u="none">
                <a:solidFill>
                  <a:schemeClr val="accent4">
                    <a:lumMod val="75000"/>
                  </a:schemeClr>
                </a:solidFill>
                <a:latin typeface="EHUSans" panose="02000503050000020004" pitchFamily="2" charset="0"/>
              </a:defRPr>
            </a:lvl1pPr>
          </a:lstStyle>
          <a:p>
            <a:fld id="{86CB4B4D-7CA3-9044-876B-883B54F8677D}" type="slidenum">
              <a:rPr lang="es-ES" smtClean="0"/>
              <a:pPr/>
              <a:t>‹Nº›</a:t>
            </a:fld>
            <a:endParaRPr lang="es-ES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EA0750AD-05C5-644F-B496-06D140F8F8CF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280576" y="6555789"/>
            <a:ext cx="716661" cy="207811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45DA4538-6FE8-8148-9969-C0F4A4D7E798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608501" y="6572446"/>
            <a:ext cx="573323" cy="175966"/>
          </a:xfrm>
          <a:prstGeom prst="rect">
            <a:avLst/>
          </a:prstGeom>
        </p:spPr>
      </p:pic>
      <p:cxnSp>
        <p:nvCxnSpPr>
          <p:cNvPr id="8" name="Conector recto 7">
            <a:extLst>
              <a:ext uri="{FF2B5EF4-FFF2-40B4-BE49-F238E27FC236}">
                <a16:creationId xmlns:a16="http://schemas.microsoft.com/office/drawing/2014/main" id="{6BED8A89-FA7A-1840-8173-0618E6B9FF39}"/>
              </a:ext>
            </a:extLst>
          </p:cNvPr>
          <p:cNvCxnSpPr>
            <a:cxnSpLocks/>
          </p:cNvCxnSpPr>
          <p:nvPr userDrawn="1"/>
        </p:nvCxnSpPr>
        <p:spPr>
          <a:xfrm>
            <a:off x="9456373" y="6453337"/>
            <a:ext cx="2880320" cy="15093"/>
          </a:xfrm>
          <a:prstGeom prst="line">
            <a:avLst/>
          </a:prstGeom>
          <a:noFill/>
          <a:ln w="25400" cap="flat">
            <a:solidFill>
              <a:schemeClr val="accent1"/>
            </a:solidFill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5" r:id="rId1"/>
  </p:sldLayoutIdLst>
  <p:transition spd="med"/>
  <p:hf hdr="0" ftr="0" dt="0"/>
  <p:txStyles>
    <p:titleStyle>
      <a:lvl1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800" b="1" i="0" u="none" strike="noStrike" cap="none" spc="0" baseline="0">
          <a:ln>
            <a:noFill/>
          </a:ln>
          <a:solidFill>
            <a:srgbClr val="000000"/>
          </a:solidFill>
          <a:uFillTx/>
          <a:latin typeface="EHUSans" panose="02000503050000020004" pitchFamily="2" charset="0"/>
          <a:ea typeface="+mn-ea"/>
          <a:cs typeface="+mn-cs"/>
          <a:sym typeface="Arial"/>
        </a:defRPr>
      </a:lvl1pPr>
      <a:lvl2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800" b="1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2pPr>
      <a:lvl3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800" b="1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3pPr>
      <a:lvl4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800" b="1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4pPr>
      <a:lvl5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800" b="1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5pPr>
      <a:lvl6pPr marL="0" marR="0" indent="45720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800" b="1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6pPr>
      <a:lvl7pPr marL="0" marR="0" indent="91440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800" b="1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7pPr>
      <a:lvl8pPr marL="0" marR="0" indent="137160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800" b="1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8pPr>
      <a:lvl9pPr marL="0" marR="0" indent="182880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800" b="1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9pPr>
    </p:titleStyle>
    <p:bodyStyle>
      <a:lvl1pPr marL="342900" marR="0" indent="-34290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Tx/>
        <a:buChar char="•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1pPr>
      <a:lvl2pPr marL="783771" marR="0" indent="-326571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Tx/>
        <a:buChar char="–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2pPr>
      <a:lvl3pPr marL="1219200" marR="0" indent="-30480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Tx/>
        <a:buChar char="•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3pPr>
      <a:lvl4pPr marL="1737360" marR="0" indent="-36576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Tx/>
        <a:buChar char="–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4pPr>
      <a:lvl5pPr marL="2194560" marR="0" indent="-36576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Tx/>
        <a:buChar char="»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5pPr>
      <a:lvl6pPr marL="2651760" marR="0" indent="-36576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Tx/>
        <a:buChar char="»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6pPr>
      <a:lvl7pPr marL="3108960" marR="0" indent="-36576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Tx/>
        <a:buChar char="»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7pPr>
      <a:lvl8pPr marL="3566159" marR="0" indent="-365759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Tx/>
        <a:buChar char="»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8pPr>
      <a:lvl9pPr marL="4023359" marR="0" indent="-365759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Tx/>
        <a:buChar char="»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9pPr>
    </p:bodyStyle>
    <p:otherStyle>
      <a:lvl1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1" i="0" u="sng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1pPr>
      <a:lvl2pPr marL="0" marR="0" indent="4572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1" i="0" u="sng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2pPr>
      <a:lvl3pPr marL="0" marR="0" indent="9144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1" i="0" u="sng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3pPr>
      <a:lvl4pPr marL="0" marR="0" indent="13716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1" i="0" u="sng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4pPr>
      <a:lvl5pPr marL="0" marR="0" indent="18288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1" i="0" u="sng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5pPr>
      <a:lvl6pPr marL="0" marR="0" indent="22860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1" i="0" u="sng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6pPr>
      <a:lvl7pPr marL="0" marR="0" indent="27432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1" i="0" u="sng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7pPr>
      <a:lvl8pPr marL="0" marR="0" indent="32004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1" i="0" u="sng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8pPr>
      <a:lvl9pPr marL="0" marR="0" indent="36576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1" i="0" u="sng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2.m4a"/><Relationship Id="rId1" Type="http://schemas.microsoft.com/office/2007/relationships/media" Target="../media/media2.m4a"/><Relationship Id="rId5" Type="http://schemas.openxmlformats.org/officeDocument/2006/relationships/image" Target="../media/image4.png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3.m4a"/><Relationship Id="rId1" Type="http://schemas.microsoft.com/office/2007/relationships/media" Target="../media/media3.m4a"/><Relationship Id="rId6" Type="http://schemas.openxmlformats.org/officeDocument/2006/relationships/image" Target="../media/image4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ehu.eus/eu/web/doktorego-eskola/izapideak" TargetMode="External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9.png"/><Relationship Id="rId2" Type="http://schemas.openxmlformats.org/officeDocument/2006/relationships/audio" Target="../media/media4.m4a"/><Relationship Id="rId1" Type="http://schemas.microsoft.com/office/2007/relationships/media" Target="../media/media4.m4a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10" Type="http://schemas.openxmlformats.org/officeDocument/2006/relationships/image" Target="../media/image4.png"/><Relationship Id="rId4" Type="http://schemas.openxmlformats.org/officeDocument/2006/relationships/image" Target="../media/image5.png"/><Relationship Id="rId9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svg"/><Relationship Id="rId13" Type="http://schemas.openxmlformats.org/officeDocument/2006/relationships/hyperlink" Target="https://www.ehu.eus/en/web/doktoregoa/scholarships-and-grants" TargetMode="External"/><Relationship Id="rId18" Type="http://schemas.openxmlformats.org/officeDocument/2006/relationships/hyperlink" Target="https://www.ehu.eus/eu/web/biblioteka/" TargetMode="External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11.png"/><Relationship Id="rId12" Type="http://schemas.openxmlformats.org/officeDocument/2006/relationships/image" Target="../media/image15.png"/><Relationship Id="rId17" Type="http://schemas.openxmlformats.org/officeDocument/2006/relationships/hyperlink" Target="https://www.ehu.eus/eu/web/ehukirola/" TargetMode="External"/><Relationship Id="rId2" Type="http://schemas.openxmlformats.org/officeDocument/2006/relationships/audio" Target="../media/media5.m4a"/><Relationship Id="rId16" Type="http://schemas.openxmlformats.org/officeDocument/2006/relationships/hyperlink" Target="https://www.ehu.eus/eu/web/ikasi/entzute-sarea" TargetMode="External"/><Relationship Id="rId1" Type="http://schemas.microsoft.com/office/2007/relationships/media" Target="../media/media5.m4a"/><Relationship Id="rId6" Type="http://schemas.openxmlformats.org/officeDocument/2006/relationships/hyperlink" Target="https://www.ehu.eus/es/web/ehukirola" TargetMode="External"/><Relationship Id="rId11" Type="http://schemas.openxmlformats.org/officeDocument/2006/relationships/hyperlink" Target="https://www.ehu.eus/es/web/biblioteka/your-library-in-english" TargetMode="External"/><Relationship Id="rId5" Type="http://schemas.openxmlformats.org/officeDocument/2006/relationships/hyperlink" Target="https://www.ehu.eus/es/web/ikasi/entzute-sarea" TargetMode="External"/><Relationship Id="rId15" Type="http://schemas.openxmlformats.org/officeDocument/2006/relationships/image" Target="../media/image10.png"/><Relationship Id="rId10" Type="http://schemas.openxmlformats.org/officeDocument/2006/relationships/image" Target="../media/image14.png"/><Relationship Id="rId19" Type="http://schemas.openxmlformats.org/officeDocument/2006/relationships/image" Target="../media/image4.png"/><Relationship Id="rId4" Type="http://schemas.openxmlformats.org/officeDocument/2006/relationships/image" Target="../media/image5.png"/><Relationship Id="rId9" Type="http://schemas.openxmlformats.org/officeDocument/2006/relationships/image" Target="../media/image13.png"/><Relationship Id="rId14" Type="http://schemas.openxmlformats.org/officeDocument/2006/relationships/hyperlink" Target="http://www.ehu.eus/eu/web/doktoregoa/bekak-eta-laguntzak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6.m4a"/><Relationship Id="rId1" Type="http://schemas.microsoft.com/office/2007/relationships/media" Target="../media/media6.m4a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notesSlide" Target="../notesSlides/notesSlide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3CC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ángulo 24">
            <a:extLst>
              <a:ext uri="{FF2B5EF4-FFF2-40B4-BE49-F238E27FC236}">
                <a16:creationId xmlns:a16="http://schemas.microsoft.com/office/drawing/2014/main" id="{719CC32D-2ECC-039D-E412-897FE39FB38F}"/>
              </a:ext>
            </a:extLst>
          </p:cNvPr>
          <p:cNvSpPr/>
          <p:nvPr/>
        </p:nvSpPr>
        <p:spPr>
          <a:xfrm>
            <a:off x="4011" y="4011"/>
            <a:ext cx="12183978" cy="6839952"/>
          </a:xfrm>
          <a:prstGeom prst="rect">
            <a:avLst/>
          </a:prstGeom>
          <a:solidFill>
            <a:srgbClr val="33CCCC"/>
          </a:solidFill>
          <a:ln w="25400" cap="flat">
            <a:solidFill>
              <a:schemeClr val="accent1"/>
            </a:solidFill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ES" sz="2800" b="1" i="0" u="sng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Arial"/>
            </a:endParaRPr>
          </a:p>
        </p:txBody>
      </p:sp>
      <p:sp>
        <p:nvSpPr>
          <p:cNvPr id="3" name="Forma libre 2">
            <a:extLst>
              <a:ext uri="{FF2B5EF4-FFF2-40B4-BE49-F238E27FC236}">
                <a16:creationId xmlns:a16="http://schemas.microsoft.com/office/drawing/2014/main" id="{E91362D6-BC9E-5C48-A7E5-96B534472E6B}"/>
              </a:ext>
            </a:extLst>
          </p:cNvPr>
          <p:cNvSpPr/>
          <p:nvPr/>
        </p:nvSpPr>
        <p:spPr>
          <a:xfrm>
            <a:off x="203" y="2079462"/>
            <a:ext cx="906339" cy="839737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solidFill>
            <a:srgbClr val="FFFFFF"/>
          </a:solidFill>
          <a:ln>
            <a:noFill/>
            <a:prstDash val="solid"/>
          </a:ln>
        </p:spPr>
        <p:txBody>
          <a:bodyPr vert="horz" wrap="square" lIns="81638" tIns="40819" rIns="81638" bIns="40819" anchor="ctr" anchorCtr="0" compatLnSpc="0">
            <a:spAutoFit/>
          </a:bodyPr>
          <a:lstStyle/>
          <a:p>
            <a:endParaRPr lang="eu-ES" sz="1633" b="0" u="none" kern="1200">
              <a:latin typeface="Liberation Sans" pitchFamily="18"/>
              <a:ea typeface="WenQuanYi Zen Hei" pitchFamily="2"/>
              <a:cs typeface="Lohit Hindi" pitchFamily="2"/>
            </a:endParaRPr>
          </a:p>
        </p:txBody>
      </p:sp>
      <p:sp>
        <p:nvSpPr>
          <p:cNvPr id="8" name="Forma libre 7">
            <a:extLst>
              <a:ext uri="{FF2B5EF4-FFF2-40B4-BE49-F238E27FC236}">
                <a16:creationId xmlns:a16="http://schemas.microsoft.com/office/drawing/2014/main" id="{479BF0A5-62EE-CD44-A050-25206D5E3D35}"/>
              </a:ext>
            </a:extLst>
          </p:cNvPr>
          <p:cNvSpPr/>
          <p:nvPr/>
        </p:nvSpPr>
        <p:spPr>
          <a:xfrm>
            <a:off x="796083" y="0"/>
            <a:ext cx="2647177" cy="1275102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solidFill>
            <a:srgbClr val="FFFFFF"/>
          </a:solidFill>
          <a:ln>
            <a:noFill/>
            <a:prstDash val="solid"/>
          </a:ln>
        </p:spPr>
        <p:txBody>
          <a:bodyPr vert="horz" wrap="square" lIns="81638" tIns="40819" rIns="81638" bIns="40819" anchor="ctr" anchorCtr="0" compatLnSpc="0">
            <a:spAutoFit/>
          </a:bodyPr>
          <a:lstStyle/>
          <a:p>
            <a:endParaRPr lang="eu-ES" sz="1633" b="0" u="none" kern="1200">
              <a:latin typeface="Liberation Sans" pitchFamily="18"/>
              <a:ea typeface="WenQuanYi Zen Hei" pitchFamily="2"/>
              <a:cs typeface="Lohit Hindi" pitchFamily="2"/>
            </a:endParaRPr>
          </a:p>
        </p:txBody>
      </p:sp>
      <p:sp>
        <p:nvSpPr>
          <p:cNvPr id="10" name="Forma libre 9">
            <a:extLst>
              <a:ext uri="{FF2B5EF4-FFF2-40B4-BE49-F238E27FC236}">
                <a16:creationId xmlns:a16="http://schemas.microsoft.com/office/drawing/2014/main" id="{B96B911B-9CB2-EA4F-9401-23DED5A1E946}"/>
              </a:ext>
            </a:extLst>
          </p:cNvPr>
          <p:cNvSpPr/>
          <p:nvPr/>
        </p:nvSpPr>
        <p:spPr>
          <a:xfrm>
            <a:off x="902386" y="2923440"/>
            <a:ext cx="10378225" cy="3044067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solidFill>
            <a:srgbClr val="FFFFFF"/>
          </a:solidFill>
          <a:ln>
            <a:noFill/>
            <a:prstDash val="solid"/>
          </a:ln>
        </p:spPr>
        <p:txBody>
          <a:bodyPr vert="horz" wrap="square" lIns="81638" tIns="40819" rIns="81638" bIns="40819" anchor="ctr" anchorCtr="0" compatLnSpc="0">
            <a:spAutoFit/>
          </a:bodyPr>
          <a:lstStyle/>
          <a:p>
            <a:endParaRPr lang="eu-ES" sz="1633" b="0" u="none" kern="1200">
              <a:latin typeface="Liberation Sans" pitchFamily="18"/>
              <a:ea typeface="WenQuanYi Zen Hei" pitchFamily="2"/>
              <a:cs typeface="Lohit Hindi" pitchFamily="2"/>
            </a:endParaRPr>
          </a:p>
        </p:txBody>
      </p:sp>
      <p:sp>
        <p:nvSpPr>
          <p:cNvPr id="17" name="CuadroTexto 6">
            <a:extLst>
              <a:ext uri="{FF2B5EF4-FFF2-40B4-BE49-F238E27FC236}">
                <a16:creationId xmlns:a16="http://schemas.microsoft.com/office/drawing/2014/main" id="{25B68D87-0609-AE45-B024-45EB997D6A08}"/>
              </a:ext>
            </a:extLst>
          </p:cNvPr>
          <p:cNvSpPr/>
          <p:nvPr/>
        </p:nvSpPr>
        <p:spPr>
          <a:xfrm>
            <a:off x="3816840" y="5967069"/>
            <a:ext cx="7503618" cy="400110"/>
          </a:xfrm>
          <a:prstGeom prst="rect">
            <a:avLst/>
          </a:prstGeom>
          <a:noFill/>
          <a:ln w="127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vertOverflow="overflow" horzOverflow="overflow" wrap="square" lIns="45720" tIns="45720" rIns="45720" bIns="45720" anchor="t">
            <a:spAutoFit/>
          </a:bodyPr>
          <a:lstStyle/>
          <a:p>
            <a:pPr algn="r">
              <a:tabLst>
                <a:tab pos="0" algn="l"/>
              </a:tabLst>
            </a:pPr>
            <a:r>
              <a:rPr lang="es-ES" sz="1000" b="1" u="none" strike="noStrike" spc="-1" noProof="1">
                <a:solidFill>
                  <a:srgbClr val="FFFFFF"/>
                </a:solidFill>
                <a:latin typeface="EHUSans"/>
                <a:ea typeface="Arial"/>
              </a:rPr>
              <a:t>Edukiak / Contenidos / Contents: Gotzone Barandika</a:t>
            </a:r>
            <a:r>
              <a:rPr lang="es-ES" sz="1000" u="none" spc="-1" noProof="1">
                <a:solidFill>
                  <a:srgbClr val="FFFFFF"/>
                </a:solidFill>
                <a:latin typeface="EHUSans"/>
                <a:ea typeface="Arial"/>
              </a:rPr>
              <a:t>,</a:t>
            </a:r>
            <a:r>
              <a:rPr lang="es-ES" sz="1000" b="1" u="none" strike="noStrike" spc="-1" noProof="1">
                <a:solidFill>
                  <a:srgbClr val="FFFFFF"/>
                </a:solidFill>
                <a:latin typeface="EHUSans"/>
                <a:ea typeface="Arial"/>
              </a:rPr>
              <a:t> </a:t>
            </a:r>
            <a:r>
              <a:rPr lang="es-ES" sz="1000" u="none" spc="-1" noProof="1">
                <a:solidFill>
                  <a:srgbClr val="FFFFFF"/>
                </a:solidFill>
                <a:latin typeface="EHUSans"/>
                <a:ea typeface="Arial"/>
              </a:rPr>
              <a:t>Eva Portíllo Pérez, Aida Vallejo </a:t>
            </a:r>
            <a:br>
              <a:rPr lang="es-ES" sz="2800" u="none" noProof="1"/>
            </a:br>
            <a:r>
              <a:rPr lang="es-ES" sz="1000" b="1" u="none" strike="noStrike" spc="-1" noProof="1">
                <a:solidFill>
                  <a:srgbClr val="FFFFFF"/>
                </a:solidFill>
                <a:latin typeface="EHUSans"/>
                <a:ea typeface="Arial"/>
              </a:rPr>
              <a:t>Diseinu grafikoa / Diseño gráico / Graphic design: Aida Vallejo</a:t>
            </a:r>
            <a:endParaRPr lang="es-ES" sz="1000" b="0" u="none" strike="noStrike" spc="-1" noProof="1">
              <a:latin typeface="Arial"/>
            </a:endParaRPr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1C9FF4E3-1374-D106-6020-2654DE27D3C8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01906" y="111293"/>
            <a:ext cx="2332622" cy="1063290"/>
          </a:xfrm>
          <a:prstGeom prst="rect">
            <a:avLst/>
          </a:prstGeom>
          <a:ln>
            <a:noFill/>
          </a:ln>
        </p:spPr>
      </p:pic>
      <p:sp>
        <p:nvSpPr>
          <p:cNvPr id="22" name="CuadroTexto 21">
            <a:extLst>
              <a:ext uri="{FF2B5EF4-FFF2-40B4-BE49-F238E27FC236}">
                <a16:creationId xmlns:a16="http://schemas.microsoft.com/office/drawing/2014/main" id="{26AA7BB2-50B5-0003-3342-37FED5A146F5}"/>
              </a:ext>
            </a:extLst>
          </p:cNvPr>
          <p:cNvSpPr txBox="1"/>
          <p:nvPr/>
        </p:nvSpPr>
        <p:spPr>
          <a:xfrm>
            <a:off x="9297479" y="3109700"/>
            <a:ext cx="1611923" cy="323163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indent="0" algn="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s-ES" sz="1500" b="0" u="none">
                <a:latin typeface="EHUSans"/>
              </a:rPr>
              <a:t>2025.12.03</a:t>
            </a:r>
            <a:endParaRPr lang="es-ES" sz="15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EHUSans"/>
              <a:ea typeface="+mn-ea"/>
              <a:cs typeface="+mn-cs"/>
            </a:endParaRPr>
          </a:p>
        </p:txBody>
      </p:sp>
      <p:sp>
        <p:nvSpPr>
          <p:cNvPr id="15" name="Subtítulo 5">
            <a:extLst>
              <a:ext uri="{FF2B5EF4-FFF2-40B4-BE49-F238E27FC236}">
                <a16:creationId xmlns:a16="http://schemas.microsoft.com/office/drawing/2014/main" id="{6AA46F8C-E543-4948-B813-94AAA59D0B90}"/>
              </a:ext>
            </a:extLst>
          </p:cNvPr>
          <p:cNvSpPr txBox="1">
            <a:spLocks/>
          </p:cNvSpPr>
          <p:nvPr/>
        </p:nvSpPr>
        <p:spPr>
          <a:xfrm>
            <a:off x="1400000" y="4731024"/>
            <a:ext cx="9396383" cy="107243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vert="horz" lIns="45719" tIns="45720" rIns="45719" bIns="45720" anchor="ctr"/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indent="0" hangingPunct="1">
              <a:buNone/>
            </a:pPr>
            <a:r>
              <a:rPr lang="en-GB" sz="6600">
                <a:latin typeface="EHUSans"/>
                <a:cs typeface="Times New Roman"/>
              </a:rPr>
              <a:t>The doctorate at EHU</a:t>
            </a:r>
            <a:endParaRPr lang="en-GB" sz="6600">
              <a:latin typeface="EHUSans" panose="02000503050000020004" pitchFamily="2" charset="0"/>
              <a:cs typeface="Times New Roman" pitchFamily="18"/>
            </a:endParaRPr>
          </a:p>
        </p:txBody>
      </p:sp>
      <p:sp>
        <p:nvSpPr>
          <p:cNvPr id="23" name="Subtítulo 5">
            <a:extLst>
              <a:ext uri="{FF2B5EF4-FFF2-40B4-BE49-F238E27FC236}">
                <a16:creationId xmlns:a16="http://schemas.microsoft.com/office/drawing/2014/main" id="{78D5115E-BF51-07DB-F735-E1E391B3131A}"/>
              </a:ext>
            </a:extLst>
          </p:cNvPr>
          <p:cNvSpPr txBox="1">
            <a:spLocks/>
          </p:cNvSpPr>
          <p:nvPr/>
        </p:nvSpPr>
        <p:spPr>
          <a:xfrm>
            <a:off x="1398729" y="3979050"/>
            <a:ext cx="9910837" cy="107243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  <p:txBody>
          <a:bodyPr vert="horz" lIns="45719" tIns="45720" rIns="45719" bIns="45720" anchor="ctr"/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indent="0" hangingPunct="1">
              <a:buNone/>
            </a:pPr>
            <a:r>
              <a:rPr lang="es-ES_tradnl" sz="6600" b="1" noProof="1">
                <a:latin typeface="EHUSans"/>
                <a:cs typeface="Times New Roman"/>
              </a:rPr>
              <a:t>El doctorado en la EHU</a:t>
            </a:r>
            <a:endParaRPr lang="es-ES_tradnl" sz="6600" b="1" noProof="1">
              <a:latin typeface="EHUSans" panose="02000503050000020004" pitchFamily="2" charset="0"/>
              <a:cs typeface="Times New Roman" pitchFamily="18"/>
            </a:endParaRPr>
          </a:p>
        </p:txBody>
      </p:sp>
      <p:sp>
        <p:nvSpPr>
          <p:cNvPr id="24" name="Subtítulo 5">
            <a:extLst>
              <a:ext uri="{FF2B5EF4-FFF2-40B4-BE49-F238E27FC236}">
                <a16:creationId xmlns:a16="http://schemas.microsoft.com/office/drawing/2014/main" id="{14C76A63-8E61-2096-D9A2-C12D560B7C53}"/>
              </a:ext>
            </a:extLst>
          </p:cNvPr>
          <p:cNvSpPr txBox="1">
            <a:spLocks/>
          </p:cNvSpPr>
          <p:nvPr/>
        </p:nvSpPr>
        <p:spPr>
          <a:xfrm>
            <a:off x="1389973" y="3186971"/>
            <a:ext cx="9396383" cy="107243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  <p:txBody>
          <a:bodyPr vert="horz" lIns="45719" tIns="45720" rIns="45719" bIns="45720" anchor="ctr"/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indent="0">
              <a:buNone/>
            </a:pPr>
            <a:r>
              <a:rPr lang="en-GB" sz="6600" noProof="1">
                <a:latin typeface="EHUSerif"/>
                <a:cs typeface="Times New Roman"/>
              </a:rPr>
              <a:t>Doktoregoa EHUn</a:t>
            </a:r>
            <a:endParaRPr lang="en-GB" sz="6600">
              <a:latin typeface="EHUSerif"/>
              <a:cs typeface="Times New Roman"/>
            </a:endParaRPr>
          </a:p>
        </p:txBody>
      </p:sp>
      <p:pic>
        <p:nvPicPr>
          <p:cNvPr id="4" name="01 intro">
            <a:hlinkClick r:id="" action="ppaction://media"/>
            <a:extLst>
              <a:ext uri="{FF2B5EF4-FFF2-40B4-BE49-F238E27FC236}">
                <a16:creationId xmlns:a16="http://schemas.microsoft.com/office/drawing/2014/main" id="{6CB1EA17-B835-4ECE-624D-7043F903C6D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432483" y="5798529"/>
            <a:ext cx="730250" cy="730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613547"/>
      </p:ext>
    </p:extLst>
  </p:cSld>
  <p:clrMapOvr>
    <a:masterClrMapping/>
  </p:clrMapOvr>
  <p:transition spd="med" advTm="37679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número de diapositiva 1">
            <a:extLst>
              <a:ext uri="{FF2B5EF4-FFF2-40B4-BE49-F238E27FC236}">
                <a16:creationId xmlns:a16="http://schemas.microsoft.com/office/drawing/2014/main" id="{4D8A9F4F-5AD1-DD41-C8CD-04303FD87744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86CB4B4D-7CA3-9044-876B-883B54F8677D}" type="slidenum">
              <a:rPr lang="es-ES" smtClean="0"/>
              <a:pPr/>
              <a:t>2</a:t>
            </a:fld>
            <a:endParaRPr lang="es-ES"/>
          </a:p>
        </p:txBody>
      </p:sp>
      <p:grpSp>
        <p:nvGrpSpPr>
          <p:cNvPr id="11" name="Grupo 10">
            <a:extLst>
              <a:ext uri="{FF2B5EF4-FFF2-40B4-BE49-F238E27FC236}">
                <a16:creationId xmlns:a16="http://schemas.microsoft.com/office/drawing/2014/main" id="{92BEBC29-A3B1-4AB8-F107-438F3FC32EB2}"/>
              </a:ext>
            </a:extLst>
          </p:cNvPr>
          <p:cNvGrpSpPr/>
          <p:nvPr/>
        </p:nvGrpSpPr>
        <p:grpSpPr>
          <a:xfrm>
            <a:off x="10714" y="-17586"/>
            <a:ext cx="1618793" cy="6896256"/>
            <a:chOff x="10714" y="-17586"/>
            <a:chExt cx="1618793" cy="6896256"/>
          </a:xfrm>
        </p:grpSpPr>
        <p:sp>
          <p:nvSpPr>
            <p:cNvPr id="6" name="Rectángulo 5">
              <a:extLst>
                <a:ext uri="{FF2B5EF4-FFF2-40B4-BE49-F238E27FC236}">
                  <a16:creationId xmlns:a16="http://schemas.microsoft.com/office/drawing/2014/main" id="{5D3640D8-39D5-BF70-B45B-0E96DDAA3B7F}"/>
                </a:ext>
              </a:extLst>
            </p:cNvPr>
            <p:cNvSpPr/>
            <p:nvPr/>
          </p:nvSpPr>
          <p:spPr>
            <a:xfrm rot="5400000">
              <a:off x="-2599610" y="3443573"/>
              <a:ext cx="6045421" cy="824773"/>
            </a:xfrm>
            <a:prstGeom prst="rect">
              <a:avLst/>
            </a:prstGeom>
            <a:solidFill>
              <a:srgbClr val="33CCCC"/>
            </a:solidFill>
            <a:ln w="25400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spAutoFit/>
            </a:bodyPr>
            <a:lstStyle/>
            <a:p>
              <a:pPr marL="0" marR="0" indent="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s-ES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endParaRPr>
            </a:p>
          </p:txBody>
        </p:sp>
        <p:pic>
          <p:nvPicPr>
            <p:cNvPr id="8" name="Imagen 7">
              <a:extLst>
                <a:ext uri="{FF2B5EF4-FFF2-40B4-BE49-F238E27FC236}">
                  <a16:creationId xmlns:a16="http://schemas.microsoft.com/office/drawing/2014/main" id="{2FDACFEE-0435-C7BE-513D-FF88D920D57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64857" y="213580"/>
              <a:ext cx="520212" cy="408111"/>
            </a:xfrm>
            <a:prstGeom prst="rect">
              <a:avLst/>
            </a:prstGeom>
            <a:ln>
              <a:noFill/>
            </a:ln>
          </p:spPr>
        </p:pic>
        <p:sp>
          <p:nvSpPr>
            <p:cNvPr id="10" name="Rectángulo 9">
              <a:extLst>
                <a:ext uri="{FF2B5EF4-FFF2-40B4-BE49-F238E27FC236}">
                  <a16:creationId xmlns:a16="http://schemas.microsoft.com/office/drawing/2014/main" id="{1EB64BAA-B1FC-F9FE-8E20-E88AB52947DD}"/>
                </a:ext>
              </a:extLst>
            </p:cNvPr>
            <p:cNvSpPr/>
            <p:nvPr/>
          </p:nvSpPr>
          <p:spPr>
            <a:xfrm>
              <a:off x="854319" y="-17586"/>
              <a:ext cx="775188" cy="855785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25400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spAutoFit/>
            </a:bodyPr>
            <a:lstStyle/>
            <a:p>
              <a:pPr marL="0" marR="0" indent="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s-ES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endParaRPr>
            </a:p>
          </p:txBody>
        </p:sp>
      </p:grpSp>
      <p:grpSp>
        <p:nvGrpSpPr>
          <p:cNvPr id="12" name="Grupo 11">
            <a:extLst>
              <a:ext uri="{FF2B5EF4-FFF2-40B4-BE49-F238E27FC236}">
                <a16:creationId xmlns:a16="http://schemas.microsoft.com/office/drawing/2014/main" id="{E3862726-8E3A-DE8C-65C2-8B89BA2C505A}"/>
              </a:ext>
            </a:extLst>
          </p:cNvPr>
          <p:cNvGrpSpPr/>
          <p:nvPr/>
        </p:nvGrpSpPr>
        <p:grpSpPr>
          <a:xfrm>
            <a:off x="1466530" y="2018764"/>
            <a:ext cx="466066" cy="426377"/>
            <a:chOff x="1415159" y="1376629"/>
            <a:chExt cx="466066" cy="426377"/>
          </a:xfrm>
        </p:grpSpPr>
        <p:sp>
          <p:nvSpPr>
            <p:cNvPr id="9" name="Elipse 8">
              <a:extLst>
                <a:ext uri="{FF2B5EF4-FFF2-40B4-BE49-F238E27FC236}">
                  <a16:creationId xmlns:a16="http://schemas.microsoft.com/office/drawing/2014/main" id="{1889E15D-E132-CB28-E47E-D0EB85ADE07E}"/>
                </a:ext>
              </a:extLst>
            </p:cNvPr>
            <p:cNvSpPr/>
            <p:nvPr/>
          </p:nvSpPr>
          <p:spPr>
            <a:xfrm>
              <a:off x="1415159" y="1376629"/>
              <a:ext cx="426377" cy="426377"/>
            </a:xfrm>
            <a:prstGeom prst="ellipse">
              <a:avLst/>
            </a:prstGeom>
            <a:solidFill>
              <a:schemeClr val="tx1"/>
            </a:solidFill>
            <a:ln w="25400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spAutoFit/>
            </a:bodyPr>
            <a:lstStyle/>
            <a:p>
              <a:pPr marL="0" marR="0" indent="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s-ES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endParaRPr>
            </a:p>
          </p:txBody>
        </p:sp>
        <p:sp>
          <p:nvSpPr>
            <p:cNvPr id="7" name="CuadroTexto 6">
              <a:extLst>
                <a:ext uri="{FF2B5EF4-FFF2-40B4-BE49-F238E27FC236}">
                  <a16:creationId xmlns:a16="http://schemas.microsoft.com/office/drawing/2014/main" id="{1023899F-B810-6B3E-7E0D-368DF81B46DF}"/>
                </a:ext>
              </a:extLst>
            </p:cNvPr>
            <p:cNvSpPr txBox="1"/>
            <p:nvPr/>
          </p:nvSpPr>
          <p:spPr>
            <a:xfrm>
              <a:off x="1473540" y="1416704"/>
              <a:ext cx="407685" cy="323163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lang="es-ES" sz="1500" b="0" u="none">
                  <a:solidFill>
                    <a:srgbClr val="FFFFFF"/>
                  </a:solidFill>
                </a:rPr>
                <a:t>01</a:t>
              </a:r>
              <a:endParaRPr lang="es-ES" sz="15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</a:endParaRPr>
            </a:p>
          </p:txBody>
        </p:sp>
      </p:grpSp>
      <p:grpSp>
        <p:nvGrpSpPr>
          <p:cNvPr id="25" name="Grupo 24">
            <a:extLst>
              <a:ext uri="{FF2B5EF4-FFF2-40B4-BE49-F238E27FC236}">
                <a16:creationId xmlns:a16="http://schemas.microsoft.com/office/drawing/2014/main" id="{8B13C202-BDE4-B226-7AF8-F3736C1D934A}"/>
              </a:ext>
            </a:extLst>
          </p:cNvPr>
          <p:cNvGrpSpPr/>
          <p:nvPr/>
        </p:nvGrpSpPr>
        <p:grpSpPr>
          <a:xfrm>
            <a:off x="1996523" y="2018230"/>
            <a:ext cx="2975927" cy="569102"/>
            <a:chOff x="2364681" y="1710005"/>
            <a:chExt cx="2975927" cy="569102"/>
          </a:xfrm>
        </p:grpSpPr>
        <p:sp>
          <p:nvSpPr>
            <p:cNvPr id="14" name="Subtítulo 5">
              <a:extLst>
                <a:ext uri="{FF2B5EF4-FFF2-40B4-BE49-F238E27FC236}">
                  <a16:creationId xmlns:a16="http://schemas.microsoft.com/office/drawing/2014/main" id="{0AEE7B91-F0DB-99C0-12D1-1D878E297914}"/>
                </a:ext>
              </a:extLst>
            </p:cNvPr>
            <p:cNvSpPr txBox="1">
              <a:spLocks/>
            </p:cNvSpPr>
            <p:nvPr/>
          </p:nvSpPr>
          <p:spPr>
            <a:xfrm>
              <a:off x="2372042" y="2091321"/>
              <a:ext cx="2685269" cy="187786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vert="horz" lIns="45719" tIns="45720" rIns="45719" bIns="45720" anchor="ctr"/>
            <a:lstStyle>
              <a:lvl1pPr marL="342900" marR="0" indent="-34290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•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1pPr>
              <a:lvl2pPr marL="783771" marR="0" indent="-326571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–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2pPr>
              <a:lvl3pPr marL="1219200" marR="0" indent="-30480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•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3pPr>
              <a:lvl4pPr marL="17373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–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4pPr>
              <a:lvl5pPr marL="21945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5pPr>
              <a:lvl6pPr marL="26517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6pPr>
              <a:lvl7pPr marL="31089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7pPr>
              <a:lvl8pPr marL="3566159" marR="0" indent="-365759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8pPr>
              <a:lvl9pPr marL="4023359" marR="0" indent="-365759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9pPr>
            </a:lstStyle>
            <a:p>
              <a:pPr marL="0" indent="0">
                <a:buNone/>
              </a:pPr>
              <a:r>
                <a:rPr lang="en-GB" sz="1200">
                  <a:latin typeface="EHUSans"/>
                  <a:cs typeface="Times New Roman"/>
                </a:rPr>
                <a:t>Key aspects of the doctorate</a:t>
              </a:r>
            </a:p>
          </p:txBody>
        </p:sp>
        <p:sp>
          <p:nvSpPr>
            <p:cNvPr id="16" name="Subtítulo 5">
              <a:extLst>
                <a:ext uri="{FF2B5EF4-FFF2-40B4-BE49-F238E27FC236}">
                  <a16:creationId xmlns:a16="http://schemas.microsoft.com/office/drawing/2014/main" id="{CE4B8473-88F4-133B-B57A-0439BB3128A2}"/>
                </a:ext>
              </a:extLst>
            </p:cNvPr>
            <p:cNvSpPr txBox="1">
              <a:spLocks/>
            </p:cNvSpPr>
            <p:nvPr/>
          </p:nvSpPr>
          <p:spPr>
            <a:xfrm>
              <a:off x="2364681" y="1895864"/>
              <a:ext cx="2600769" cy="177890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:m="http://schemas.openxmlformats.org/officeDocument/2006/math" xmlns:a14="http://schemas.microsoft.com/office/drawing/2010/main" xmlns:ma14="http://schemas.microsoft.com/office/mac/drawingml/2011/main" xmlns="" val="1"/>
              </a:ext>
            </a:extLst>
          </p:spPr>
          <p:txBody>
            <a:bodyPr vert="horz" lIns="45719" tIns="45720" rIns="45719" bIns="45720" anchor="ctr"/>
            <a:lstStyle>
              <a:lvl1pPr marL="342900" marR="0" indent="-34290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•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1pPr>
              <a:lvl2pPr marL="783771" marR="0" indent="-326571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–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2pPr>
              <a:lvl3pPr marL="1219200" marR="0" indent="-30480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•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3pPr>
              <a:lvl4pPr marL="17373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–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4pPr>
              <a:lvl5pPr marL="21945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5pPr>
              <a:lvl6pPr marL="26517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6pPr>
              <a:lvl7pPr marL="31089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7pPr>
              <a:lvl8pPr marL="3566159" marR="0" indent="-365759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8pPr>
              <a:lvl9pPr marL="4023359" marR="0" indent="-365759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9pPr>
            </a:lstStyle>
            <a:p>
              <a:pPr marL="0" indent="0">
                <a:buNone/>
              </a:pPr>
              <a:r>
                <a:rPr lang="es-ES_tradnl" sz="1200" b="1" noProof="1">
                  <a:latin typeface="EHUSans"/>
                  <a:cs typeface="Times New Roman"/>
                </a:rPr>
                <a:t>Aspectos clave del doctorado</a:t>
              </a:r>
              <a:endParaRPr lang="es-ES" sz="1200"/>
            </a:p>
          </p:txBody>
        </p:sp>
        <p:sp>
          <p:nvSpPr>
            <p:cNvPr id="18" name="Subtítulo 5">
              <a:extLst>
                <a:ext uri="{FF2B5EF4-FFF2-40B4-BE49-F238E27FC236}">
                  <a16:creationId xmlns:a16="http://schemas.microsoft.com/office/drawing/2014/main" id="{61DCB068-9564-4517-76C8-C75BB6A4FF3B}"/>
                </a:ext>
              </a:extLst>
            </p:cNvPr>
            <p:cNvSpPr txBox="1">
              <a:spLocks/>
            </p:cNvSpPr>
            <p:nvPr/>
          </p:nvSpPr>
          <p:spPr>
            <a:xfrm>
              <a:off x="2371911" y="1710005"/>
              <a:ext cx="2968697" cy="180559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:m="http://schemas.openxmlformats.org/officeDocument/2006/math" xmlns:a14="http://schemas.microsoft.com/office/drawing/2010/main" xmlns:ma14="http://schemas.microsoft.com/office/mac/drawingml/2011/main" xmlns="" val="1"/>
              </a:ext>
            </a:extLst>
          </p:spPr>
          <p:txBody>
            <a:bodyPr vert="horz" lIns="45719" tIns="45720" rIns="45719" bIns="45720" anchor="ctr"/>
            <a:lstStyle>
              <a:lvl1pPr marL="342900" marR="0" indent="-34290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•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1pPr>
              <a:lvl2pPr marL="783771" marR="0" indent="-326571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–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2pPr>
              <a:lvl3pPr marL="1219200" marR="0" indent="-30480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•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3pPr>
              <a:lvl4pPr marL="17373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–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4pPr>
              <a:lvl5pPr marL="21945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5pPr>
              <a:lvl6pPr marL="26517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6pPr>
              <a:lvl7pPr marL="31089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7pPr>
              <a:lvl8pPr marL="3566159" marR="0" indent="-365759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8pPr>
              <a:lvl9pPr marL="4023359" marR="0" indent="-365759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9pPr>
            </a:lstStyle>
            <a:p>
              <a:pPr marL="0" indent="0">
                <a:buNone/>
              </a:pPr>
              <a:r>
                <a:rPr lang="en-GB" sz="1200" noProof="1">
                  <a:solidFill>
                    <a:srgbClr val="2AB0B0"/>
                  </a:solidFill>
                  <a:latin typeface="EHUSerif"/>
                  <a:cs typeface="Times New Roman"/>
                </a:rPr>
                <a:t>Doktoregoaren funtsezko alderdiak</a:t>
              </a:r>
              <a:endParaRPr lang="en-GB" sz="1200">
                <a:solidFill>
                  <a:srgbClr val="2AB0B0"/>
                </a:solidFill>
                <a:latin typeface="EHUSerif"/>
                <a:cs typeface="Times New Roman"/>
              </a:endParaRPr>
            </a:p>
          </p:txBody>
        </p:sp>
      </p:grpSp>
      <p:grpSp>
        <p:nvGrpSpPr>
          <p:cNvPr id="19" name="Grupo 18">
            <a:extLst>
              <a:ext uri="{FF2B5EF4-FFF2-40B4-BE49-F238E27FC236}">
                <a16:creationId xmlns:a16="http://schemas.microsoft.com/office/drawing/2014/main" id="{C94C75C4-8319-CDED-20C9-5BD77D4067AA}"/>
              </a:ext>
            </a:extLst>
          </p:cNvPr>
          <p:cNvGrpSpPr/>
          <p:nvPr/>
        </p:nvGrpSpPr>
        <p:grpSpPr>
          <a:xfrm>
            <a:off x="1466529" y="2849257"/>
            <a:ext cx="466066" cy="426377"/>
            <a:chOff x="1415159" y="1376629"/>
            <a:chExt cx="466066" cy="426377"/>
          </a:xfrm>
        </p:grpSpPr>
        <p:sp>
          <p:nvSpPr>
            <p:cNvPr id="20" name="Elipse 19">
              <a:extLst>
                <a:ext uri="{FF2B5EF4-FFF2-40B4-BE49-F238E27FC236}">
                  <a16:creationId xmlns:a16="http://schemas.microsoft.com/office/drawing/2014/main" id="{EF2641DD-778C-385D-75CF-879809D2A955}"/>
                </a:ext>
              </a:extLst>
            </p:cNvPr>
            <p:cNvSpPr/>
            <p:nvPr/>
          </p:nvSpPr>
          <p:spPr>
            <a:xfrm>
              <a:off x="1415159" y="1376629"/>
              <a:ext cx="426377" cy="426377"/>
            </a:xfrm>
            <a:prstGeom prst="ellipse">
              <a:avLst/>
            </a:prstGeom>
            <a:solidFill>
              <a:schemeClr val="tx1"/>
            </a:solidFill>
            <a:ln w="25400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spAutoFit/>
            </a:bodyPr>
            <a:lstStyle/>
            <a:p>
              <a:pPr marL="0" marR="0" indent="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s-ES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endParaRPr>
            </a:p>
          </p:txBody>
        </p:sp>
        <p:sp>
          <p:nvSpPr>
            <p:cNvPr id="21" name="CuadroTexto 20">
              <a:extLst>
                <a:ext uri="{FF2B5EF4-FFF2-40B4-BE49-F238E27FC236}">
                  <a16:creationId xmlns:a16="http://schemas.microsoft.com/office/drawing/2014/main" id="{19787AF9-75C8-F562-4B68-CF7859BDA56F}"/>
                </a:ext>
              </a:extLst>
            </p:cNvPr>
            <p:cNvSpPr txBox="1"/>
            <p:nvPr/>
          </p:nvSpPr>
          <p:spPr>
            <a:xfrm>
              <a:off x="1473540" y="1416704"/>
              <a:ext cx="407685" cy="323163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lang="es-ES" sz="1500" b="0" u="none">
                  <a:solidFill>
                    <a:srgbClr val="FFFFFF"/>
                  </a:solidFill>
                </a:rPr>
                <a:t>02</a:t>
              </a:r>
              <a:endParaRPr lang="es-ES" sz="15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</a:endParaRPr>
            </a:p>
          </p:txBody>
        </p:sp>
      </p:grpSp>
      <p:grpSp>
        <p:nvGrpSpPr>
          <p:cNvPr id="26" name="Grupo 25">
            <a:extLst>
              <a:ext uri="{FF2B5EF4-FFF2-40B4-BE49-F238E27FC236}">
                <a16:creationId xmlns:a16="http://schemas.microsoft.com/office/drawing/2014/main" id="{CDD7FAA7-65EF-18FE-387A-76C087B4E810}"/>
              </a:ext>
            </a:extLst>
          </p:cNvPr>
          <p:cNvGrpSpPr/>
          <p:nvPr/>
        </p:nvGrpSpPr>
        <p:grpSpPr>
          <a:xfrm>
            <a:off x="1996523" y="2848723"/>
            <a:ext cx="2975927" cy="569102"/>
            <a:chOff x="2364680" y="2728858"/>
            <a:chExt cx="2975927" cy="569102"/>
          </a:xfrm>
        </p:grpSpPr>
        <p:sp>
          <p:nvSpPr>
            <p:cNvPr id="22" name="Subtítulo 5">
              <a:extLst>
                <a:ext uri="{FF2B5EF4-FFF2-40B4-BE49-F238E27FC236}">
                  <a16:creationId xmlns:a16="http://schemas.microsoft.com/office/drawing/2014/main" id="{10CAEF7E-A00B-7808-CC87-978C730E091D}"/>
                </a:ext>
              </a:extLst>
            </p:cNvPr>
            <p:cNvSpPr txBox="1">
              <a:spLocks/>
            </p:cNvSpPr>
            <p:nvPr/>
          </p:nvSpPr>
          <p:spPr>
            <a:xfrm>
              <a:off x="2372041" y="3110174"/>
              <a:ext cx="2685269" cy="187786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:m="http://schemas.openxmlformats.org/officeDocument/2006/math" xmlns:a14="http://schemas.microsoft.com/office/drawing/2010/main" xmlns:ma14="http://schemas.microsoft.com/office/mac/drawingml/2011/main" xmlns="" val="1"/>
              </a:ext>
            </a:extLst>
          </p:spPr>
          <p:txBody>
            <a:bodyPr vert="horz" lIns="45719" tIns="45720" rIns="45719" bIns="45720" anchor="ctr"/>
            <a:lstStyle>
              <a:lvl1pPr marL="342900" marR="0" indent="-34290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•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1pPr>
              <a:lvl2pPr marL="783771" marR="0" indent="-326571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–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2pPr>
              <a:lvl3pPr marL="1219200" marR="0" indent="-30480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•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3pPr>
              <a:lvl4pPr marL="17373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–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4pPr>
              <a:lvl5pPr marL="21945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5pPr>
              <a:lvl6pPr marL="26517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6pPr>
              <a:lvl7pPr marL="31089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7pPr>
              <a:lvl8pPr marL="3566159" marR="0" indent="-365759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8pPr>
              <a:lvl9pPr marL="4023359" marR="0" indent="-365759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9pPr>
            </a:lstStyle>
            <a:p>
              <a:pPr marL="0" indent="0">
                <a:buNone/>
              </a:pPr>
              <a:r>
                <a:rPr lang="en-GB" sz="1200">
                  <a:latin typeface="EHUSans"/>
                  <a:cs typeface="Times New Roman"/>
                </a:rPr>
                <a:t>Contacts</a:t>
              </a:r>
              <a:endParaRPr lang="es-ES"/>
            </a:p>
          </p:txBody>
        </p:sp>
        <p:sp>
          <p:nvSpPr>
            <p:cNvPr id="23" name="Subtítulo 5">
              <a:extLst>
                <a:ext uri="{FF2B5EF4-FFF2-40B4-BE49-F238E27FC236}">
                  <a16:creationId xmlns:a16="http://schemas.microsoft.com/office/drawing/2014/main" id="{C3DF0416-80CC-7CB8-B73F-73DD18FEE271}"/>
                </a:ext>
              </a:extLst>
            </p:cNvPr>
            <p:cNvSpPr txBox="1">
              <a:spLocks/>
            </p:cNvSpPr>
            <p:nvPr/>
          </p:nvSpPr>
          <p:spPr>
            <a:xfrm>
              <a:off x="2364680" y="2914717"/>
              <a:ext cx="2600769" cy="177890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vert="horz" lIns="45719" tIns="45720" rIns="45719" bIns="45720" anchor="ctr"/>
            <a:lstStyle>
              <a:lvl1pPr marL="342900" marR="0" indent="-34290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•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1pPr>
              <a:lvl2pPr marL="783771" marR="0" indent="-326571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–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2pPr>
              <a:lvl3pPr marL="1219200" marR="0" indent="-30480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•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3pPr>
              <a:lvl4pPr marL="17373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–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4pPr>
              <a:lvl5pPr marL="21945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5pPr>
              <a:lvl6pPr marL="26517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6pPr>
              <a:lvl7pPr marL="31089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7pPr>
              <a:lvl8pPr marL="3566159" marR="0" indent="-365759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8pPr>
              <a:lvl9pPr marL="4023359" marR="0" indent="-365759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9pPr>
            </a:lstStyle>
            <a:p>
              <a:pPr marL="0" indent="0">
                <a:buNone/>
              </a:pPr>
              <a:r>
                <a:rPr lang="es-ES_tradnl" sz="1200" b="1" noProof="1">
                  <a:latin typeface="EHUSans"/>
                  <a:cs typeface="Times New Roman"/>
                </a:rPr>
                <a:t>Contactos</a:t>
              </a:r>
              <a:endParaRPr lang="es-ES"/>
            </a:p>
          </p:txBody>
        </p:sp>
        <p:sp>
          <p:nvSpPr>
            <p:cNvPr id="24" name="Subtítulo 5">
              <a:extLst>
                <a:ext uri="{FF2B5EF4-FFF2-40B4-BE49-F238E27FC236}">
                  <a16:creationId xmlns:a16="http://schemas.microsoft.com/office/drawing/2014/main" id="{C6194E84-D241-269D-F55D-2A932DE1D1C3}"/>
                </a:ext>
              </a:extLst>
            </p:cNvPr>
            <p:cNvSpPr txBox="1">
              <a:spLocks/>
            </p:cNvSpPr>
            <p:nvPr/>
          </p:nvSpPr>
          <p:spPr>
            <a:xfrm>
              <a:off x="2371910" y="2728858"/>
              <a:ext cx="2968697" cy="180559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vert="horz" lIns="45719" tIns="45720" rIns="45719" bIns="45720" anchor="ctr"/>
            <a:lstStyle>
              <a:lvl1pPr marL="342900" marR="0" indent="-34290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•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1pPr>
              <a:lvl2pPr marL="783771" marR="0" indent="-326571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–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2pPr>
              <a:lvl3pPr marL="1219200" marR="0" indent="-30480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•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3pPr>
              <a:lvl4pPr marL="17373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–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4pPr>
              <a:lvl5pPr marL="21945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5pPr>
              <a:lvl6pPr marL="26517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6pPr>
              <a:lvl7pPr marL="31089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7pPr>
              <a:lvl8pPr marL="3566159" marR="0" indent="-365759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8pPr>
              <a:lvl9pPr marL="4023359" marR="0" indent="-365759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9pPr>
            </a:lstStyle>
            <a:p>
              <a:pPr marL="0" indent="0">
                <a:buNone/>
              </a:pPr>
              <a:r>
                <a:rPr lang="en-GB" sz="1200" noProof="1">
                  <a:solidFill>
                    <a:srgbClr val="2AB0B0"/>
                  </a:solidFill>
                  <a:latin typeface="EHUSerif"/>
                  <a:cs typeface="Times New Roman"/>
                </a:rPr>
                <a:t>Harremanetarako</a:t>
              </a:r>
              <a:endParaRPr lang="es-ES"/>
            </a:p>
          </p:txBody>
        </p:sp>
      </p:grpSp>
      <p:grpSp>
        <p:nvGrpSpPr>
          <p:cNvPr id="27" name="Grupo 26">
            <a:extLst>
              <a:ext uri="{FF2B5EF4-FFF2-40B4-BE49-F238E27FC236}">
                <a16:creationId xmlns:a16="http://schemas.microsoft.com/office/drawing/2014/main" id="{96916D77-AA6E-4B97-5DD0-4EA1EA8825D6}"/>
              </a:ext>
            </a:extLst>
          </p:cNvPr>
          <p:cNvGrpSpPr/>
          <p:nvPr/>
        </p:nvGrpSpPr>
        <p:grpSpPr>
          <a:xfrm>
            <a:off x="1466529" y="3645505"/>
            <a:ext cx="466066" cy="426377"/>
            <a:chOff x="1415159" y="1376629"/>
            <a:chExt cx="466066" cy="426377"/>
          </a:xfrm>
        </p:grpSpPr>
        <p:sp>
          <p:nvSpPr>
            <p:cNvPr id="28" name="Elipse 27">
              <a:extLst>
                <a:ext uri="{FF2B5EF4-FFF2-40B4-BE49-F238E27FC236}">
                  <a16:creationId xmlns:a16="http://schemas.microsoft.com/office/drawing/2014/main" id="{9C6973F5-7C4D-6C73-DA0F-0FE0EBC4A141}"/>
                </a:ext>
              </a:extLst>
            </p:cNvPr>
            <p:cNvSpPr/>
            <p:nvPr/>
          </p:nvSpPr>
          <p:spPr>
            <a:xfrm>
              <a:off x="1415159" y="1376629"/>
              <a:ext cx="426377" cy="426377"/>
            </a:xfrm>
            <a:prstGeom prst="ellipse">
              <a:avLst/>
            </a:prstGeom>
            <a:solidFill>
              <a:schemeClr val="tx1"/>
            </a:solidFill>
            <a:ln w="25400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spAutoFit/>
            </a:bodyPr>
            <a:lstStyle/>
            <a:p>
              <a:pPr marL="0" marR="0" indent="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s-ES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endParaRPr>
            </a:p>
          </p:txBody>
        </p:sp>
        <p:sp>
          <p:nvSpPr>
            <p:cNvPr id="29" name="CuadroTexto 28">
              <a:extLst>
                <a:ext uri="{FF2B5EF4-FFF2-40B4-BE49-F238E27FC236}">
                  <a16:creationId xmlns:a16="http://schemas.microsoft.com/office/drawing/2014/main" id="{CC37247C-2D86-BC13-7CCD-8EA0589867EB}"/>
                </a:ext>
              </a:extLst>
            </p:cNvPr>
            <p:cNvSpPr txBox="1"/>
            <p:nvPr/>
          </p:nvSpPr>
          <p:spPr>
            <a:xfrm>
              <a:off x="1473540" y="1416704"/>
              <a:ext cx="407685" cy="323163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lang="es-ES" sz="1500" b="0" u="none">
                  <a:solidFill>
                    <a:srgbClr val="FFFFFF"/>
                  </a:solidFill>
                </a:rPr>
                <a:t>03</a:t>
              </a:r>
              <a:endParaRPr lang="es-ES" sz="15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</a:endParaRPr>
            </a:p>
          </p:txBody>
        </p:sp>
      </p:grpSp>
      <p:sp>
        <p:nvSpPr>
          <p:cNvPr id="31" name="Subtítulo 5">
            <a:extLst>
              <a:ext uri="{FF2B5EF4-FFF2-40B4-BE49-F238E27FC236}">
                <a16:creationId xmlns:a16="http://schemas.microsoft.com/office/drawing/2014/main" id="{FB198292-E20A-4209-9E56-20A82B8A249C}"/>
              </a:ext>
            </a:extLst>
          </p:cNvPr>
          <p:cNvSpPr txBox="1">
            <a:spLocks/>
          </p:cNvSpPr>
          <p:nvPr/>
        </p:nvSpPr>
        <p:spPr>
          <a:xfrm>
            <a:off x="2003884" y="4026287"/>
            <a:ext cx="2685269" cy="18778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  <p:txBody>
          <a:bodyPr vert="horz" lIns="45719" tIns="45720" rIns="45719" bIns="45720" anchor="ctr"/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indent="0">
              <a:buNone/>
            </a:pPr>
            <a:r>
              <a:rPr lang="en-GB" sz="1200">
                <a:latin typeface="EHUSans"/>
                <a:cs typeface="Times New Roman"/>
              </a:rPr>
              <a:t>Doctoral School (</a:t>
            </a:r>
            <a:r>
              <a:rPr lang="en-GB" sz="1200" err="1">
                <a:latin typeface="EHUSans"/>
                <a:cs typeface="Times New Roman"/>
              </a:rPr>
              <a:t>DOKe</a:t>
            </a:r>
            <a:r>
              <a:rPr lang="en-GB" sz="1200">
                <a:latin typeface="EHUSans"/>
                <a:cs typeface="Times New Roman"/>
              </a:rPr>
              <a:t>)</a:t>
            </a:r>
          </a:p>
        </p:txBody>
      </p:sp>
      <p:sp>
        <p:nvSpPr>
          <p:cNvPr id="32" name="Subtítulo 5">
            <a:extLst>
              <a:ext uri="{FF2B5EF4-FFF2-40B4-BE49-F238E27FC236}">
                <a16:creationId xmlns:a16="http://schemas.microsoft.com/office/drawing/2014/main" id="{83E6E640-0791-19D0-117D-DBD75B84DAD0}"/>
              </a:ext>
            </a:extLst>
          </p:cNvPr>
          <p:cNvSpPr txBox="1">
            <a:spLocks/>
          </p:cNvSpPr>
          <p:nvPr/>
        </p:nvSpPr>
        <p:spPr>
          <a:xfrm>
            <a:off x="1996523" y="3830830"/>
            <a:ext cx="2600769" cy="17789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vert="horz" lIns="45719" tIns="45720" rIns="45719" bIns="45720" anchor="ctr"/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indent="0">
              <a:buNone/>
            </a:pPr>
            <a:r>
              <a:rPr lang="es-ES_tradnl" sz="1200" b="1" noProof="1">
                <a:latin typeface="EHUSans"/>
                <a:cs typeface="Times New Roman"/>
              </a:rPr>
              <a:t>Escuela de doctorado (DOKe)</a:t>
            </a:r>
            <a:endParaRPr lang="es-ES" sz="1200"/>
          </a:p>
        </p:txBody>
      </p:sp>
      <p:sp>
        <p:nvSpPr>
          <p:cNvPr id="33" name="Subtítulo 5">
            <a:extLst>
              <a:ext uri="{FF2B5EF4-FFF2-40B4-BE49-F238E27FC236}">
                <a16:creationId xmlns:a16="http://schemas.microsoft.com/office/drawing/2014/main" id="{03E69330-96A8-06AD-B079-41E8D6666B3F}"/>
              </a:ext>
            </a:extLst>
          </p:cNvPr>
          <p:cNvSpPr txBox="1">
            <a:spLocks/>
          </p:cNvSpPr>
          <p:nvPr/>
        </p:nvSpPr>
        <p:spPr>
          <a:xfrm>
            <a:off x="2003753" y="3644971"/>
            <a:ext cx="2968697" cy="18055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vert="horz" lIns="45719" tIns="45720" rIns="45719" bIns="45720" anchor="ctr"/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indent="0">
              <a:buNone/>
            </a:pPr>
            <a:r>
              <a:rPr lang="en-GB" sz="1200" noProof="1">
                <a:solidFill>
                  <a:srgbClr val="2AB0B0"/>
                </a:solidFill>
                <a:latin typeface="EHUSerif"/>
                <a:cs typeface="Times New Roman"/>
              </a:rPr>
              <a:t>Doktorego Eskola (DOKe)</a:t>
            </a:r>
            <a:endParaRPr lang="en-GB" sz="1200">
              <a:solidFill>
                <a:srgbClr val="2AB0B0"/>
              </a:solidFill>
              <a:latin typeface="EHUSerif"/>
              <a:cs typeface="Times New Roman"/>
            </a:endParaRPr>
          </a:p>
        </p:txBody>
      </p:sp>
      <p:grpSp>
        <p:nvGrpSpPr>
          <p:cNvPr id="35" name="Grupo 34">
            <a:extLst>
              <a:ext uri="{FF2B5EF4-FFF2-40B4-BE49-F238E27FC236}">
                <a16:creationId xmlns:a16="http://schemas.microsoft.com/office/drawing/2014/main" id="{420EBF67-F21D-D9C8-9F4C-F181A2D74D39}"/>
              </a:ext>
            </a:extLst>
          </p:cNvPr>
          <p:cNvGrpSpPr/>
          <p:nvPr/>
        </p:nvGrpSpPr>
        <p:grpSpPr>
          <a:xfrm>
            <a:off x="1466527" y="4458875"/>
            <a:ext cx="466066" cy="426377"/>
            <a:chOff x="1415159" y="1376629"/>
            <a:chExt cx="466066" cy="426377"/>
          </a:xfrm>
        </p:grpSpPr>
        <p:sp>
          <p:nvSpPr>
            <p:cNvPr id="36" name="Elipse 35">
              <a:extLst>
                <a:ext uri="{FF2B5EF4-FFF2-40B4-BE49-F238E27FC236}">
                  <a16:creationId xmlns:a16="http://schemas.microsoft.com/office/drawing/2014/main" id="{2A0D5F8D-64D3-458A-628A-809104E915D1}"/>
                </a:ext>
              </a:extLst>
            </p:cNvPr>
            <p:cNvSpPr/>
            <p:nvPr/>
          </p:nvSpPr>
          <p:spPr>
            <a:xfrm>
              <a:off x="1415159" y="1376629"/>
              <a:ext cx="426377" cy="426377"/>
            </a:xfrm>
            <a:prstGeom prst="ellipse">
              <a:avLst/>
            </a:prstGeom>
            <a:solidFill>
              <a:schemeClr val="tx1"/>
            </a:solidFill>
            <a:ln w="25400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spAutoFit/>
            </a:bodyPr>
            <a:lstStyle/>
            <a:p>
              <a:pPr marL="0" marR="0" indent="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s-ES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endParaRPr>
            </a:p>
          </p:txBody>
        </p:sp>
        <p:sp>
          <p:nvSpPr>
            <p:cNvPr id="37" name="CuadroTexto 36">
              <a:extLst>
                <a:ext uri="{FF2B5EF4-FFF2-40B4-BE49-F238E27FC236}">
                  <a16:creationId xmlns:a16="http://schemas.microsoft.com/office/drawing/2014/main" id="{4981D11F-E23F-77A6-FD4D-D6DAF5C28D0A}"/>
                </a:ext>
              </a:extLst>
            </p:cNvPr>
            <p:cNvSpPr txBox="1"/>
            <p:nvPr/>
          </p:nvSpPr>
          <p:spPr>
            <a:xfrm>
              <a:off x="1473540" y="1416704"/>
              <a:ext cx="407685" cy="323163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lang="es-ES" sz="1500" b="0" u="none">
                  <a:solidFill>
                    <a:srgbClr val="FFFFFF"/>
                  </a:solidFill>
                </a:rPr>
                <a:t>04</a:t>
              </a:r>
              <a:endParaRPr lang="es-ES" sz="15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</a:endParaRPr>
            </a:p>
          </p:txBody>
        </p:sp>
      </p:grpSp>
      <p:sp>
        <p:nvSpPr>
          <p:cNvPr id="39" name="Subtítulo 5">
            <a:extLst>
              <a:ext uri="{FF2B5EF4-FFF2-40B4-BE49-F238E27FC236}">
                <a16:creationId xmlns:a16="http://schemas.microsoft.com/office/drawing/2014/main" id="{C8EE1E72-6E3A-0BA6-7145-BCC52F206B11}"/>
              </a:ext>
            </a:extLst>
          </p:cNvPr>
          <p:cNvSpPr txBox="1">
            <a:spLocks/>
          </p:cNvSpPr>
          <p:nvPr/>
        </p:nvSpPr>
        <p:spPr>
          <a:xfrm>
            <a:off x="2003883" y="4839657"/>
            <a:ext cx="2685269" cy="18778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vert="horz" lIns="45719" tIns="45720" rIns="45719" bIns="45720" anchor="ctr"/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indent="0">
              <a:buNone/>
            </a:pPr>
            <a:r>
              <a:rPr lang="en-GB" sz="1200">
                <a:latin typeface="EHUSans"/>
                <a:cs typeface="Times New Roman"/>
              </a:rPr>
              <a:t>Web-sites</a:t>
            </a:r>
          </a:p>
        </p:txBody>
      </p:sp>
      <p:sp>
        <p:nvSpPr>
          <p:cNvPr id="40" name="Subtítulo 5">
            <a:extLst>
              <a:ext uri="{FF2B5EF4-FFF2-40B4-BE49-F238E27FC236}">
                <a16:creationId xmlns:a16="http://schemas.microsoft.com/office/drawing/2014/main" id="{7B09330F-1449-5172-94C0-EB2C38DF5274}"/>
              </a:ext>
            </a:extLst>
          </p:cNvPr>
          <p:cNvSpPr txBox="1">
            <a:spLocks/>
          </p:cNvSpPr>
          <p:nvPr/>
        </p:nvSpPr>
        <p:spPr>
          <a:xfrm>
            <a:off x="1996522" y="4644200"/>
            <a:ext cx="2600769" cy="17789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  <p:txBody>
          <a:bodyPr vert="horz" lIns="45719" tIns="45720" rIns="45719" bIns="45720" anchor="ctr"/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indent="0">
              <a:buNone/>
            </a:pPr>
            <a:r>
              <a:rPr lang="es-ES_tradnl" sz="1200" b="1" noProof="1">
                <a:latin typeface="EHUSans"/>
                <a:cs typeface="Times New Roman"/>
              </a:rPr>
              <a:t>Páginas web</a:t>
            </a:r>
          </a:p>
        </p:txBody>
      </p:sp>
      <p:sp>
        <p:nvSpPr>
          <p:cNvPr id="41" name="Subtítulo 5">
            <a:extLst>
              <a:ext uri="{FF2B5EF4-FFF2-40B4-BE49-F238E27FC236}">
                <a16:creationId xmlns:a16="http://schemas.microsoft.com/office/drawing/2014/main" id="{8FE9E7A3-5320-ED13-D5DD-F0D97E43072C}"/>
              </a:ext>
            </a:extLst>
          </p:cNvPr>
          <p:cNvSpPr txBox="1">
            <a:spLocks/>
          </p:cNvSpPr>
          <p:nvPr/>
        </p:nvSpPr>
        <p:spPr>
          <a:xfrm>
            <a:off x="2003752" y="4458341"/>
            <a:ext cx="1478945" cy="18055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  <p:txBody>
          <a:bodyPr vert="horz" lIns="45719" tIns="45720" rIns="45719" bIns="45720" anchor="ctr"/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indent="0">
              <a:buNone/>
            </a:pPr>
            <a:r>
              <a:rPr lang="en-GB" sz="1200" noProof="1">
                <a:solidFill>
                  <a:srgbClr val="2AB0B0"/>
                </a:solidFill>
                <a:latin typeface="EHUSerif"/>
                <a:cs typeface="Times New Roman"/>
              </a:rPr>
              <a:t>Web-guneak</a:t>
            </a:r>
          </a:p>
        </p:txBody>
      </p:sp>
      <p:grpSp>
        <p:nvGrpSpPr>
          <p:cNvPr id="62" name="Grupo 61">
            <a:extLst>
              <a:ext uri="{FF2B5EF4-FFF2-40B4-BE49-F238E27FC236}">
                <a16:creationId xmlns:a16="http://schemas.microsoft.com/office/drawing/2014/main" id="{00F10AA3-064F-2B11-62DB-8786F9D4B7AE}"/>
              </a:ext>
            </a:extLst>
          </p:cNvPr>
          <p:cNvGrpSpPr/>
          <p:nvPr/>
        </p:nvGrpSpPr>
        <p:grpSpPr>
          <a:xfrm>
            <a:off x="4993990" y="2018763"/>
            <a:ext cx="466066" cy="426377"/>
            <a:chOff x="1415159" y="1376629"/>
            <a:chExt cx="466066" cy="426377"/>
          </a:xfrm>
        </p:grpSpPr>
        <p:sp>
          <p:nvSpPr>
            <p:cNvPr id="63" name="Elipse 62">
              <a:extLst>
                <a:ext uri="{FF2B5EF4-FFF2-40B4-BE49-F238E27FC236}">
                  <a16:creationId xmlns:a16="http://schemas.microsoft.com/office/drawing/2014/main" id="{AB8FF6B9-8A99-3029-1F17-58B49FCCD7C5}"/>
                </a:ext>
              </a:extLst>
            </p:cNvPr>
            <p:cNvSpPr/>
            <p:nvPr/>
          </p:nvSpPr>
          <p:spPr>
            <a:xfrm>
              <a:off x="1415159" y="1376629"/>
              <a:ext cx="426377" cy="426377"/>
            </a:xfrm>
            <a:prstGeom prst="ellipse">
              <a:avLst/>
            </a:prstGeom>
            <a:solidFill>
              <a:schemeClr val="tx1"/>
            </a:solidFill>
            <a:ln w="25400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spAutoFit/>
            </a:bodyPr>
            <a:lstStyle/>
            <a:p>
              <a:pPr marL="0" marR="0" indent="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s-ES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endParaRPr>
            </a:p>
          </p:txBody>
        </p:sp>
        <p:sp>
          <p:nvSpPr>
            <p:cNvPr id="64" name="CuadroTexto 63">
              <a:extLst>
                <a:ext uri="{FF2B5EF4-FFF2-40B4-BE49-F238E27FC236}">
                  <a16:creationId xmlns:a16="http://schemas.microsoft.com/office/drawing/2014/main" id="{7D44E5F3-4552-E912-D122-B6B8BF43846F}"/>
                </a:ext>
              </a:extLst>
            </p:cNvPr>
            <p:cNvSpPr txBox="1"/>
            <p:nvPr/>
          </p:nvSpPr>
          <p:spPr>
            <a:xfrm>
              <a:off x="1473540" y="1416704"/>
              <a:ext cx="407685" cy="323163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lang="es-ES" sz="1500" b="0" u="none">
                  <a:solidFill>
                    <a:srgbClr val="FFFFFF"/>
                  </a:solidFill>
                </a:rPr>
                <a:t>05</a:t>
              </a:r>
              <a:endParaRPr lang="es-ES" sz="15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</a:endParaRPr>
            </a:p>
          </p:txBody>
        </p:sp>
      </p:grpSp>
      <p:grpSp>
        <p:nvGrpSpPr>
          <p:cNvPr id="65" name="Grupo 64">
            <a:extLst>
              <a:ext uri="{FF2B5EF4-FFF2-40B4-BE49-F238E27FC236}">
                <a16:creationId xmlns:a16="http://schemas.microsoft.com/office/drawing/2014/main" id="{157D7DEF-02D7-63D4-72FB-CA511682AFED}"/>
              </a:ext>
            </a:extLst>
          </p:cNvPr>
          <p:cNvGrpSpPr/>
          <p:nvPr/>
        </p:nvGrpSpPr>
        <p:grpSpPr>
          <a:xfrm>
            <a:off x="5523983" y="2018229"/>
            <a:ext cx="2975927" cy="569102"/>
            <a:chOff x="2364681" y="1710005"/>
            <a:chExt cx="2975927" cy="569102"/>
          </a:xfrm>
        </p:grpSpPr>
        <p:sp>
          <p:nvSpPr>
            <p:cNvPr id="66" name="Subtítulo 5">
              <a:extLst>
                <a:ext uri="{FF2B5EF4-FFF2-40B4-BE49-F238E27FC236}">
                  <a16:creationId xmlns:a16="http://schemas.microsoft.com/office/drawing/2014/main" id="{F9E9994C-6751-61F9-4129-C4705D78906C}"/>
                </a:ext>
              </a:extLst>
            </p:cNvPr>
            <p:cNvSpPr txBox="1">
              <a:spLocks/>
            </p:cNvSpPr>
            <p:nvPr/>
          </p:nvSpPr>
          <p:spPr>
            <a:xfrm>
              <a:off x="2372042" y="2091321"/>
              <a:ext cx="2685269" cy="187786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:m="http://schemas.openxmlformats.org/officeDocument/2006/math" xmlns:a14="http://schemas.microsoft.com/office/drawing/2010/main" xmlns:ma14="http://schemas.microsoft.com/office/mac/drawingml/2011/main" xmlns="" val="1"/>
              </a:ext>
            </a:extLst>
          </p:spPr>
          <p:txBody>
            <a:bodyPr vert="horz" lIns="45719" tIns="45720" rIns="45719" bIns="45720" anchor="ctr"/>
            <a:lstStyle>
              <a:lvl1pPr marL="342900" marR="0" indent="-34290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•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1pPr>
              <a:lvl2pPr marL="783771" marR="0" indent="-326571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–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2pPr>
              <a:lvl3pPr marL="1219200" marR="0" indent="-30480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•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3pPr>
              <a:lvl4pPr marL="17373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–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4pPr>
              <a:lvl5pPr marL="21945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5pPr>
              <a:lvl6pPr marL="26517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6pPr>
              <a:lvl7pPr marL="31089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7pPr>
              <a:lvl8pPr marL="3566159" marR="0" indent="-365759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8pPr>
              <a:lvl9pPr marL="4023359" marR="0" indent="-365759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9pPr>
            </a:lstStyle>
            <a:p>
              <a:pPr marL="0" indent="0">
                <a:buNone/>
              </a:pPr>
              <a:r>
                <a:rPr lang="en-GB" sz="1200">
                  <a:latin typeface="EHUSans"/>
                  <a:cs typeface="Times New Roman"/>
                </a:rPr>
                <a:t>Regulations</a:t>
              </a:r>
              <a:endParaRPr lang="es-ES"/>
            </a:p>
          </p:txBody>
        </p:sp>
        <p:sp>
          <p:nvSpPr>
            <p:cNvPr id="67" name="Subtítulo 5">
              <a:extLst>
                <a:ext uri="{FF2B5EF4-FFF2-40B4-BE49-F238E27FC236}">
                  <a16:creationId xmlns:a16="http://schemas.microsoft.com/office/drawing/2014/main" id="{F89D3A57-D3AE-FBB8-B730-3179BCAEC18F}"/>
                </a:ext>
              </a:extLst>
            </p:cNvPr>
            <p:cNvSpPr txBox="1">
              <a:spLocks/>
            </p:cNvSpPr>
            <p:nvPr/>
          </p:nvSpPr>
          <p:spPr>
            <a:xfrm>
              <a:off x="2364681" y="1895864"/>
              <a:ext cx="2600769" cy="177890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vert="horz" lIns="45719" tIns="45720" rIns="45719" bIns="45720" anchor="ctr"/>
            <a:lstStyle>
              <a:lvl1pPr marL="342900" marR="0" indent="-34290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•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1pPr>
              <a:lvl2pPr marL="783771" marR="0" indent="-326571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–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2pPr>
              <a:lvl3pPr marL="1219200" marR="0" indent="-30480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•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3pPr>
              <a:lvl4pPr marL="17373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–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4pPr>
              <a:lvl5pPr marL="21945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5pPr>
              <a:lvl6pPr marL="26517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6pPr>
              <a:lvl7pPr marL="31089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7pPr>
              <a:lvl8pPr marL="3566159" marR="0" indent="-365759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8pPr>
              <a:lvl9pPr marL="4023359" marR="0" indent="-365759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9pPr>
            </a:lstStyle>
            <a:p>
              <a:pPr marL="0" indent="0">
                <a:buNone/>
              </a:pPr>
              <a:r>
                <a:rPr lang="es-ES_tradnl" sz="1200" b="1" noProof="1">
                  <a:latin typeface="EHUSans"/>
                  <a:cs typeface="Times New Roman"/>
                </a:rPr>
                <a:t>Normativas</a:t>
              </a:r>
              <a:endParaRPr lang="es-ES"/>
            </a:p>
          </p:txBody>
        </p:sp>
        <p:sp>
          <p:nvSpPr>
            <p:cNvPr id="68" name="Subtítulo 5">
              <a:extLst>
                <a:ext uri="{FF2B5EF4-FFF2-40B4-BE49-F238E27FC236}">
                  <a16:creationId xmlns:a16="http://schemas.microsoft.com/office/drawing/2014/main" id="{D255ACA5-789F-76B2-C9CA-93FB287F5CAF}"/>
                </a:ext>
              </a:extLst>
            </p:cNvPr>
            <p:cNvSpPr txBox="1">
              <a:spLocks/>
            </p:cNvSpPr>
            <p:nvPr/>
          </p:nvSpPr>
          <p:spPr>
            <a:xfrm>
              <a:off x="2371911" y="1710005"/>
              <a:ext cx="2968697" cy="180559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vert="horz" lIns="45719" tIns="45720" rIns="45719" bIns="45720" anchor="ctr"/>
            <a:lstStyle>
              <a:lvl1pPr marL="342900" marR="0" indent="-34290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•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1pPr>
              <a:lvl2pPr marL="783771" marR="0" indent="-326571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–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2pPr>
              <a:lvl3pPr marL="1219200" marR="0" indent="-30480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•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3pPr>
              <a:lvl4pPr marL="17373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–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4pPr>
              <a:lvl5pPr marL="21945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5pPr>
              <a:lvl6pPr marL="26517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6pPr>
              <a:lvl7pPr marL="31089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7pPr>
              <a:lvl8pPr marL="3566159" marR="0" indent="-365759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8pPr>
              <a:lvl9pPr marL="4023359" marR="0" indent="-365759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9pPr>
            </a:lstStyle>
            <a:p>
              <a:pPr marL="0" indent="0">
                <a:buNone/>
              </a:pPr>
              <a:r>
                <a:rPr lang="en-GB" sz="1200" noProof="1">
                  <a:solidFill>
                    <a:srgbClr val="2AB0B0"/>
                  </a:solidFill>
                  <a:latin typeface="EHUSerif"/>
                  <a:cs typeface="Times New Roman"/>
                </a:rPr>
                <a:t>Araudiak</a:t>
              </a:r>
              <a:endParaRPr lang="es-ES"/>
            </a:p>
          </p:txBody>
        </p:sp>
      </p:grpSp>
      <p:grpSp>
        <p:nvGrpSpPr>
          <p:cNvPr id="69" name="Grupo 68">
            <a:extLst>
              <a:ext uri="{FF2B5EF4-FFF2-40B4-BE49-F238E27FC236}">
                <a16:creationId xmlns:a16="http://schemas.microsoft.com/office/drawing/2014/main" id="{B1C9AEE1-7E59-4E67-E0EC-170C53EE94B3}"/>
              </a:ext>
            </a:extLst>
          </p:cNvPr>
          <p:cNvGrpSpPr/>
          <p:nvPr/>
        </p:nvGrpSpPr>
        <p:grpSpPr>
          <a:xfrm>
            <a:off x="4993989" y="2849256"/>
            <a:ext cx="466066" cy="426377"/>
            <a:chOff x="1415159" y="1376629"/>
            <a:chExt cx="466066" cy="426377"/>
          </a:xfrm>
        </p:grpSpPr>
        <p:sp>
          <p:nvSpPr>
            <p:cNvPr id="70" name="Elipse 69">
              <a:extLst>
                <a:ext uri="{FF2B5EF4-FFF2-40B4-BE49-F238E27FC236}">
                  <a16:creationId xmlns:a16="http://schemas.microsoft.com/office/drawing/2014/main" id="{79135440-8C0C-CA21-EE53-D88A0FA7D474}"/>
                </a:ext>
              </a:extLst>
            </p:cNvPr>
            <p:cNvSpPr/>
            <p:nvPr/>
          </p:nvSpPr>
          <p:spPr>
            <a:xfrm>
              <a:off x="1415159" y="1376629"/>
              <a:ext cx="426377" cy="426377"/>
            </a:xfrm>
            <a:prstGeom prst="ellipse">
              <a:avLst/>
            </a:prstGeom>
            <a:solidFill>
              <a:schemeClr val="tx1"/>
            </a:solidFill>
            <a:ln w="25400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spAutoFit/>
            </a:bodyPr>
            <a:lstStyle/>
            <a:p>
              <a:pPr marL="0" marR="0" indent="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s-ES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endParaRPr>
            </a:p>
          </p:txBody>
        </p:sp>
        <p:sp>
          <p:nvSpPr>
            <p:cNvPr id="71" name="CuadroTexto 70">
              <a:extLst>
                <a:ext uri="{FF2B5EF4-FFF2-40B4-BE49-F238E27FC236}">
                  <a16:creationId xmlns:a16="http://schemas.microsoft.com/office/drawing/2014/main" id="{6A458E8B-CBAC-BE25-43DE-89C5B788CE67}"/>
                </a:ext>
              </a:extLst>
            </p:cNvPr>
            <p:cNvSpPr txBox="1"/>
            <p:nvPr/>
          </p:nvSpPr>
          <p:spPr>
            <a:xfrm>
              <a:off x="1473540" y="1416704"/>
              <a:ext cx="407685" cy="323163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lang="es-ES" sz="1500" b="0" u="none">
                  <a:solidFill>
                    <a:srgbClr val="FFFFFF"/>
                  </a:solidFill>
                </a:rPr>
                <a:t>06</a:t>
              </a:r>
              <a:endParaRPr lang="es-ES" sz="15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</a:endParaRPr>
            </a:p>
          </p:txBody>
        </p:sp>
      </p:grpSp>
      <p:sp>
        <p:nvSpPr>
          <p:cNvPr id="73" name="Subtítulo 5">
            <a:extLst>
              <a:ext uri="{FF2B5EF4-FFF2-40B4-BE49-F238E27FC236}">
                <a16:creationId xmlns:a16="http://schemas.microsoft.com/office/drawing/2014/main" id="{7566B1F1-5635-F67E-8C1D-1B3810270E07}"/>
              </a:ext>
            </a:extLst>
          </p:cNvPr>
          <p:cNvSpPr txBox="1">
            <a:spLocks/>
          </p:cNvSpPr>
          <p:nvPr/>
        </p:nvSpPr>
        <p:spPr>
          <a:xfrm>
            <a:off x="5531344" y="3230038"/>
            <a:ext cx="2685269" cy="18778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vert="horz" lIns="45719" tIns="45720" rIns="45719" bIns="45720" anchor="ctr"/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indent="0">
              <a:buNone/>
            </a:pPr>
            <a:r>
              <a:rPr lang="en-GB" sz="1200">
                <a:latin typeface="EHUSans"/>
                <a:cs typeface="Times New Roman"/>
              </a:rPr>
              <a:t>Duration, leaves and extensions</a:t>
            </a:r>
            <a:endParaRPr lang="es-ES"/>
          </a:p>
        </p:txBody>
      </p:sp>
      <p:sp>
        <p:nvSpPr>
          <p:cNvPr id="74" name="Subtítulo 5">
            <a:extLst>
              <a:ext uri="{FF2B5EF4-FFF2-40B4-BE49-F238E27FC236}">
                <a16:creationId xmlns:a16="http://schemas.microsoft.com/office/drawing/2014/main" id="{4D0E848C-14A5-E4DC-FFD1-04E456C02D9E}"/>
              </a:ext>
            </a:extLst>
          </p:cNvPr>
          <p:cNvSpPr txBox="1">
            <a:spLocks/>
          </p:cNvSpPr>
          <p:nvPr/>
        </p:nvSpPr>
        <p:spPr>
          <a:xfrm>
            <a:off x="5523983" y="3034581"/>
            <a:ext cx="2600769" cy="17789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  <p:txBody>
          <a:bodyPr vert="horz" lIns="45719" tIns="45720" rIns="45719" bIns="45720" anchor="ctr"/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indent="0">
              <a:buNone/>
            </a:pPr>
            <a:r>
              <a:rPr lang="es-ES_tradnl" sz="1200" b="1" noProof="1">
                <a:latin typeface="EHUSans"/>
                <a:cs typeface="Times New Roman"/>
              </a:rPr>
              <a:t>Duración, bajas y prórrogas</a:t>
            </a:r>
          </a:p>
        </p:txBody>
      </p:sp>
      <p:sp>
        <p:nvSpPr>
          <p:cNvPr id="75" name="Subtítulo 5">
            <a:extLst>
              <a:ext uri="{FF2B5EF4-FFF2-40B4-BE49-F238E27FC236}">
                <a16:creationId xmlns:a16="http://schemas.microsoft.com/office/drawing/2014/main" id="{AA173C09-0D2B-819C-5DEA-7F4859C7AEF5}"/>
              </a:ext>
            </a:extLst>
          </p:cNvPr>
          <p:cNvSpPr txBox="1">
            <a:spLocks/>
          </p:cNvSpPr>
          <p:nvPr/>
        </p:nvSpPr>
        <p:spPr>
          <a:xfrm>
            <a:off x="5531213" y="2848722"/>
            <a:ext cx="2968697" cy="18055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  <p:txBody>
          <a:bodyPr vert="horz" lIns="45719" tIns="45720" rIns="45719" bIns="45720" anchor="ctr"/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indent="0">
              <a:buNone/>
            </a:pPr>
            <a:r>
              <a:rPr lang="en-GB" sz="1200" noProof="1">
                <a:solidFill>
                  <a:srgbClr val="2AB0B0"/>
                </a:solidFill>
                <a:latin typeface="EHUSerif"/>
                <a:cs typeface="Times New Roman"/>
              </a:rPr>
              <a:t>Iraupena, bajak eta luzapenak</a:t>
            </a:r>
            <a:endParaRPr lang="es-ES"/>
          </a:p>
        </p:txBody>
      </p:sp>
      <p:grpSp>
        <p:nvGrpSpPr>
          <p:cNvPr id="76" name="Grupo 75">
            <a:extLst>
              <a:ext uri="{FF2B5EF4-FFF2-40B4-BE49-F238E27FC236}">
                <a16:creationId xmlns:a16="http://schemas.microsoft.com/office/drawing/2014/main" id="{8DD63336-082E-CCBE-BD96-05E364F138DE}"/>
              </a:ext>
            </a:extLst>
          </p:cNvPr>
          <p:cNvGrpSpPr/>
          <p:nvPr/>
        </p:nvGrpSpPr>
        <p:grpSpPr>
          <a:xfrm>
            <a:off x="4993989" y="3645504"/>
            <a:ext cx="466066" cy="426377"/>
            <a:chOff x="1415159" y="1376629"/>
            <a:chExt cx="466066" cy="426377"/>
          </a:xfrm>
        </p:grpSpPr>
        <p:sp>
          <p:nvSpPr>
            <p:cNvPr id="77" name="Elipse 76">
              <a:extLst>
                <a:ext uri="{FF2B5EF4-FFF2-40B4-BE49-F238E27FC236}">
                  <a16:creationId xmlns:a16="http://schemas.microsoft.com/office/drawing/2014/main" id="{B715C382-1DC6-1CBA-E26D-4757F78E414D}"/>
                </a:ext>
              </a:extLst>
            </p:cNvPr>
            <p:cNvSpPr/>
            <p:nvPr/>
          </p:nvSpPr>
          <p:spPr>
            <a:xfrm>
              <a:off x="1415159" y="1376629"/>
              <a:ext cx="426377" cy="426377"/>
            </a:xfrm>
            <a:prstGeom prst="ellipse">
              <a:avLst/>
            </a:prstGeom>
            <a:solidFill>
              <a:schemeClr val="tx1"/>
            </a:solidFill>
            <a:ln w="25400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spAutoFit/>
            </a:bodyPr>
            <a:lstStyle/>
            <a:p>
              <a:pPr marL="0" marR="0" indent="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s-ES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endParaRPr>
            </a:p>
          </p:txBody>
        </p:sp>
        <p:sp>
          <p:nvSpPr>
            <p:cNvPr id="78" name="CuadroTexto 77">
              <a:extLst>
                <a:ext uri="{FF2B5EF4-FFF2-40B4-BE49-F238E27FC236}">
                  <a16:creationId xmlns:a16="http://schemas.microsoft.com/office/drawing/2014/main" id="{F41ED03C-5B9D-F362-DF80-7F60AFCB2246}"/>
                </a:ext>
              </a:extLst>
            </p:cNvPr>
            <p:cNvSpPr txBox="1"/>
            <p:nvPr/>
          </p:nvSpPr>
          <p:spPr>
            <a:xfrm>
              <a:off x="1473540" y="1416704"/>
              <a:ext cx="407685" cy="323163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lang="es-ES" sz="1500" b="0" u="none">
                  <a:solidFill>
                    <a:srgbClr val="FFFFFF"/>
                  </a:solidFill>
                </a:rPr>
                <a:t>07</a:t>
              </a:r>
              <a:endParaRPr lang="es-ES" sz="15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</a:endParaRPr>
            </a:p>
          </p:txBody>
        </p:sp>
      </p:grpSp>
      <p:sp>
        <p:nvSpPr>
          <p:cNvPr id="79" name="Subtítulo 5">
            <a:extLst>
              <a:ext uri="{FF2B5EF4-FFF2-40B4-BE49-F238E27FC236}">
                <a16:creationId xmlns:a16="http://schemas.microsoft.com/office/drawing/2014/main" id="{275250D0-C471-B04E-BCD3-7D2B1A48D811}"/>
              </a:ext>
            </a:extLst>
          </p:cNvPr>
          <p:cNvSpPr txBox="1">
            <a:spLocks/>
          </p:cNvSpPr>
          <p:nvPr/>
        </p:nvSpPr>
        <p:spPr>
          <a:xfrm>
            <a:off x="5531344" y="4017725"/>
            <a:ext cx="1615045" cy="20490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vert="horz" lIns="45719" tIns="45720" rIns="45719" bIns="45720" anchor="ctr"/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indent="0">
              <a:buNone/>
            </a:pPr>
            <a:r>
              <a:rPr lang="en-GB" sz="1200">
                <a:latin typeface="EHUSans"/>
                <a:cs typeface="Times New Roman"/>
              </a:rPr>
              <a:t>Training</a:t>
            </a:r>
            <a:endParaRPr lang="es-ES"/>
          </a:p>
        </p:txBody>
      </p:sp>
      <p:sp>
        <p:nvSpPr>
          <p:cNvPr id="80" name="Subtítulo 5">
            <a:extLst>
              <a:ext uri="{FF2B5EF4-FFF2-40B4-BE49-F238E27FC236}">
                <a16:creationId xmlns:a16="http://schemas.microsoft.com/office/drawing/2014/main" id="{31CA13F3-2F0E-F394-A96A-C20F3C10ADDB}"/>
              </a:ext>
            </a:extLst>
          </p:cNvPr>
          <p:cNvSpPr txBox="1">
            <a:spLocks/>
          </p:cNvSpPr>
          <p:nvPr/>
        </p:nvSpPr>
        <p:spPr>
          <a:xfrm>
            <a:off x="5523983" y="3830829"/>
            <a:ext cx="2600769" cy="17789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  <p:txBody>
          <a:bodyPr vert="horz" lIns="45719" tIns="45720" rIns="45719" bIns="45720" anchor="ctr"/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indent="0">
              <a:buNone/>
            </a:pPr>
            <a:r>
              <a:rPr lang="es-ES_tradnl" sz="1200" b="1" noProof="1">
                <a:latin typeface="EHUSans"/>
                <a:cs typeface="Times New Roman"/>
              </a:rPr>
              <a:t>Formación</a:t>
            </a:r>
          </a:p>
        </p:txBody>
      </p:sp>
      <p:sp>
        <p:nvSpPr>
          <p:cNvPr id="81" name="Subtítulo 5">
            <a:extLst>
              <a:ext uri="{FF2B5EF4-FFF2-40B4-BE49-F238E27FC236}">
                <a16:creationId xmlns:a16="http://schemas.microsoft.com/office/drawing/2014/main" id="{5CC68757-86C5-B4A2-8D02-D14587BC3C69}"/>
              </a:ext>
            </a:extLst>
          </p:cNvPr>
          <p:cNvSpPr txBox="1">
            <a:spLocks/>
          </p:cNvSpPr>
          <p:nvPr/>
        </p:nvSpPr>
        <p:spPr>
          <a:xfrm>
            <a:off x="5531213" y="3644970"/>
            <a:ext cx="2968697" cy="18055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  <p:txBody>
          <a:bodyPr vert="horz" lIns="45719" tIns="45720" rIns="45719" bIns="45720" anchor="ctr"/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indent="0">
              <a:buNone/>
            </a:pPr>
            <a:r>
              <a:rPr lang="en-GB" sz="1200" noProof="1">
                <a:solidFill>
                  <a:srgbClr val="2AB0B0"/>
                </a:solidFill>
                <a:latin typeface="EHUSerif"/>
                <a:cs typeface="Times New Roman"/>
              </a:rPr>
              <a:t>Prestakuntza</a:t>
            </a:r>
            <a:endParaRPr lang="es-ES"/>
          </a:p>
        </p:txBody>
      </p:sp>
      <p:grpSp>
        <p:nvGrpSpPr>
          <p:cNvPr id="82" name="Grupo 81">
            <a:extLst>
              <a:ext uri="{FF2B5EF4-FFF2-40B4-BE49-F238E27FC236}">
                <a16:creationId xmlns:a16="http://schemas.microsoft.com/office/drawing/2014/main" id="{0778EC4D-C228-1048-F79A-114DD193ED97}"/>
              </a:ext>
            </a:extLst>
          </p:cNvPr>
          <p:cNvGrpSpPr/>
          <p:nvPr/>
        </p:nvGrpSpPr>
        <p:grpSpPr>
          <a:xfrm>
            <a:off x="4993987" y="4458874"/>
            <a:ext cx="466066" cy="426377"/>
            <a:chOff x="1415159" y="1376629"/>
            <a:chExt cx="466066" cy="426377"/>
          </a:xfrm>
        </p:grpSpPr>
        <p:sp>
          <p:nvSpPr>
            <p:cNvPr id="83" name="Elipse 82">
              <a:extLst>
                <a:ext uri="{FF2B5EF4-FFF2-40B4-BE49-F238E27FC236}">
                  <a16:creationId xmlns:a16="http://schemas.microsoft.com/office/drawing/2014/main" id="{6206B7BA-FB43-7187-795B-AA73DBEE7A1D}"/>
                </a:ext>
              </a:extLst>
            </p:cNvPr>
            <p:cNvSpPr/>
            <p:nvPr/>
          </p:nvSpPr>
          <p:spPr>
            <a:xfrm>
              <a:off x="1415159" y="1376629"/>
              <a:ext cx="426377" cy="426377"/>
            </a:xfrm>
            <a:prstGeom prst="ellipse">
              <a:avLst/>
            </a:prstGeom>
            <a:solidFill>
              <a:schemeClr val="tx1"/>
            </a:solidFill>
            <a:ln w="25400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spAutoFit/>
            </a:bodyPr>
            <a:lstStyle/>
            <a:p>
              <a:pPr marL="0" marR="0" indent="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s-ES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endParaRPr>
            </a:p>
          </p:txBody>
        </p:sp>
        <p:sp>
          <p:nvSpPr>
            <p:cNvPr id="84" name="CuadroTexto 83">
              <a:extLst>
                <a:ext uri="{FF2B5EF4-FFF2-40B4-BE49-F238E27FC236}">
                  <a16:creationId xmlns:a16="http://schemas.microsoft.com/office/drawing/2014/main" id="{75D32E2A-04DC-48B1-94AB-8C014BB7FC80}"/>
                </a:ext>
              </a:extLst>
            </p:cNvPr>
            <p:cNvSpPr txBox="1"/>
            <p:nvPr/>
          </p:nvSpPr>
          <p:spPr>
            <a:xfrm>
              <a:off x="1473540" y="1416704"/>
              <a:ext cx="407685" cy="323163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lang="es-ES" sz="1500" b="0" u="none">
                  <a:solidFill>
                    <a:srgbClr val="FFFFFF"/>
                  </a:solidFill>
                </a:rPr>
                <a:t>08</a:t>
              </a:r>
              <a:endParaRPr lang="es-ES" sz="15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</a:endParaRPr>
            </a:p>
          </p:txBody>
        </p:sp>
      </p:grpSp>
      <p:sp>
        <p:nvSpPr>
          <p:cNvPr id="85" name="Subtítulo 5">
            <a:extLst>
              <a:ext uri="{FF2B5EF4-FFF2-40B4-BE49-F238E27FC236}">
                <a16:creationId xmlns:a16="http://schemas.microsoft.com/office/drawing/2014/main" id="{1E0F5872-04DE-C061-9C01-D3110B88E981}"/>
              </a:ext>
            </a:extLst>
          </p:cNvPr>
          <p:cNvSpPr txBox="1">
            <a:spLocks/>
          </p:cNvSpPr>
          <p:nvPr/>
        </p:nvSpPr>
        <p:spPr>
          <a:xfrm>
            <a:off x="5531343" y="4839656"/>
            <a:ext cx="2685269" cy="18778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  <p:txBody>
          <a:bodyPr vert="horz" lIns="45719" tIns="45720" rIns="45719" bIns="45720" anchor="ctr"/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indent="0">
              <a:buNone/>
            </a:pPr>
            <a:r>
              <a:rPr lang="en-GB" sz="1200">
                <a:latin typeface="EHUSans"/>
                <a:cs typeface="Times New Roman"/>
              </a:rPr>
              <a:t>Evaluation</a:t>
            </a:r>
          </a:p>
        </p:txBody>
      </p:sp>
      <p:sp>
        <p:nvSpPr>
          <p:cNvPr id="86" name="Subtítulo 5">
            <a:extLst>
              <a:ext uri="{FF2B5EF4-FFF2-40B4-BE49-F238E27FC236}">
                <a16:creationId xmlns:a16="http://schemas.microsoft.com/office/drawing/2014/main" id="{86905106-9AE0-F5D0-4805-3B6EC016496D}"/>
              </a:ext>
            </a:extLst>
          </p:cNvPr>
          <p:cNvSpPr txBox="1">
            <a:spLocks/>
          </p:cNvSpPr>
          <p:nvPr/>
        </p:nvSpPr>
        <p:spPr>
          <a:xfrm>
            <a:off x="5523982" y="4644199"/>
            <a:ext cx="2600769" cy="17789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vert="horz" lIns="45719" tIns="45720" rIns="45719" bIns="45720" anchor="ctr"/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indent="0">
              <a:buNone/>
            </a:pPr>
            <a:r>
              <a:rPr lang="es-ES_tradnl" sz="1200" b="1" noProof="1">
                <a:latin typeface="EHUSans"/>
                <a:cs typeface="Times New Roman"/>
              </a:rPr>
              <a:t>Evaluación</a:t>
            </a:r>
          </a:p>
        </p:txBody>
      </p:sp>
      <p:sp>
        <p:nvSpPr>
          <p:cNvPr id="87" name="Subtítulo 5">
            <a:extLst>
              <a:ext uri="{FF2B5EF4-FFF2-40B4-BE49-F238E27FC236}">
                <a16:creationId xmlns:a16="http://schemas.microsoft.com/office/drawing/2014/main" id="{4260C8EE-1862-238C-E0C4-713E1F61AAC7}"/>
              </a:ext>
            </a:extLst>
          </p:cNvPr>
          <p:cNvSpPr txBox="1">
            <a:spLocks/>
          </p:cNvSpPr>
          <p:nvPr/>
        </p:nvSpPr>
        <p:spPr>
          <a:xfrm>
            <a:off x="5531212" y="4458340"/>
            <a:ext cx="1478945" cy="18055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vert="horz" lIns="45719" tIns="45720" rIns="45719" bIns="45720" anchor="ctr"/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indent="0">
              <a:buNone/>
            </a:pPr>
            <a:r>
              <a:rPr lang="en-GB" sz="1200" noProof="1">
                <a:solidFill>
                  <a:srgbClr val="2AB0B0"/>
                </a:solidFill>
                <a:latin typeface="EHUSerif"/>
                <a:cs typeface="Times New Roman"/>
              </a:rPr>
              <a:t>Ebaluaketa</a:t>
            </a:r>
            <a:endParaRPr lang="es-ES"/>
          </a:p>
        </p:txBody>
      </p:sp>
      <p:grpSp>
        <p:nvGrpSpPr>
          <p:cNvPr id="88" name="Grupo 87">
            <a:extLst>
              <a:ext uri="{FF2B5EF4-FFF2-40B4-BE49-F238E27FC236}">
                <a16:creationId xmlns:a16="http://schemas.microsoft.com/office/drawing/2014/main" id="{D91D91E6-A912-01CE-BDA7-CBD325C886D5}"/>
              </a:ext>
            </a:extLst>
          </p:cNvPr>
          <p:cNvGrpSpPr/>
          <p:nvPr/>
        </p:nvGrpSpPr>
        <p:grpSpPr>
          <a:xfrm>
            <a:off x="8238911" y="1975953"/>
            <a:ext cx="466066" cy="426377"/>
            <a:chOff x="1415159" y="1376629"/>
            <a:chExt cx="466066" cy="426377"/>
          </a:xfrm>
        </p:grpSpPr>
        <p:sp>
          <p:nvSpPr>
            <p:cNvPr id="89" name="Elipse 88">
              <a:extLst>
                <a:ext uri="{FF2B5EF4-FFF2-40B4-BE49-F238E27FC236}">
                  <a16:creationId xmlns:a16="http://schemas.microsoft.com/office/drawing/2014/main" id="{21C765A5-4DC7-C98D-5E1D-BABD64E91160}"/>
                </a:ext>
              </a:extLst>
            </p:cNvPr>
            <p:cNvSpPr/>
            <p:nvPr/>
          </p:nvSpPr>
          <p:spPr>
            <a:xfrm>
              <a:off x="1415159" y="1376629"/>
              <a:ext cx="426377" cy="426377"/>
            </a:xfrm>
            <a:prstGeom prst="ellipse">
              <a:avLst/>
            </a:prstGeom>
            <a:solidFill>
              <a:schemeClr val="tx1"/>
            </a:solidFill>
            <a:ln w="25400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spAutoFit/>
            </a:bodyPr>
            <a:lstStyle/>
            <a:p>
              <a:pPr marL="0" marR="0" indent="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s-ES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endParaRPr>
            </a:p>
          </p:txBody>
        </p:sp>
        <p:sp>
          <p:nvSpPr>
            <p:cNvPr id="90" name="CuadroTexto 89">
              <a:extLst>
                <a:ext uri="{FF2B5EF4-FFF2-40B4-BE49-F238E27FC236}">
                  <a16:creationId xmlns:a16="http://schemas.microsoft.com/office/drawing/2014/main" id="{DC098304-5574-5794-53C3-E6739F872771}"/>
                </a:ext>
              </a:extLst>
            </p:cNvPr>
            <p:cNvSpPr txBox="1"/>
            <p:nvPr/>
          </p:nvSpPr>
          <p:spPr>
            <a:xfrm>
              <a:off x="1473540" y="1416704"/>
              <a:ext cx="407685" cy="323163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lang="es-ES" sz="1500" b="0" u="none">
                  <a:solidFill>
                    <a:srgbClr val="FFFFFF"/>
                  </a:solidFill>
                </a:rPr>
                <a:t>09</a:t>
              </a:r>
              <a:endParaRPr lang="es-ES" sz="15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</a:endParaRPr>
            </a:p>
          </p:txBody>
        </p:sp>
      </p:grpSp>
      <p:grpSp>
        <p:nvGrpSpPr>
          <p:cNvPr id="91" name="Grupo 90">
            <a:extLst>
              <a:ext uri="{FF2B5EF4-FFF2-40B4-BE49-F238E27FC236}">
                <a16:creationId xmlns:a16="http://schemas.microsoft.com/office/drawing/2014/main" id="{96D409B6-9B23-8CED-1A27-612423FB0A30}"/>
              </a:ext>
            </a:extLst>
          </p:cNvPr>
          <p:cNvGrpSpPr/>
          <p:nvPr/>
        </p:nvGrpSpPr>
        <p:grpSpPr>
          <a:xfrm>
            <a:off x="8768904" y="1975419"/>
            <a:ext cx="2975927" cy="569102"/>
            <a:chOff x="2364681" y="1710005"/>
            <a:chExt cx="2975927" cy="569102"/>
          </a:xfrm>
        </p:grpSpPr>
        <p:sp>
          <p:nvSpPr>
            <p:cNvPr id="92" name="Subtítulo 5">
              <a:extLst>
                <a:ext uri="{FF2B5EF4-FFF2-40B4-BE49-F238E27FC236}">
                  <a16:creationId xmlns:a16="http://schemas.microsoft.com/office/drawing/2014/main" id="{B9753A80-55DA-9F85-7AFC-FC0CBB3D4171}"/>
                </a:ext>
              </a:extLst>
            </p:cNvPr>
            <p:cNvSpPr txBox="1">
              <a:spLocks/>
            </p:cNvSpPr>
            <p:nvPr/>
          </p:nvSpPr>
          <p:spPr>
            <a:xfrm>
              <a:off x="2372042" y="2091321"/>
              <a:ext cx="2685269" cy="187786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vert="horz" lIns="45719" tIns="45720" rIns="45719" bIns="45720" anchor="ctr"/>
            <a:lstStyle>
              <a:lvl1pPr marL="342900" marR="0" indent="-34290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•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1pPr>
              <a:lvl2pPr marL="783771" marR="0" indent="-326571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–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2pPr>
              <a:lvl3pPr marL="1219200" marR="0" indent="-30480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•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3pPr>
              <a:lvl4pPr marL="17373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–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4pPr>
              <a:lvl5pPr marL="21945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5pPr>
              <a:lvl6pPr marL="26517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6pPr>
              <a:lvl7pPr marL="31089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7pPr>
              <a:lvl8pPr marL="3566159" marR="0" indent="-365759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8pPr>
              <a:lvl9pPr marL="4023359" marR="0" indent="-365759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9pPr>
            </a:lstStyle>
            <a:p>
              <a:pPr marL="0" indent="0">
                <a:buNone/>
              </a:pPr>
              <a:r>
                <a:rPr lang="en-GB" sz="1200">
                  <a:latin typeface="EHUSans"/>
                  <a:cs typeface="Times New Roman"/>
                </a:rPr>
                <a:t>Internships and collaborations</a:t>
              </a:r>
              <a:endParaRPr lang="es-ES"/>
            </a:p>
          </p:txBody>
        </p:sp>
        <p:sp>
          <p:nvSpPr>
            <p:cNvPr id="93" name="Subtítulo 5">
              <a:extLst>
                <a:ext uri="{FF2B5EF4-FFF2-40B4-BE49-F238E27FC236}">
                  <a16:creationId xmlns:a16="http://schemas.microsoft.com/office/drawing/2014/main" id="{7F1ADF4A-4B04-6A50-281F-C9812DBD7B42}"/>
                </a:ext>
              </a:extLst>
            </p:cNvPr>
            <p:cNvSpPr txBox="1">
              <a:spLocks/>
            </p:cNvSpPr>
            <p:nvPr/>
          </p:nvSpPr>
          <p:spPr>
            <a:xfrm>
              <a:off x="2364681" y="1895864"/>
              <a:ext cx="2600769" cy="177890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:m="http://schemas.openxmlformats.org/officeDocument/2006/math" xmlns:a14="http://schemas.microsoft.com/office/drawing/2010/main" xmlns:ma14="http://schemas.microsoft.com/office/mac/drawingml/2011/main" xmlns="" val="1"/>
              </a:ext>
            </a:extLst>
          </p:spPr>
          <p:txBody>
            <a:bodyPr vert="horz" lIns="45719" tIns="45720" rIns="45719" bIns="45720" anchor="ctr"/>
            <a:lstStyle>
              <a:lvl1pPr marL="342900" marR="0" indent="-34290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•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1pPr>
              <a:lvl2pPr marL="783771" marR="0" indent="-326571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–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2pPr>
              <a:lvl3pPr marL="1219200" marR="0" indent="-30480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•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3pPr>
              <a:lvl4pPr marL="17373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–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4pPr>
              <a:lvl5pPr marL="21945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5pPr>
              <a:lvl6pPr marL="26517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6pPr>
              <a:lvl7pPr marL="31089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7pPr>
              <a:lvl8pPr marL="3566159" marR="0" indent="-365759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8pPr>
              <a:lvl9pPr marL="4023359" marR="0" indent="-365759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9pPr>
            </a:lstStyle>
            <a:p>
              <a:pPr marL="0" indent="0">
                <a:buNone/>
              </a:pPr>
              <a:r>
                <a:rPr lang="es-ES_tradnl" sz="1200" b="1" noProof="1">
                  <a:latin typeface="EHUSans"/>
                  <a:cs typeface="Times New Roman"/>
                </a:rPr>
                <a:t>Prácticas y colaboraciones</a:t>
              </a:r>
              <a:endParaRPr lang="es-ES"/>
            </a:p>
          </p:txBody>
        </p:sp>
        <p:sp>
          <p:nvSpPr>
            <p:cNvPr id="94" name="Subtítulo 5">
              <a:extLst>
                <a:ext uri="{FF2B5EF4-FFF2-40B4-BE49-F238E27FC236}">
                  <a16:creationId xmlns:a16="http://schemas.microsoft.com/office/drawing/2014/main" id="{7BE54537-497D-2F43-4C2D-1C408AC927FE}"/>
                </a:ext>
              </a:extLst>
            </p:cNvPr>
            <p:cNvSpPr txBox="1">
              <a:spLocks/>
            </p:cNvSpPr>
            <p:nvPr/>
          </p:nvSpPr>
          <p:spPr>
            <a:xfrm>
              <a:off x="2371911" y="1710005"/>
              <a:ext cx="2968697" cy="180559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:m="http://schemas.openxmlformats.org/officeDocument/2006/math" xmlns:a14="http://schemas.microsoft.com/office/drawing/2010/main" xmlns:ma14="http://schemas.microsoft.com/office/mac/drawingml/2011/main" xmlns="" val="1"/>
              </a:ext>
            </a:extLst>
          </p:spPr>
          <p:txBody>
            <a:bodyPr vert="horz" lIns="45719" tIns="45720" rIns="45719" bIns="45720" anchor="ctr"/>
            <a:lstStyle>
              <a:lvl1pPr marL="342900" marR="0" indent="-34290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•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1pPr>
              <a:lvl2pPr marL="783771" marR="0" indent="-326571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–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2pPr>
              <a:lvl3pPr marL="1219200" marR="0" indent="-30480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•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3pPr>
              <a:lvl4pPr marL="17373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–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4pPr>
              <a:lvl5pPr marL="21945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5pPr>
              <a:lvl6pPr marL="26517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6pPr>
              <a:lvl7pPr marL="31089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7pPr>
              <a:lvl8pPr marL="3566159" marR="0" indent="-365759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8pPr>
              <a:lvl9pPr marL="4023359" marR="0" indent="-365759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9pPr>
            </a:lstStyle>
            <a:p>
              <a:pPr marL="0" indent="0">
                <a:buNone/>
              </a:pPr>
              <a:r>
                <a:rPr lang="en-GB" sz="1200" noProof="1">
                  <a:solidFill>
                    <a:srgbClr val="2AB0B0"/>
                  </a:solidFill>
                  <a:latin typeface="EHUSerif"/>
                  <a:cs typeface="Times New Roman"/>
                </a:rPr>
                <a:t>Praktikak eta kolaborazioak</a:t>
              </a:r>
            </a:p>
          </p:txBody>
        </p:sp>
      </p:grpSp>
      <p:grpSp>
        <p:nvGrpSpPr>
          <p:cNvPr id="95" name="Grupo 94">
            <a:extLst>
              <a:ext uri="{FF2B5EF4-FFF2-40B4-BE49-F238E27FC236}">
                <a16:creationId xmlns:a16="http://schemas.microsoft.com/office/drawing/2014/main" id="{5FEDACD5-5A58-4127-A8E9-46339E00DFAC}"/>
              </a:ext>
            </a:extLst>
          </p:cNvPr>
          <p:cNvGrpSpPr/>
          <p:nvPr/>
        </p:nvGrpSpPr>
        <p:grpSpPr>
          <a:xfrm>
            <a:off x="8238910" y="2806446"/>
            <a:ext cx="466066" cy="426377"/>
            <a:chOff x="1415159" y="1376629"/>
            <a:chExt cx="466066" cy="426377"/>
          </a:xfrm>
        </p:grpSpPr>
        <p:sp>
          <p:nvSpPr>
            <p:cNvPr id="96" name="Elipse 95">
              <a:extLst>
                <a:ext uri="{FF2B5EF4-FFF2-40B4-BE49-F238E27FC236}">
                  <a16:creationId xmlns:a16="http://schemas.microsoft.com/office/drawing/2014/main" id="{FB5CFF16-BF7A-5947-BEF4-BBEE75528BDA}"/>
                </a:ext>
              </a:extLst>
            </p:cNvPr>
            <p:cNvSpPr/>
            <p:nvPr/>
          </p:nvSpPr>
          <p:spPr>
            <a:xfrm>
              <a:off x="1415159" y="1376629"/>
              <a:ext cx="426377" cy="426377"/>
            </a:xfrm>
            <a:prstGeom prst="ellipse">
              <a:avLst/>
            </a:prstGeom>
            <a:solidFill>
              <a:schemeClr val="tx1"/>
            </a:solidFill>
            <a:ln w="25400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spAutoFit/>
            </a:bodyPr>
            <a:lstStyle/>
            <a:p>
              <a:pPr marL="0" marR="0" indent="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s-ES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endParaRPr>
            </a:p>
          </p:txBody>
        </p:sp>
        <p:sp>
          <p:nvSpPr>
            <p:cNvPr id="97" name="CuadroTexto 96">
              <a:extLst>
                <a:ext uri="{FF2B5EF4-FFF2-40B4-BE49-F238E27FC236}">
                  <a16:creationId xmlns:a16="http://schemas.microsoft.com/office/drawing/2014/main" id="{0FA0479B-0708-CAD4-FC66-227D98E63D68}"/>
                </a:ext>
              </a:extLst>
            </p:cNvPr>
            <p:cNvSpPr txBox="1"/>
            <p:nvPr/>
          </p:nvSpPr>
          <p:spPr>
            <a:xfrm>
              <a:off x="1473540" y="1416704"/>
              <a:ext cx="407685" cy="323163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lang="es-ES" sz="1500" b="0" u="none">
                  <a:solidFill>
                    <a:srgbClr val="FFFFFF"/>
                  </a:solidFill>
                </a:rPr>
                <a:t>10</a:t>
              </a:r>
              <a:endParaRPr lang="es-ES" sz="15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</a:endParaRPr>
            </a:p>
          </p:txBody>
        </p:sp>
      </p:grpSp>
      <p:sp>
        <p:nvSpPr>
          <p:cNvPr id="98" name="Subtítulo 5">
            <a:extLst>
              <a:ext uri="{FF2B5EF4-FFF2-40B4-BE49-F238E27FC236}">
                <a16:creationId xmlns:a16="http://schemas.microsoft.com/office/drawing/2014/main" id="{927A92C6-E6AC-FDE4-763E-F3955962CF33}"/>
              </a:ext>
            </a:extLst>
          </p:cNvPr>
          <p:cNvSpPr txBox="1">
            <a:spLocks/>
          </p:cNvSpPr>
          <p:nvPr/>
        </p:nvSpPr>
        <p:spPr>
          <a:xfrm>
            <a:off x="8776265" y="3187228"/>
            <a:ext cx="2685269" cy="18778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  <p:txBody>
          <a:bodyPr vert="horz" lIns="45719" tIns="45720" rIns="45719" bIns="45720" anchor="ctr"/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indent="0">
              <a:buNone/>
            </a:pPr>
            <a:r>
              <a:rPr lang="en-GB" sz="1200">
                <a:latin typeface="EHUSans"/>
                <a:cs typeface="Times New Roman"/>
              </a:rPr>
              <a:t>Internationalisation and mobility</a:t>
            </a:r>
          </a:p>
        </p:txBody>
      </p:sp>
      <p:sp>
        <p:nvSpPr>
          <p:cNvPr id="99" name="Subtítulo 5">
            <a:extLst>
              <a:ext uri="{FF2B5EF4-FFF2-40B4-BE49-F238E27FC236}">
                <a16:creationId xmlns:a16="http://schemas.microsoft.com/office/drawing/2014/main" id="{C345F4E2-8A58-4E4F-0120-AEA759067214}"/>
              </a:ext>
            </a:extLst>
          </p:cNvPr>
          <p:cNvSpPr txBox="1">
            <a:spLocks/>
          </p:cNvSpPr>
          <p:nvPr/>
        </p:nvSpPr>
        <p:spPr>
          <a:xfrm>
            <a:off x="8768904" y="2991771"/>
            <a:ext cx="2600769" cy="17789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vert="horz" lIns="45719" tIns="45720" rIns="45719" bIns="45720" anchor="ctr"/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indent="0">
              <a:buNone/>
            </a:pPr>
            <a:r>
              <a:rPr lang="es-ES_tradnl" sz="1200" b="1" noProof="1">
                <a:latin typeface="EHUSans"/>
                <a:cs typeface="Times New Roman"/>
              </a:rPr>
              <a:t>Internacionalización y movilidad</a:t>
            </a:r>
          </a:p>
        </p:txBody>
      </p:sp>
      <p:sp>
        <p:nvSpPr>
          <p:cNvPr id="100" name="Subtítulo 5">
            <a:extLst>
              <a:ext uri="{FF2B5EF4-FFF2-40B4-BE49-F238E27FC236}">
                <a16:creationId xmlns:a16="http://schemas.microsoft.com/office/drawing/2014/main" id="{2B579A2B-4BBB-FDA7-A914-ED180E5C7866}"/>
              </a:ext>
            </a:extLst>
          </p:cNvPr>
          <p:cNvSpPr txBox="1">
            <a:spLocks/>
          </p:cNvSpPr>
          <p:nvPr/>
        </p:nvSpPr>
        <p:spPr>
          <a:xfrm>
            <a:off x="8776134" y="2805912"/>
            <a:ext cx="2968697" cy="18055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vert="horz" lIns="45719" tIns="45720" rIns="45719" bIns="45720" anchor="ctr"/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indent="0">
              <a:buNone/>
            </a:pPr>
            <a:r>
              <a:rPr lang="en-GB" sz="1200" noProof="1">
                <a:solidFill>
                  <a:srgbClr val="2AB0B0"/>
                </a:solidFill>
                <a:latin typeface="EHUSerif"/>
                <a:cs typeface="Times New Roman"/>
              </a:rPr>
              <a:t>Nazioartekotze eta mugikortasuna</a:t>
            </a:r>
          </a:p>
        </p:txBody>
      </p:sp>
      <p:grpSp>
        <p:nvGrpSpPr>
          <p:cNvPr id="101" name="Grupo 100">
            <a:extLst>
              <a:ext uri="{FF2B5EF4-FFF2-40B4-BE49-F238E27FC236}">
                <a16:creationId xmlns:a16="http://schemas.microsoft.com/office/drawing/2014/main" id="{383E2F30-1699-209B-3629-482DCA1AA67B}"/>
              </a:ext>
            </a:extLst>
          </p:cNvPr>
          <p:cNvGrpSpPr/>
          <p:nvPr/>
        </p:nvGrpSpPr>
        <p:grpSpPr>
          <a:xfrm>
            <a:off x="8238910" y="3602694"/>
            <a:ext cx="466066" cy="426377"/>
            <a:chOff x="1415159" y="1376629"/>
            <a:chExt cx="466066" cy="426377"/>
          </a:xfrm>
        </p:grpSpPr>
        <p:sp>
          <p:nvSpPr>
            <p:cNvPr id="102" name="Elipse 101">
              <a:extLst>
                <a:ext uri="{FF2B5EF4-FFF2-40B4-BE49-F238E27FC236}">
                  <a16:creationId xmlns:a16="http://schemas.microsoft.com/office/drawing/2014/main" id="{7408A809-4A0F-F1C5-6557-7E8ED638F664}"/>
                </a:ext>
              </a:extLst>
            </p:cNvPr>
            <p:cNvSpPr/>
            <p:nvPr/>
          </p:nvSpPr>
          <p:spPr>
            <a:xfrm>
              <a:off x="1415159" y="1376629"/>
              <a:ext cx="426377" cy="426377"/>
            </a:xfrm>
            <a:prstGeom prst="ellipse">
              <a:avLst/>
            </a:prstGeom>
            <a:solidFill>
              <a:schemeClr val="tx1"/>
            </a:solidFill>
            <a:ln w="25400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spAutoFit/>
            </a:bodyPr>
            <a:lstStyle/>
            <a:p>
              <a:pPr marL="0" marR="0" indent="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s-ES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endParaRPr>
            </a:p>
          </p:txBody>
        </p:sp>
        <p:sp>
          <p:nvSpPr>
            <p:cNvPr id="103" name="CuadroTexto 102">
              <a:extLst>
                <a:ext uri="{FF2B5EF4-FFF2-40B4-BE49-F238E27FC236}">
                  <a16:creationId xmlns:a16="http://schemas.microsoft.com/office/drawing/2014/main" id="{89A045BD-5DA0-C8C6-961A-1AB4566502F5}"/>
                </a:ext>
              </a:extLst>
            </p:cNvPr>
            <p:cNvSpPr txBox="1"/>
            <p:nvPr/>
          </p:nvSpPr>
          <p:spPr>
            <a:xfrm>
              <a:off x="1473540" y="1416704"/>
              <a:ext cx="407685" cy="323163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lang="es-ES" sz="1500" b="0" u="none">
                  <a:solidFill>
                    <a:srgbClr val="FFFFFF"/>
                  </a:solidFill>
                </a:rPr>
                <a:t>11</a:t>
              </a:r>
            </a:p>
          </p:txBody>
        </p:sp>
      </p:grpSp>
      <p:sp>
        <p:nvSpPr>
          <p:cNvPr id="104" name="Subtítulo 5">
            <a:extLst>
              <a:ext uri="{FF2B5EF4-FFF2-40B4-BE49-F238E27FC236}">
                <a16:creationId xmlns:a16="http://schemas.microsoft.com/office/drawing/2014/main" id="{19089FEF-69B8-087B-DFBB-6D20E712B16E}"/>
              </a:ext>
            </a:extLst>
          </p:cNvPr>
          <p:cNvSpPr txBox="1">
            <a:spLocks/>
          </p:cNvSpPr>
          <p:nvPr/>
        </p:nvSpPr>
        <p:spPr>
          <a:xfrm>
            <a:off x="8776265" y="3974915"/>
            <a:ext cx="1615045" cy="20490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  <p:txBody>
          <a:bodyPr vert="horz" lIns="45719" tIns="45720" rIns="45719" bIns="45720" anchor="ctr"/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indent="0">
              <a:buNone/>
            </a:pPr>
            <a:r>
              <a:rPr lang="en-GB" sz="1200">
                <a:latin typeface="EHUSans"/>
                <a:cs typeface="Times New Roman"/>
              </a:rPr>
              <a:t>Thesis </a:t>
            </a:r>
            <a:r>
              <a:rPr lang="en-GB" sz="1200" err="1">
                <a:latin typeface="EHUSans"/>
                <a:cs typeface="Times New Roman"/>
              </a:rPr>
              <a:t>defense</a:t>
            </a:r>
            <a:endParaRPr lang="es-ES" err="1"/>
          </a:p>
        </p:txBody>
      </p:sp>
      <p:sp>
        <p:nvSpPr>
          <p:cNvPr id="105" name="Subtítulo 5">
            <a:extLst>
              <a:ext uri="{FF2B5EF4-FFF2-40B4-BE49-F238E27FC236}">
                <a16:creationId xmlns:a16="http://schemas.microsoft.com/office/drawing/2014/main" id="{12E87D14-A52D-4017-7948-24FA21A2EF65}"/>
              </a:ext>
            </a:extLst>
          </p:cNvPr>
          <p:cNvSpPr txBox="1">
            <a:spLocks/>
          </p:cNvSpPr>
          <p:nvPr/>
        </p:nvSpPr>
        <p:spPr>
          <a:xfrm>
            <a:off x="8768904" y="3788019"/>
            <a:ext cx="1547668" cy="22069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vert="horz" lIns="45719" tIns="45720" rIns="45719" bIns="45720" anchor="ctr"/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indent="0">
              <a:buNone/>
            </a:pPr>
            <a:r>
              <a:rPr lang="es-ES_tradnl" sz="1200" b="1" noProof="1">
                <a:latin typeface="EHUSans"/>
                <a:cs typeface="Times New Roman"/>
              </a:rPr>
              <a:t>Defensa de tesis</a:t>
            </a:r>
          </a:p>
        </p:txBody>
      </p:sp>
      <p:sp>
        <p:nvSpPr>
          <p:cNvPr id="106" name="Subtítulo 5">
            <a:extLst>
              <a:ext uri="{FF2B5EF4-FFF2-40B4-BE49-F238E27FC236}">
                <a16:creationId xmlns:a16="http://schemas.microsoft.com/office/drawing/2014/main" id="{B4EC9CFE-9212-BDCE-E46C-97DEDDFA410C}"/>
              </a:ext>
            </a:extLst>
          </p:cNvPr>
          <p:cNvSpPr txBox="1">
            <a:spLocks/>
          </p:cNvSpPr>
          <p:nvPr/>
        </p:nvSpPr>
        <p:spPr>
          <a:xfrm>
            <a:off x="8776134" y="3636406"/>
            <a:ext cx="1838540" cy="19768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vert="horz" lIns="45719" tIns="45720" rIns="45719" bIns="45720" anchor="ctr"/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indent="0">
              <a:buNone/>
            </a:pPr>
            <a:r>
              <a:rPr lang="en-GB" sz="1200" noProof="1">
                <a:solidFill>
                  <a:srgbClr val="2AB0B0"/>
                </a:solidFill>
                <a:latin typeface="EHUSerif"/>
                <a:cs typeface="Times New Roman"/>
              </a:rPr>
              <a:t>Tesiaren defentsa</a:t>
            </a:r>
          </a:p>
        </p:txBody>
      </p:sp>
      <p:grpSp>
        <p:nvGrpSpPr>
          <p:cNvPr id="107" name="Grupo 106">
            <a:extLst>
              <a:ext uri="{FF2B5EF4-FFF2-40B4-BE49-F238E27FC236}">
                <a16:creationId xmlns:a16="http://schemas.microsoft.com/office/drawing/2014/main" id="{EC9BEB50-9DC9-EF3D-A2D6-855946F07C97}"/>
              </a:ext>
            </a:extLst>
          </p:cNvPr>
          <p:cNvGrpSpPr/>
          <p:nvPr/>
        </p:nvGrpSpPr>
        <p:grpSpPr>
          <a:xfrm>
            <a:off x="8238908" y="4416064"/>
            <a:ext cx="466066" cy="426377"/>
            <a:chOff x="1415159" y="1376629"/>
            <a:chExt cx="466066" cy="426377"/>
          </a:xfrm>
        </p:grpSpPr>
        <p:sp>
          <p:nvSpPr>
            <p:cNvPr id="108" name="Elipse 107">
              <a:extLst>
                <a:ext uri="{FF2B5EF4-FFF2-40B4-BE49-F238E27FC236}">
                  <a16:creationId xmlns:a16="http://schemas.microsoft.com/office/drawing/2014/main" id="{D1A3FA3A-0121-73F1-023A-FB4669D02ADB}"/>
                </a:ext>
              </a:extLst>
            </p:cNvPr>
            <p:cNvSpPr/>
            <p:nvPr/>
          </p:nvSpPr>
          <p:spPr>
            <a:xfrm>
              <a:off x="1415159" y="1376629"/>
              <a:ext cx="426377" cy="426377"/>
            </a:xfrm>
            <a:prstGeom prst="ellipse">
              <a:avLst/>
            </a:prstGeom>
            <a:solidFill>
              <a:schemeClr val="tx1"/>
            </a:solidFill>
            <a:ln w="25400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spAutoFit/>
            </a:bodyPr>
            <a:lstStyle/>
            <a:p>
              <a:pPr marL="0" marR="0" indent="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s-ES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endParaRPr>
            </a:p>
          </p:txBody>
        </p:sp>
        <p:sp>
          <p:nvSpPr>
            <p:cNvPr id="109" name="CuadroTexto 108">
              <a:extLst>
                <a:ext uri="{FF2B5EF4-FFF2-40B4-BE49-F238E27FC236}">
                  <a16:creationId xmlns:a16="http://schemas.microsoft.com/office/drawing/2014/main" id="{4F2AD906-C299-A266-7612-B3C7B9497F55}"/>
                </a:ext>
              </a:extLst>
            </p:cNvPr>
            <p:cNvSpPr txBox="1"/>
            <p:nvPr/>
          </p:nvSpPr>
          <p:spPr>
            <a:xfrm>
              <a:off x="1473540" y="1416704"/>
              <a:ext cx="407685" cy="323163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lang="es-ES" sz="1500" b="0" u="none">
                  <a:solidFill>
                    <a:srgbClr val="FFFFFF"/>
                  </a:solidFill>
                </a:rPr>
                <a:t>12</a:t>
              </a:r>
              <a:endParaRPr lang="es-ES" sz="15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</a:endParaRPr>
            </a:p>
          </p:txBody>
        </p:sp>
      </p:grpSp>
      <p:sp>
        <p:nvSpPr>
          <p:cNvPr id="110" name="Subtítulo 5">
            <a:extLst>
              <a:ext uri="{FF2B5EF4-FFF2-40B4-BE49-F238E27FC236}">
                <a16:creationId xmlns:a16="http://schemas.microsoft.com/office/drawing/2014/main" id="{2F519CCE-A394-1F2D-3970-2B300DEECE08}"/>
              </a:ext>
            </a:extLst>
          </p:cNvPr>
          <p:cNvSpPr txBox="1">
            <a:spLocks/>
          </p:cNvSpPr>
          <p:nvPr/>
        </p:nvSpPr>
        <p:spPr>
          <a:xfrm>
            <a:off x="8776264" y="4779724"/>
            <a:ext cx="2813696" cy="17922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vert="horz" lIns="45719" tIns="45720" rIns="45719" bIns="45720" anchor="ctr"/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indent="0">
              <a:buNone/>
            </a:pPr>
            <a:r>
              <a:rPr lang="en-GB" sz="1200">
                <a:latin typeface="EHUSans"/>
                <a:cs typeface="Times New Roman"/>
              </a:rPr>
              <a:t>Procedures and other information</a:t>
            </a:r>
          </a:p>
        </p:txBody>
      </p:sp>
      <p:sp>
        <p:nvSpPr>
          <p:cNvPr id="111" name="Subtítulo 5">
            <a:extLst>
              <a:ext uri="{FF2B5EF4-FFF2-40B4-BE49-F238E27FC236}">
                <a16:creationId xmlns:a16="http://schemas.microsoft.com/office/drawing/2014/main" id="{A47BB5BE-52D2-2DAA-6A46-8D84EB1EA8C1}"/>
              </a:ext>
            </a:extLst>
          </p:cNvPr>
          <p:cNvSpPr txBox="1">
            <a:spLocks/>
          </p:cNvSpPr>
          <p:nvPr/>
        </p:nvSpPr>
        <p:spPr>
          <a:xfrm>
            <a:off x="8768903" y="4609952"/>
            <a:ext cx="2968926" cy="16932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  <p:txBody>
          <a:bodyPr vert="horz" lIns="45719" tIns="45720" rIns="45719" bIns="45720" anchor="ctr"/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indent="0">
              <a:buNone/>
            </a:pPr>
            <a:r>
              <a:rPr lang="es-ES_tradnl" sz="1200" b="1" noProof="1">
                <a:latin typeface="EHUSans"/>
                <a:cs typeface="Times New Roman"/>
              </a:rPr>
              <a:t>Procedimientos y otra información</a:t>
            </a:r>
          </a:p>
        </p:txBody>
      </p:sp>
      <p:sp>
        <p:nvSpPr>
          <p:cNvPr id="112" name="Subtítulo 5">
            <a:extLst>
              <a:ext uri="{FF2B5EF4-FFF2-40B4-BE49-F238E27FC236}">
                <a16:creationId xmlns:a16="http://schemas.microsoft.com/office/drawing/2014/main" id="{E9443BBA-D86D-8CAC-BA4D-D420BF50C350}"/>
              </a:ext>
            </a:extLst>
          </p:cNvPr>
          <p:cNvSpPr txBox="1">
            <a:spLocks/>
          </p:cNvSpPr>
          <p:nvPr/>
        </p:nvSpPr>
        <p:spPr>
          <a:xfrm>
            <a:off x="8776133" y="4441215"/>
            <a:ext cx="2814585" cy="14631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  <p:txBody>
          <a:bodyPr vert="horz" lIns="45719" tIns="45720" rIns="45719" bIns="45720" anchor="ctr"/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indent="0">
              <a:buNone/>
            </a:pPr>
            <a:r>
              <a:rPr lang="en-GB" sz="1200" noProof="1">
                <a:solidFill>
                  <a:srgbClr val="2AB0B0"/>
                </a:solidFill>
                <a:latin typeface="EHUSerif"/>
                <a:cs typeface="Times New Roman"/>
              </a:rPr>
              <a:t>Izapideak eta informazio gehiago</a:t>
            </a:r>
          </a:p>
        </p:txBody>
      </p:sp>
      <p:pic>
        <p:nvPicPr>
          <p:cNvPr id="4" name="02 contenidos">
            <a:hlinkClick r:id="" action="ppaction://media"/>
            <a:extLst>
              <a:ext uri="{FF2B5EF4-FFF2-40B4-BE49-F238E27FC236}">
                <a16:creationId xmlns:a16="http://schemas.microsoft.com/office/drawing/2014/main" id="{71192432-D8A8-D639-3FFE-1B1C77B4C9C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52802" y="5788799"/>
            <a:ext cx="730250" cy="730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4521181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651A178-9E22-9BF3-CD05-F66183C0229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número de diapositiva 1">
            <a:extLst>
              <a:ext uri="{FF2B5EF4-FFF2-40B4-BE49-F238E27FC236}">
                <a16:creationId xmlns:a16="http://schemas.microsoft.com/office/drawing/2014/main" id="{8CDA9F3E-D575-E718-1DEB-3410A2AD0667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86CB4B4D-7CA3-9044-876B-883B54F8677D}" type="slidenum">
              <a:rPr lang="es-ES" smtClean="0"/>
              <a:pPr/>
              <a:t>3</a:t>
            </a:fld>
            <a:endParaRPr lang="es-ES"/>
          </a:p>
        </p:txBody>
      </p:sp>
      <p:sp>
        <p:nvSpPr>
          <p:cNvPr id="4" name="Rectángulo 3">
            <a:extLst>
              <a:ext uri="{FF2B5EF4-FFF2-40B4-BE49-F238E27FC236}">
                <a16:creationId xmlns:a16="http://schemas.microsoft.com/office/drawing/2014/main" id="{8208BF4E-C189-9315-1E06-29AF70ED4324}"/>
              </a:ext>
            </a:extLst>
          </p:cNvPr>
          <p:cNvSpPr/>
          <p:nvPr/>
        </p:nvSpPr>
        <p:spPr>
          <a:xfrm>
            <a:off x="4011" y="4011"/>
            <a:ext cx="12183978" cy="6839952"/>
          </a:xfrm>
          <a:prstGeom prst="rect">
            <a:avLst/>
          </a:prstGeom>
          <a:solidFill>
            <a:srgbClr val="33CCCC">
              <a:alpha val="35000"/>
            </a:srgbClr>
          </a:solidFill>
          <a:ln w="25400" cap="flat">
            <a:solidFill>
              <a:schemeClr val="accent1"/>
            </a:solidFill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ES" sz="2800" b="1" i="0" u="sng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Arial"/>
            </a:endParaRPr>
          </a:p>
        </p:txBody>
      </p:sp>
      <p:sp>
        <p:nvSpPr>
          <p:cNvPr id="6" name="Rectángulo 5">
            <a:extLst>
              <a:ext uri="{FF2B5EF4-FFF2-40B4-BE49-F238E27FC236}">
                <a16:creationId xmlns:a16="http://schemas.microsoft.com/office/drawing/2014/main" id="{DD1B0FFB-67AE-B3DD-88FA-80A2BF497FFA}"/>
              </a:ext>
            </a:extLst>
          </p:cNvPr>
          <p:cNvSpPr/>
          <p:nvPr/>
        </p:nvSpPr>
        <p:spPr>
          <a:xfrm>
            <a:off x="2390" y="2264525"/>
            <a:ext cx="786405" cy="1505953"/>
          </a:xfrm>
          <a:prstGeom prst="rect">
            <a:avLst/>
          </a:prstGeom>
          <a:solidFill>
            <a:srgbClr val="33CCCC"/>
          </a:solidFill>
          <a:ln w="25400" cap="flat">
            <a:solidFill>
              <a:schemeClr val="accent1"/>
            </a:solidFill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ES" sz="2800" b="1" i="0" u="sng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Arial"/>
            </a:endParaRPr>
          </a:p>
        </p:txBody>
      </p:sp>
      <p:grpSp>
        <p:nvGrpSpPr>
          <p:cNvPr id="10" name="Grupo 9">
            <a:extLst>
              <a:ext uri="{FF2B5EF4-FFF2-40B4-BE49-F238E27FC236}">
                <a16:creationId xmlns:a16="http://schemas.microsoft.com/office/drawing/2014/main" id="{EFCB638F-8FCD-95FB-0F24-5C4D316530EC}"/>
              </a:ext>
            </a:extLst>
          </p:cNvPr>
          <p:cNvGrpSpPr/>
          <p:nvPr/>
        </p:nvGrpSpPr>
        <p:grpSpPr>
          <a:xfrm>
            <a:off x="790075" y="4211"/>
            <a:ext cx="829214" cy="778201"/>
            <a:chOff x="2390" y="4211"/>
            <a:chExt cx="829214" cy="778201"/>
          </a:xfrm>
        </p:grpSpPr>
        <p:sp>
          <p:nvSpPr>
            <p:cNvPr id="9" name="Rectángulo 8">
              <a:extLst>
                <a:ext uri="{FF2B5EF4-FFF2-40B4-BE49-F238E27FC236}">
                  <a16:creationId xmlns:a16="http://schemas.microsoft.com/office/drawing/2014/main" id="{A6EB01D3-BE39-6F53-1541-45042268B5E1}"/>
                </a:ext>
              </a:extLst>
            </p:cNvPr>
            <p:cNvSpPr/>
            <p:nvPr/>
          </p:nvSpPr>
          <p:spPr>
            <a:xfrm>
              <a:off x="2390" y="4211"/>
              <a:ext cx="829214" cy="778201"/>
            </a:xfrm>
            <a:prstGeom prst="rect">
              <a:avLst/>
            </a:prstGeom>
            <a:solidFill>
              <a:schemeClr val="bg1"/>
            </a:solidFill>
            <a:ln w="25400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spAutoFit/>
            </a:bodyPr>
            <a:lstStyle/>
            <a:p>
              <a:pPr marL="0" marR="0" indent="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s-ES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endParaRPr>
            </a:p>
          </p:txBody>
        </p:sp>
        <p:pic>
          <p:nvPicPr>
            <p:cNvPr id="8" name="Imagen 7">
              <a:extLst>
                <a:ext uri="{FF2B5EF4-FFF2-40B4-BE49-F238E27FC236}">
                  <a16:creationId xmlns:a16="http://schemas.microsoft.com/office/drawing/2014/main" id="{2E3E0AFA-F0F7-E61D-97E2-759359CD862C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64857" y="213580"/>
              <a:ext cx="520212" cy="408111"/>
            </a:xfrm>
            <a:prstGeom prst="rect">
              <a:avLst/>
            </a:prstGeom>
            <a:ln>
              <a:noFill/>
            </a:ln>
          </p:spPr>
        </p:pic>
      </p:grpSp>
      <p:pic>
        <p:nvPicPr>
          <p:cNvPr id="11" name="Imagen 10">
            <a:extLst>
              <a:ext uri="{FF2B5EF4-FFF2-40B4-BE49-F238E27FC236}">
                <a16:creationId xmlns:a16="http://schemas.microsoft.com/office/drawing/2014/main" id="{174F461C-53BB-2BCE-7471-E27AA083553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85866" y="3769974"/>
            <a:ext cx="10209301" cy="2400300"/>
          </a:xfrm>
          <a:prstGeom prst="rect">
            <a:avLst/>
          </a:prstGeom>
        </p:spPr>
      </p:pic>
      <p:sp>
        <p:nvSpPr>
          <p:cNvPr id="13" name="Subtítulo 5">
            <a:extLst>
              <a:ext uri="{FF2B5EF4-FFF2-40B4-BE49-F238E27FC236}">
                <a16:creationId xmlns:a16="http://schemas.microsoft.com/office/drawing/2014/main" id="{1DA05DE6-C20E-9D84-6E69-9D269D81D6C4}"/>
              </a:ext>
            </a:extLst>
          </p:cNvPr>
          <p:cNvSpPr txBox="1">
            <a:spLocks/>
          </p:cNvSpPr>
          <p:nvPr/>
        </p:nvSpPr>
        <p:spPr>
          <a:xfrm>
            <a:off x="1378873" y="5284870"/>
            <a:ext cx="9449090" cy="58163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vert="horz" lIns="45719" tIns="45720" rIns="45719" bIns="45720" anchor="ctr"/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indent="0">
              <a:buNone/>
            </a:pPr>
            <a:r>
              <a:rPr lang="en-GB" sz="4000">
                <a:latin typeface="EHUSans"/>
                <a:cs typeface="Times New Roman"/>
              </a:rPr>
              <a:t>Procedures and further information</a:t>
            </a:r>
            <a:endParaRPr lang="es-ES">
              <a:latin typeface="EHUSans"/>
            </a:endParaRPr>
          </a:p>
        </p:txBody>
      </p:sp>
      <p:sp>
        <p:nvSpPr>
          <p:cNvPr id="15" name="Subtítulo 5">
            <a:extLst>
              <a:ext uri="{FF2B5EF4-FFF2-40B4-BE49-F238E27FC236}">
                <a16:creationId xmlns:a16="http://schemas.microsoft.com/office/drawing/2014/main" id="{F5298807-D590-19E5-480A-7DA3300A5C58}"/>
              </a:ext>
            </a:extLst>
          </p:cNvPr>
          <p:cNvSpPr txBox="1">
            <a:spLocks/>
          </p:cNvSpPr>
          <p:nvPr/>
        </p:nvSpPr>
        <p:spPr>
          <a:xfrm>
            <a:off x="1371514" y="4755504"/>
            <a:ext cx="9064925" cy="52892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  <p:txBody>
          <a:bodyPr vert="horz" lIns="45719" tIns="45720" rIns="45719" bIns="45720" anchor="ctr"/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indent="0">
              <a:buNone/>
            </a:pPr>
            <a:r>
              <a:rPr lang="es-ES_tradnl" sz="4000" b="1" noProof="1">
                <a:latin typeface="EHUSans"/>
                <a:cs typeface="Times New Roman"/>
              </a:rPr>
              <a:t>Procedimientos y otra información</a:t>
            </a:r>
            <a:endParaRPr lang="es-ES">
              <a:latin typeface="EHUSans"/>
            </a:endParaRPr>
          </a:p>
        </p:txBody>
      </p:sp>
      <p:sp>
        <p:nvSpPr>
          <p:cNvPr id="17" name="Subtítulo 5">
            <a:extLst>
              <a:ext uri="{FF2B5EF4-FFF2-40B4-BE49-F238E27FC236}">
                <a16:creationId xmlns:a16="http://schemas.microsoft.com/office/drawing/2014/main" id="{BB5AD8F1-8611-C9E8-1A93-E9CEC6A29A03}"/>
              </a:ext>
            </a:extLst>
          </p:cNvPr>
          <p:cNvSpPr txBox="1">
            <a:spLocks/>
          </p:cNvSpPr>
          <p:nvPr/>
        </p:nvSpPr>
        <p:spPr>
          <a:xfrm>
            <a:off x="1378742" y="4175802"/>
            <a:ext cx="8687977" cy="58296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  <p:txBody>
          <a:bodyPr vert="horz" lIns="45719" tIns="45720" rIns="45719" bIns="45720" anchor="ctr"/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indent="0">
              <a:buNone/>
            </a:pPr>
            <a:r>
              <a:rPr lang="en-GB" sz="4000" noProof="1">
                <a:latin typeface="EHUSerif"/>
                <a:cs typeface="Times New Roman"/>
              </a:rPr>
              <a:t>Izapideak eta informazio gehiago</a:t>
            </a:r>
          </a:p>
        </p:txBody>
      </p:sp>
      <p:pic>
        <p:nvPicPr>
          <p:cNvPr id="3" name="64 intro más info">
            <a:hlinkClick r:id="" action="ppaction://media"/>
            <a:extLst>
              <a:ext uri="{FF2B5EF4-FFF2-40B4-BE49-F238E27FC236}">
                <a16:creationId xmlns:a16="http://schemas.microsoft.com/office/drawing/2014/main" id="{EA3B9C1F-2BA6-20C3-561C-DB60B26878D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396875" y="5811269"/>
            <a:ext cx="730250" cy="730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454794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ángulo 5">
            <a:extLst>
              <a:ext uri="{FF2B5EF4-FFF2-40B4-BE49-F238E27FC236}">
                <a16:creationId xmlns:a16="http://schemas.microsoft.com/office/drawing/2014/main" id="{2DACAC24-9953-AC73-367E-E2A89EB4911D}"/>
              </a:ext>
            </a:extLst>
          </p:cNvPr>
          <p:cNvSpPr/>
          <p:nvPr/>
        </p:nvSpPr>
        <p:spPr>
          <a:xfrm rot="5400000">
            <a:off x="-2599610" y="3443573"/>
            <a:ext cx="6045421" cy="824773"/>
          </a:xfrm>
          <a:prstGeom prst="rect">
            <a:avLst/>
          </a:prstGeom>
          <a:solidFill>
            <a:srgbClr val="33CCCC"/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ES" sz="2800" b="1" i="0" u="sng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Arial"/>
            </a:endParaRPr>
          </a:p>
        </p:txBody>
      </p:sp>
      <p:sp>
        <p:nvSpPr>
          <p:cNvPr id="9" name="Rectángulo 8">
            <a:extLst>
              <a:ext uri="{FF2B5EF4-FFF2-40B4-BE49-F238E27FC236}">
                <a16:creationId xmlns:a16="http://schemas.microsoft.com/office/drawing/2014/main" id="{9678B8FB-DF60-92A4-1FED-773C453943C4}"/>
              </a:ext>
            </a:extLst>
          </p:cNvPr>
          <p:cNvSpPr/>
          <p:nvPr/>
        </p:nvSpPr>
        <p:spPr>
          <a:xfrm>
            <a:off x="1614406" y="8093"/>
            <a:ext cx="10728906" cy="840415"/>
          </a:xfrm>
          <a:prstGeom prst="rect">
            <a:avLst/>
          </a:prstGeom>
          <a:solidFill>
            <a:srgbClr val="33CCCC"/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ES" sz="2800" b="1" i="0" u="sng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Arial"/>
            </a:endParaRPr>
          </a:p>
        </p:txBody>
      </p:sp>
      <p:pic>
        <p:nvPicPr>
          <p:cNvPr id="11" name="Imagen 10">
            <a:extLst>
              <a:ext uri="{FF2B5EF4-FFF2-40B4-BE49-F238E27FC236}">
                <a16:creationId xmlns:a16="http://schemas.microsoft.com/office/drawing/2014/main" id="{D62833E5-6457-67D7-D930-16E7368F0C40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4857" y="213580"/>
            <a:ext cx="520212" cy="408111"/>
          </a:xfrm>
          <a:prstGeom prst="rect">
            <a:avLst/>
          </a:prstGeom>
          <a:ln>
            <a:noFill/>
          </a:ln>
        </p:spPr>
      </p:pic>
      <p:sp>
        <p:nvSpPr>
          <p:cNvPr id="14" name="Rectángulo 13">
            <a:extLst>
              <a:ext uri="{FF2B5EF4-FFF2-40B4-BE49-F238E27FC236}">
                <a16:creationId xmlns:a16="http://schemas.microsoft.com/office/drawing/2014/main" id="{3A378541-553D-B10B-0688-F9585922BAF5}"/>
              </a:ext>
            </a:extLst>
          </p:cNvPr>
          <p:cNvSpPr/>
          <p:nvPr/>
        </p:nvSpPr>
        <p:spPr>
          <a:xfrm>
            <a:off x="854319" y="-17586"/>
            <a:ext cx="775188" cy="855785"/>
          </a:xfrm>
          <a:prstGeom prst="rect">
            <a:avLst/>
          </a:prstGeom>
          <a:solidFill>
            <a:schemeClr val="bg1">
              <a:lumMod val="95000"/>
            </a:schemeClr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ES" sz="2800" b="1" i="0" u="sng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Arial"/>
            </a:endParaRPr>
          </a:p>
        </p:txBody>
      </p:sp>
      <p:sp>
        <p:nvSpPr>
          <p:cNvPr id="3" name="Rectángulo 2"/>
          <p:cNvSpPr/>
          <p:nvPr/>
        </p:nvSpPr>
        <p:spPr>
          <a:xfrm>
            <a:off x="2609338" y="1628940"/>
            <a:ext cx="4998830" cy="3888000"/>
          </a:xfrm>
          <a:prstGeom prst="rect">
            <a:avLst/>
          </a:prstGeom>
          <a:solidFill>
            <a:schemeClr val="accent3">
              <a:lumOff val="44000"/>
            </a:schemeClr>
          </a:solidFill>
          <a:ln w="25400" cap="flat">
            <a:solidFill>
              <a:srgbClr val="FF0000"/>
            </a:solidFill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ES" sz="2800" b="1" i="0" u="sng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Arial"/>
            </a:endParaRPr>
          </a:p>
        </p:txBody>
      </p:sp>
      <p:sp>
        <p:nvSpPr>
          <p:cNvPr id="46" name="5 CuadroTexto"/>
          <p:cNvSpPr txBox="1"/>
          <p:nvPr/>
        </p:nvSpPr>
        <p:spPr>
          <a:xfrm>
            <a:off x="1852763" y="-1129864"/>
            <a:ext cx="7412764" cy="46166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  <p:txBody>
          <a:bodyPr wrap="square" lIns="45719" rIns="45719">
            <a:spAutoFit/>
          </a:bodyPr>
          <a:lstStyle>
            <a:lvl1pPr algn="l">
              <a:defRPr sz="2400" u="none">
                <a:latin typeface="EHUSans"/>
                <a:ea typeface="EHUSans"/>
                <a:cs typeface="EHUSans"/>
                <a:sym typeface="EHUSans"/>
              </a:defRPr>
            </a:lvl1pPr>
          </a:lstStyle>
          <a:p>
            <a:endParaRPr sz="2400">
              <a:solidFill>
                <a:srgbClr val="00B050"/>
              </a:solidFill>
            </a:endParaRPr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BBF3432C-9DE8-2848-B147-C3F604F0280B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19816BBA-13A7-F243-AD9F-C62D9C856148}" type="slidenum">
              <a:rPr lang="es-ES" smtClean="0"/>
              <a:pPr/>
              <a:t>4</a:t>
            </a:fld>
            <a:endParaRPr lang="es-ES"/>
          </a:p>
        </p:txBody>
      </p:sp>
      <p:sp>
        <p:nvSpPr>
          <p:cNvPr id="22" name="Título 4">
            <a:extLst>
              <a:ext uri="{FF2B5EF4-FFF2-40B4-BE49-F238E27FC236}">
                <a16:creationId xmlns:a16="http://schemas.microsoft.com/office/drawing/2014/main" id="{751C883C-E5AA-E349-811D-60170B6477B2}"/>
              </a:ext>
            </a:extLst>
          </p:cNvPr>
          <p:cNvSpPr txBox="1">
            <a:spLocks/>
          </p:cNvSpPr>
          <p:nvPr/>
        </p:nvSpPr>
        <p:spPr>
          <a:xfrm>
            <a:off x="1915525" y="269070"/>
            <a:ext cx="7356350" cy="566801"/>
          </a:xfrm>
          <a:prstGeom prst="rect">
            <a:avLst/>
          </a:prstGeom>
        </p:spPr>
        <p:txBody>
          <a:bodyPr>
            <a:noAutofit/>
          </a:bodyPr>
          <a:lstStyle>
            <a:lvl1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0" marR="0" indent="45720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0" marR="0" indent="91440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0" marR="0" indent="137160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0" marR="0" indent="182880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algn="l" hangingPunct="1"/>
            <a:r>
              <a:rPr lang="es-ES" sz="2200" err="1">
                <a:solidFill>
                  <a:schemeClr val="bg1"/>
                </a:solidFill>
                <a:latin typeface="EHUSerif" panose="02000503050000020004" pitchFamily="2" charset="0"/>
              </a:rPr>
              <a:t>Beste</a:t>
            </a:r>
            <a:r>
              <a:rPr lang="es-ES" sz="2200">
                <a:solidFill>
                  <a:schemeClr val="bg1"/>
                </a:solidFill>
                <a:latin typeface="EHUSerif" panose="02000503050000020004" pitchFamily="2" charset="0"/>
              </a:rPr>
              <a:t> </a:t>
            </a:r>
            <a:r>
              <a:rPr lang="es-ES" sz="2200" err="1">
                <a:solidFill>
                  <a:schemeClr val="bg1"/>
                </a:solidFill>
                <a:latin typeface="EHUSerif" panose="02000503050000020004" pitchFamily="2" charset="0"/>
              </a:rPr>
              <a:t>izapideak</a:t>
            </a:r>
            <a:r>
              <a:rPr lang="es-ES" sz="2200">
                <a:solidFill>
                  <a:schemeClr val="bg1"/>
                </a:solidFill>
                <a:latin typeface="EHUSerif" panose="02000503050000020004" pitchFamily="2" charset="0"/>
              </a:rPr>
              <a:t> </a:t>
            </a:r>
            <a:r>
              <a:rPr lang="es-ES" sz="2200" b="0">
                <a:solidFill>
                  <a:schemeClr val="bg1"/>
                </a:solidFill>
                <a:latin typeface="EHUSerif" panose="02000503050000020004" pitchFamily="2" charset="0"/>
              </a:rPr>
              <a:t>.</a:t>
            </a:r>
            <a:r>
              <a:rPr lang="es-ES" sz="2200">
                <a:solidFill>
                  <a:schemeClr val="bg1"/>
                </a:solidFill>
                <a:latin typeface="EHUSerif" panose="02000503050000020004" pitchFamily="2" charset="0"/>
              </a:rPr>
              <a:t> </a:t>
            </a:r>
            <a:r>
              <a:rPr lang="es-ES" sz="2200">
                <a:latin typeface="EHUSans" panose="02000503050000020004" pitchFamily="2" charset="0"/>
              </a:rPr>
              <a:t>Otros trámites </a:t>
            </a:r>
            <a:r>
              <a:rPr lang="es-ES" sz="2200" b="0">
                <a:latin typeface="EHUSans" panose="02000503050000020004" pitchFamily="2" charset="0"/>
              </a:rPr>
              <a:t>.</a:t>
            </a:r>
            <a:r>
              <a:rPr lang="es-ES" sz="2200">
                <a:latin typeface="EHUSans" panose="02000503050000020004" pitchFamily="2" charset="0"/>
              </a:rPr>
              <a:t> </a:t>
            </a:r>
            <a:r>
              <a:rPr lang="es-ES" sz="2200" b="0" err="1">
                <a:latin typeface="EHUSans" panose="02000503050000020004" pitchFamily="2" charset="0"/>
              </a:rPr>
              <a:t>Other</a:t>
            </a:r>
            <a:r>
              <a:rPr lang="es-ES" sz="2200" b="0">
                <a:latin typeface="EHUSans" panose="02000503050000020004" pitchFamily="2" charset="0"/>
              </a:rPr>
              <a:t> </a:t>
            </a:r>
            <a:r>
              <a:rPr lang="es-ES" sz="2200" b="0" err="1">
                <a:latin typeface="EHUSans" panose="02000503050000020004" pitchFamily="2" charset="0"/>
              </a:rPr>
              <a:t>procedures</a:t>
            </a:r>
            <a:endParaRPr lang="es-ES" sz="2200" b="0">
              <a:latin typeface="EHUSans" panose="02000503050000020004" pitchFamily="2" charset="0"/>
            </a:endParaRPr>
          </a:p>
          <a:p>
            <a:pPr algn="l" hangingPunct="1"/>
            <a:endParaRPr lang="es-ES" sz="2000" b="0">
              <a:latin typeface="EHUSans" panose="02000503050000020004" pitchFamily="2" charset="0"/>
            </a:endParaRPr>
          </a:p>
          <a:p>
            <a:pPr algn="l" hangingPunct="1"/>
            <a:endParaRPr lang="es-ES" sz="1800" b="0">
              <a:latin typeface="EHUSans" panose="02000503050000020004" pitchFamily="2" charset="0"/>
            </a:endParaRPr>
          </a:p>
          <a:p>
            <a:pPr algn="l" hangingPunct="1"/>
            <a:endParaRPr lang="es-ES" sz="2000" b="0">
              <a:latin typeface="EHUSans" panose="02000503050000020004" pitchFamily="2" charset="0"/>
            </a:endParaRPr>
          </a:p>
          <a:p>
            <a:pPr algn="l" hangingPunct="1"/>
            <a:endParaRPr lang="es-ES" sz="2000" b="0">
              <a:latin typeface="EHUSans" panose="02000503050000020004" pitchFamily="2" charset="0"/>
            </a:endParaRP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B495E999-B3F0-CC42-8062-F9B7CBEBC48A}"/>
              </a:ext>
            </a:extLst>
          </p:cNvPr>
          <p:cNvSpPr txBox="1"/>
          <p:nvPr/>
        </p:nvSpPr>
        <p:spPr>
          <a:xfrm>
            <a:off x="3143672" y="1673764"/>
            <a:ext cx="4032448" cy="375487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285750" indent="-285750" algn="l">
              <a:buFont typeface="Arial" panose="020B0604020202020204" pitchFamily="34" charset="0"/>
              <a:buChar char="•"/>
            </a:pPr>
            <a:endParaRPr lang="es-ES" sz="1400" u="none">
              <a:latin typeface="EHUSans" panose="02000503050000020004" pitchFamily="2" charset="0"/>
            </a:endParaRP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s-ES" sz="1400" u="none" err="1">
                <a:solidFill>
                  <a:schemeClr val="accent1">
                    <a:lumMod val="50000"/>
                  </a:schemeClr>
                </a:solidFill>
                <a:latin typeface="EHUSerif" panose="02000503050000020004" pitchFamily="2" charset="0"/>
              </a:rPr>
              <a:t>Arduraldia</a:t>
            </a:r>
            <a:r>
              <a:rPr lang="es-ES" sz="1400" u="none">
                <a:solidFill>
                  <a:schemeClr val="accent1">
                    <a:lumMod val="50000"/>
                  </a:schemeClr>
                </a:solidFill>
                <a:latin typeface="EHUSerif" panose="02000503050000020004" pitchFamily="2" charset="0"/>
              </a:rPr>
              <a:t> </a:t>
            </a:r>
            <a:r>
              <a:rPr lang="es-ES" sz="1400" u="none" err="1">
                <a:solidFill>
                  <a:schemeClr val="accent1">
                    <a:lumMod val="50000"/>
                  </a:schemeClr>
                </a:solidFill>
                <a:latin typeface="EHUSerif" panose="02000503050000020004" pitchFamily="2" charset="0"/>
              </a:rPr>
              <a:t>aldatzeko</a:t>
            </a:r>
            <a:r>
              <a:rPr lang="es-ES" sz="1400" u="none">
                <a:solidFill>
                  <a:schemeClr val="accent1">
                    <a:lumMod val="50000"/>
                  </a:schemeClr>
                </a:solidFill>
                <a:latin typeface="EHUSerif" panose="02000503050000020004" pitchFamily="2" charset="0"/>
              </a:rPr>
              <a:t> </a:t>
            </a:r>
            <a:r>
              <a:rPr lang="es-ES" sz="1400" u="none" err="1">
                <a:solidFill>
                  <a:schemeClr val="accent1">
                    <a:lumMod val="50000"/>
                  </a:schemeClr>
                </a:solidFill>
                <a:latin typeface="EHUSerif" panose="02000503050000020004" pitchFamily="2" charset="0"/>
              </a:rPr>
              <a:t>eskatu</a:t>
            </a:r>
            <a:r>
              <a:rPr lang="es-ES" sz="1400" u="none">
                <a:solidFill>
                  <a:schemeClr val="accent1">
                    <a:lumMod val="50000"/>
                  </a:schemeClr>
                </a:solidFill>
                <a:latin typeface="EHUSerif" panose="02000503050000020004" pitchFamily="2" charset="0"/>
              </a:rPr>
              <a:t> </a:t>
            </a:r>
            <a:br>
              <a:rPr lang="es-ES" sz="1400" u="none">
                <a:latin typeface="EHUSans" panose="02000503050000020004" pitchFamily="2" charset="0"/>
              </a:rPr>
            </a:br>
            <a:r>
              <a:rPr lang="es-ES" sz="1400" u="none">
                <a:latin typeface="EHUSans" panose="02000503050000020004" pitchFamily="2" charset="0"/>
              </a:rPr>
              <a:t>Solicitar el cambio de dedicación </a:t>
            </a:r>
            <a:br>
              <a:rPr lang="es-ES" sz="1400" u="none">
                <a:latin typeface="EHUSans" panose="02000503050000020004" pitchFamily="2" charset="0"/>
              </a:rPr>
            </a:br>
            <a:r>
              <a:rPr lang="es-ES" sz="1400" b="0" u="none" err="1">
                <a:latin typeface="EHUSans" panose="02000503050000020004" pitchFamily="2" charset="0"/>
              </a:rPr>
              <a:t>Request</a:t>
            </a:r>
            <a:r>
              <a:rPr lang="es-ES" sz="1400" b="0" u="none">
                <a:latin typeface="EHUSans" panose="02000503050000020004" pitchFamily="2" charset="0"/>
              </a:rPr>
              <a:t> a </a:t>
            </a:r>
            <a:r>
              <a:rPr lang="es-ES" sz="1400" b="0" u="none" err="1">
                <a:latin typeface="EHUSans" panose="02000503050000020004" pitchFamily="2" charset="0"/>
              </a:rPr>
              <a:t>change</a:t>
            </a:r>
            <a:r>
              <a:rPr lang="es-ES" sz="1400" b="0" u="none">
                <a:latin typeface="EHUSans" panose="02000503050000020004" pitchFamily="2" charset="0"/>
              </a:rPr>
              <a:t> of  </a:t>
            </a:r>
            <a:r>
              <a:rPr lang="es-ES" sz="1400" b="0" u="none" err="1">
                <a:latin typeface="EHUSans" panose="02000503050000020004" pitchFamily="2" charset="0"/>
              </a:rPr>
              <a:t>dedication</a:t>
            </a:r>
            <a:r>
              <a:rPr lang="es-ES" sz="1400" b="0" u="none">
                <a:latin typeface="EHUSans" panose="02000503050000020004" pitchFamily="2" charset="0"/>
              </a:rPr>
              <a:t> </a:t>
            </a:r>
            <a:r>
              <a:rPr lang="es-ES" sz="1400" b="0" u="none" err="1">
                <a:latin typeface="EHUSans" panose="02000503050000020004" pitchFamily="2" charset="0"/>
              </a:rPr>
              <a:t>modality</a:t>
            </a:r>
            <a:br>
              <a:rPr lang="es-ES" sz="1400" u="none">
                <a:latin typeface="EHUSans" panose="02000503050000020004" pitchFamily="2" charset="0"/>
              </a:rPr>
            </a:br>
            <a:endParaRPr lang="es-ES" sz="1400" u="none">
              <a:latin typeface="EHUSans" panose="02000503050000020004" pitchFamily="2" charset="0"/>
            </a:endParaRP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s-ES" sz="1400" u="none" err="1">
                <a:solidFill>
                  <a:schemeClr val="accent1">
                    <a:lumMod val="50000"/>
                  </a:schemeClr>
                </a:solidFill>
                <a:latin typeface="EHUSerif" panose="02000503050000020004" pitchFamily="2" charset="0"/>
              </a:rPr>
              <a:t>Behin</a:t>
            </a:r>
            <a:r>
              <a:rPr lang="es-ES" sz="1400" u="none">
                <a:solidFill>
                  <a:schemeClr val="accent1">
                    <a:lumMod val="50000"/>
                  </a:schemeClr>
                </a:solidFill>
                <a:latin typeface="EHUSerif" panose="02000503050000020004" pitchFamily="2" charset="0"/>
              </a:rPr>
              <a:t> </a:t>
            </a:r>
            <a:r>
              <a:rPr lang="es-ES" sz="1400" u="none" err="1">
                <a:solidFill>
                  <a:schemeClr val="accent1">
                    <a:lumMod val="50000"/>
                  </a:schemeClr>
                </a:solidFill>
                <a:latin typeface="EHUSerif" panose="02000503050000020004" pitchFamily="2" charset="0"/>
              </a:rPr>
              <a:t>behineko</a:t>
            </a:r>
            <a:r>
              <a:rPr lang="es-ES" sz="1400" u="none">
                <a:solidFill>
                  <a:schemeClr val="accent1">
                    <a:lumMod val="50000"/>
                  </a:schemeClr>
                </a:solidFill>
                <a:latin typeface="EHUSerif" panose="02000503050000020004" pitchFamily="2" charset="0"/>
              </a:rPr>
              <a:t> baja </a:t>
            </a:r>
            <a:r>
              <a:rPr lang="es-ES" sz="1400" u="none" err="1">
                <a:solidFill>
                  <a:schemeClr val="accent1">
                    <a:lumMod val="50000"/>
                  </a:schemeClr>
                </a:solidFill>
                <a:latin typeface="EHUSerif" panose="02000503050000020004" pitchFamily="2" charset="0"/>
              </a:rPr>
              <a:t>eskatu</a:t>
            </a:r>
            <a:r>
              <a:rPr lang="es-ES" sz="1400" u="none">
                <a:solidFill>
                  <a:schemeClr val="accent1">
                    <a:lumMod val="50000"/>
                  </a:schemeClr>
                </a:solidFill>
                <a:latin typeface="EHUSerif" panose="02000503050000020004" pitchFamily="2" charset="0"/>
              </a:rPr>
              <a:t> </a:t>
            </a:r>
            <a:br>
              <a:rPr lang="es-ES" sz="1400" u="none">
                <a:latin typeface="EHUSans" panose="02000503050000020004" pitchFamily="2" charset="0"/>
              </a:rPr>
            </a:br>
            <a:r>
              <a:rPr lang="es-ES" sz="1400" u="none">
                <a:latin typeface="EHUSans" panose="02000503050000020004" pitchFamily="2" charset="0"/>
              </a:rPr>
              <a:t>Solicitar una baja temporal </a:t>
            </a:r>
            <a:br>
              <a:rPr lang="es-ES" sz="1400" u="none">
                <a:latin typeface="EHUSans" panose="02000503050000020004" pitchFamily="2" charset="0"/>
              </a:rPr>
            </a:br>
            <a:r>
              <a:rPr lang="es-ES" sz="1400" b="0" u="none" err="1">
                <a:latin typeface="EHUSans" panose="02000503050000020004" pitchFamily="2" charset="0"/>
              </a:rPr>
              <a:t>Request</a:t>
            </a:r>
            <a:r>
              <a:rPr lang="es-ES" sz="1400" b="0" u="none">
                <a:latin typeface="EHUSans" panose="02000503050000020004" pitchFamily="2" charset="0"/>
              </a:rPr>
              <a:t> a </a:t>
            </a:r>
            <a:r>
              <a:rPr lang="es-ES" sz="1400" b="0" u="none" err="1">
                <a:latin typeface="EHUSans" panose="02000503050000020004" pitchFamily="2" charset="0"/>
              </a:rPr>
              <a:t>temporary</a:t>
            </a:r>
            <a:r>
              <a:rPr lang="es-ES" sz="1400" b="0" u="none">
                <a:latin typeface="EHUSans" panose="02000503050000020004" pitchFamily="2" charset="0"/>
              </a:rPr>
              <a:t> </a:t>
            </a:r>
            <a:r>
              <a:rPr lang="es-ES" sz="1400" b="0" u="none" err="1">
                <a:latin typeface="EHUSans" panose="02000503050000020004" pitchFamily="2" charset="0"/>
              </a:rPr>
              <a:t>leave</a:t>
            </a:r>
            <a:br>
              <a:rPr lang="es-ES" sz="1400" u="none">
                <a:latin typeface="EHUSans" panose="02000503050000020004" pitchFamily="2" charset="0"/>
              </a:rPr>
            </a:br>
            <a:endParaRPr lang="es-ES" sz="1400" u="none">
              <a:latin typeface="EHUSans" panose="02000503050000020004" pitchFamily="2" charset="0"/>
            </a:endParaRP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s-ES" sz="1400" u="none" err="1">
                <a:solidFill>
                  <a:schemeClr val="accent1">
                    <a:lumMod val="50000"/>
                  </a:schemeClr>
                </a:solidFill>
                <a:latin typeface="EHUSerif" panose="02000503050000020004" pitchFamily="2" charset="0"/>
              </a:rPr>
              <a:t>Luzapena</a:t>
            </a:r>
            <a:r>
              <a:rPr lang="es-ES" sz="1400" u="none">
                <a:solidFill>
                  <a:schemeClr val="accent1">
                    <a:lumMod val="50000"/>
                  </a:schemeClr>
                </a:solidFill>
                <a:latin typeface="EHUSerif" panose="02000503050000020004" pitchFamily="2" charset="0"/>
              </a:rPr>
              <a:t> </a:t>
            </a:r>
            <a:r>
              <a:rPr lang="es-ES" sz="1400" u="none" err="1">
                <a:solidFill>
                  <a:schemeClr val="accent1">
                    <a:lumMod val="50000"/>
                  </a:schemeClr>
                </a:solidFill>
                <a:latin typeface="EHUSerif" panose="02000503050000020004" pitchFamily="2" charset="0"/>
              </a:rPr>
              <a:t>eskatu</a:t>
            </a:r>
            <a:r>
              <a:rPr lang="es-ES" sz="1400" u="none">
                <a:solidFill>
                  <a:schemeClr val="accent1">
                    <a:lumMod val="50000"/>
                  </a:schemeClr>
                </a:solidFill>
                <a:latin typeface="EHUSerif" panose="02000503050000020004" pitchFamily="2" charset="0"/>
              </a:rPr>
              <a:t> </a:t>
            </a:r>
            <a:br>
              <a:rPr lang="es-ES" sz="1400" u="none">
                <a:latin typeface="EHUSans" panose="02000503050000020004" pitchFamily="2" charset="0"/>
              </a:rPr>
            </a:br>
            <a:r>
              <a:rPr lang="es-ES" sz="1400" u="none">
                <a:latin typeface="EHUSans" panose="02000503050000020004" pitchFamily="2" charset="0"/>
              </a:rPr>
              <a:t>Solicitar una prórroga </a:t>
            </a:r>
            <a:br>
              <a:rPr lang="es-ES" sz="1400" u="none">
                <a:latin typeface="EHUSans" panose="02000503050000020004" pitchFamily="2" charset="0"/>
              </a:rPr>
            </a:br>
            <a:r>
              <a:rPr lang="es-ES" sz="1400" b="0" u="none" err="1">
                <a:latin typeface="EHUSans" panose="02000503050000020004" pitchFamily="2" charset="0"/>
              </a:rPr>
              <a:t>Request</a:t>
            </a:r>
            <a:r>
              <a:rPr lang="es-ES" sz="1400" b="0" u="none">
                <a:latin typeface="EHUSans" panose="02000503050000020004" pitchFamily="2" charset="0"/>
              </a:rPr>
              <a:t> </a:t>
            </a:r>
            <a:r>
              <a:rPr lang="es-ES" sz="1400" b="0" u="none" err="1">
                <a:latin typeface="EHUSans" panose="02000503050000020004" pitchFamily="2" charset="0"/>
              </a:rPr>
              <a:t>an</a:t>
            </a:r>
            <a:r>
              <a:rPr lang="es-ES" sz="1400" b="0" u="none">
                <a:latin typeface="EHUSans" panose="02000503050000020004" pitchFamily="2" charset="0"/>
              </a:rPr>
              <a:t> extensión</a:t>
            </a:r>
            <a:br>
              <a:rPr lang="es-ES" sz="1400" u="none">
                <a:latin typeface="EHUSans" panose="02000503050000020004" pitchFamily="2" charset="0"/>
              </a:rPr>
            </a:br>
            <a:endParaRPr lang="es-ES" sz="1400" u="none">
              <a:latin typeface="EHUSans" panose="02000503050000020004" pitchFamily="2" charset="0"/>
            </a:endParaRP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s-ES" sz="1400" u="none" err="1">
                <a:solidFill>
                  <a:schemeClr val="accent1">
                    <a:lumMod val="50000"/>
                  </a:schemeClr>
                </a:solidFill>
                <a:latin typeface="EHUSerif" panose="02000503050000020004" pitchFamily="2" charset="0"/>
              </a:rPr>
              <a:t>Zuzendaria</a:t>
            </a:r>
            <a:r>
              <a:rPr lang="es-ES" sz="1400" u="none">
                <a:solidFill>
                  <a:schemeClr val="accent1">
                    <a:lumMod val="50000"/>
                  </a:schemeClr>
                </a:solidFill>
                <a:latin typeface="EHUSerif" panose="02000503050000020004" pitchFamily="2" charset="0"/>
              </a:rPr>
              <a:t> </a:t>
            </a:r>
            <a:r>
              <a:rPr lang="es-ES" sz="1400" u="none" err="1">
                <a:solidFill>
                  <a:schemeClr val="accent1">
                    <a:lumMod val="50000"/>
                  </a:schemeClr>
                </a:solidFill>
                <a:latin typeface="EHUSerif" panose="02000503050000020004" pitchFamily="2" charset="0"/>
              </a:rPr>
              <a:t>aldatzeko</a:t>
            </a:r>
            <a:r>
              <a:rPr lang="es-ES" sz="1400" u="none">
                <a:solidFill>
                  <a:schemeClr val="accent1">
                    <a:lumMod val="50000"/>
                  </a:schemeClr>
                </a:solidFill>
                <a:latin typeface="EHUSerif" panose="02000503050000020004" pitchFamily="2" charset="0"/>
              </a:rPr>
              <a:t> </a:t>
            </a:r>
            <a:r>
              <a:rPr lang="es-ES" sz="1400" u="none" err="1">
                <a:solidFill>
                  <a:schemeClr val="accent1">
                    <a:lumMod val="50000"/>
                  </a:schemeClr>
                </a:solidFill>
                <a:latin typeface="EHUSerif" panose="02000503050000020004" pitchFamily="2" charset="0"/>
              </a:rPr>
              <a:t>eskatu</a:t>
            </a:r>
            <a:r>
              <a:rPr lang="es-ES" sz="1400" u="none">
                <a:solidFill>
                  <a:schemeClr val="accent1">
                    <a:lumMod val="50000"/>
                  </a:schemeClr>
                </a:solidFill>
                <a:latin typeface="EHUSerif" panose="02000503050000020004" pitchFamily="2" charset="0"/>
              </a:rPr>
              <a:t> </a:t>
            </a:r>
            <a:br>
              <a:rPr lang="es-ES" sz="1400" u="none">
                <a:latin typeface="EHUSans" panose="02000503050000020004" pitchFamily="2" charset="0"/>
              </a:rPr>
            </a:br>
            <a:r>
              <a:rPr lang="es-ES" sz="1400" u="none">
                <a:latin typeface="EHUSans" panose="02000503050000020004" pitchFamily="2" charset="0"/>
              </a:rPr>
              <a:t>Solicitar cambio de director o directora</a:t>
            </a:r>
            <a:br>
              <a:rPr lang="es-ES" sz="1400" u="none">
                <a:latin typeface="EHUSans" panose="02000503050000020004" pitchFamily="2" charset="0"/>
              </a:rPr>
            </a:br>
            <a:r>
              <a:rPr lang="es-ES" sz="1400" b="0" u="none" err="1">
                <a:latin typeface="EHUSans" panose="02000503050000020004" pitchFamily="2" charset="0"/>
              </a:rPr>
              <a:t>Request</a:t>
            </a:r>
            <a:r>
              <a:rPr lang="es-ES" sz="1400" b="0" u="none">
                <a:latin typeface="EHUSans" panose="02000503050000020004" pitchFamily="2" charset="0"/>
              </a:rPr>
              <a:t> a </a:t>
            </a:r>
            <a:r>
              <a:rPr lang="es-ES" sz="1400" b="0" u="none" err="1">
                <a:latin typeface="EHUSans" panose="02000503050000020004" pitchFamily="2" charset="0"/>
              </a:rPr>
              <a:t>change</a:t>
            </a:r>
            <a:r>
              <a:rPr lang="es-ES" sz="1400" b="0" u="none">
                <a:latin typeface="EHUSans" panose="02000503050000020004" pitchFamily="2" charset="0"/>
              </a:rPr>
              <a:t> of  supervisor</a:t>
            </a:r>
          </a:p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ES" sz="1400" b="1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EHUSans" panose="02000503050000020004" pitchFamily="2" charset="0"/>
              <a:sym typeface="Arial"/>
            </a:endParaRPr>
          </a:p>
        </p:txBody>
      </p:sp>
      <p:pic>
        <p:nvPicPr>
          <p:cNvPr id="26" name="Picture 10">
            <a:extLst>
              <a:ext uri="{FF2B5EF4-FFF2-40B4-BE49-F238E27FC236}">
                <a16:creationId xmlns:a16="http://schemas.microsoft.com/office/drawing/2014/main" id="{0450BBF3-5A76-5E4E-A6CD-99B5F2E8428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email"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465857" y="2953725"/>
            <a:ext cx="1171088" cy="7019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8" name="CuadroTexto 27">
            <a:extLst>
              <a:ext uri="{FF2B5EF4-FFF2-40B4-BE49-F238E27FC236}">
                <a16:creationId xmlns:a16="http://schemas.microsoft.com/office/drawing/2014/main" id="{D4608655-B4A7-9341-AB08-EF92DA685AD6}"/>
              </a:ext>
            </a:extLst>
          </p:cNvPr>
          <p:cNvSpPr txBox="1"/>
          <p:nvPr/>
        </p:nvSpPr>
        <p:spPr>
          <a:xfrm>
            <a:off x="7707242" y="3691460"/>
            <a:ext cx="2637231" cy="83099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s-ES" sz="1600" u="none" err="1">
                <a:solidFill>
                  <a:schemeClr val="accent1">
                    <a:lumMod val="50000"/>
                  </a:schemeClr>
                </a:solidFill>
                <a:latin typeface="EHUSerif" panose="02000503050000020004" pitchFamily="2" charset="0"/>
              </a:rPr>
              <a:t>Batzorde</a:t>
            </a:r>
            <a:r>
              <a:rPr lang="es-ES" sz="1600" u="none">
                <a:solidFill>
                  <a:schemeClr val="accent1">
                    <a:lumMod val="50000"/>
                  </a:schemeClr>
                </a:solidFill>
                <a:latin typeface="EHUSerif" panose="02000503050000020004" pitchFamily="2" charset="0"/>
              </a:rPr>
              <a:t> </a:t>
            </a:r>
            <a:r>
              <a:rPr lang="es-ES" sz="1600" u="none" err="1">
                <a:solidFill>
                  <a:schemeClr val="accent1">
                    <a:lumMod val="50000"/>
                  </a:schemeClr>
                </a:solidFill>
                <a:latin typeface="EHUSerif" panose="02000503050000020004" pitchFamily="2" charset="0"/>
              </a:rPr>
              <a:t>akademikoa</a:t>
            </a:r>
            <a:endParaRPr lang="es-ES" sz="1600" u="none">
              <a:solidFill>
                <a:schemeClr val="accent1">
                  <a:lumMod val="50000"/>
                </a:schemeClr>
              </a:solidFill>
              <a:latin typeface="EHUSerif" panose="02000503050000020004" pitchFamily="2" charset="0"/>
            </a:endParaRPr>
          </a:p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s-ES" sz="1600" u="none">
                <a:solidFill>
                  <a:schemeClr val="tx1"/>
                </a:solidFill>
                <a:latin typeface="EHUSans" panose="02000503050000020004" pitchFamily="50"/>
              </a:rPr>
              <a:t>Comisión académica</a:t>
            </a:r>
          </a:p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GB" sz="1600" b="0" u="none">
                <a:solidFill>
                  <a:schemeClr val="tx1"/>
                </a:solidFill>
                <a:latin typeface="EHUSans" panose="02000503050000020004" pitchFamily="50"/>
              </a:rPr>
              <a:t>A</a:t>
            </a:r>
            <a:r>
              <a:rPr kumimoji="0" lang="en-GB" sz="1600" b="0" i="0" u="none" strike="noStrike" cap="none" spc="0" normalizeH="0" baseline="0">
                <a:ln>
                  <a:noFill/>
                </a:ln>
                <a:solidFill>
                  <a:schemeClr val="tx1"/>
                </a:solidFill>
                <a:effectLst/>
                <a:uFillTx/>
                <a:latin typeface="EHUSans" panose="02000503050000020004" pitchFamily="50"/>
                <a:sym typeface="Arial"/>
              </a:rPr>
              <a:t>cademic</a:t>
            </a:r>
            <a:r>
              <a:rPr kumimoji="0" lang="es-ES" sz="1600" b="0" i="0" u="none" strike="noStrike" cap="none" spc="0" normalizeH="0" baseline="0">
                <a:ln>
                  <a:noFill/>
                </a:ln>
                <a:solidFill>
                  <a:schemeClr val="tx1"/>
                </a:solidFill>
                <a:effectLst/>
                <a:uFillTx/>
                <a:latin typeface="EHUSans" panose="02000503050000020004" pitchFamily="50"/>
                <a:sym typeface="Arial"/>
              </a:rPr>
              <a:t> commitee</a:t>
            </a:r>
          </a:p>
        </p:txBody>
      </p:sp>
      <p:cxnSp>
        <p:nvCxnSpPr>
          <p:cNvPr id="29" name="Conector angular 28">
            <a:extLst>
              <a:ext uri="{FF2B5EF4-FFF2-40B4-BE49-F238E27FC236}">
                <a16:creationId xmlns:a16="http://schemas.microsoft.com/office/drawing/2014/main" id="{DD8EE44E-4208-814C-AA43-148766FC898F}"/>
              </a:ext>
            </a:extLst>
          </p:cNvPr>
          <p:cNvCxnSpPr>
            <a:cxnSpLocks/>
          </p:cNvCxnSpPr>
          <p:nvPr/>
        </p:nvCxnSpPr>
        <p:spPr>
          <a:xfrm>
            <a:off x="7616627" y="2210941"/>
            <a:ext cx="1290758" cy="593569"/>
          </a:xfrm>
          <a:prstGeom prst="bentConnector3">
            <a:avLst>
              <a:gd name="adj1" fmla="val 99589"/>
            </a:avLst>
          </a:prstGeom>
          <a:ln w="63500">
            <a:solidFill>
              <a:srgbClr val="33CCCC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1" name="Imagen 30">
            <a:extLst>
              <a:ext uri="{FF2B5EF4-FFF2-40B4-BE49-F238E27FC236}">
                <a16:creationId xmlns:a16="http://schemas.microsoft.com/office/drawing/2014/main" id="{8AEB2210-B965-E44A-B770-53776AE267E1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435752" y="4725484"/>
            <a:ext cx="476672" cy="476672"/>
          </a:xfrm>
          <a:prstGeom prst="rect">
            <a:avLst/>
          </a:prstGeom>
        </p:spPr>
      </p:pic>
      <p:pic>
        <p:nvPicPr>
          <p:cNvPr id="32" name="Imagen 31">
            <a:extLst>
              <a:ext uri="{FF2B5EF4-FFF2-40B4-BE49-F238E27FC236}">
                <a16:creationId xmlns:a16="http://schemas.microsoft.com/office/drawing/2014/main" id="{A90925B5-166A-9541-ABB3-8CA813BD0E90}"/>
              </a:ext>
            </a:extLst>
          </p:cNvPr>
          <p:cNvPicPr>
            <a:picLocks noChangeAspect="1"/>
          </p:cNvPicPr>
          <p:nvPr/>
        </p:nvPicPr>
        <p:blipFill>
          <a:blip r:embed="rId7" cstate="email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30635" y="4666470"/>
            <a:ext cx="516890" cy="535686"/>
          </a:xfrm>
          <a:prstGeom prst="rect">
            <a:avLst/>
          </a:prstGeom>
        </p:spPr>
      </p:pic>
      <p:sp>
        <p:nvSpPr>
          <p:cNvPr id="15" name="Rectángulo 1">
            <a:extLst>
              <a:ext uri="{FF2B5EF4-FFF2-40B4-BE49-F238E27FC236}">
                <a16:creationId xmlns:a16="http://schemas.microsoft.com/office/drawing/2014/main" id="{27E30897-C4A1-3440-9E48-CB8EF5C74530}"/>
              </a:ext>
            </a:extLst>
          </p:cNvPr>
          <p:cNvSpPr/>
          <p:nvPr/>
        </p:nvSpPr>
        <p:spPr>
          <a:xfrm>
            <a:off x="1853447" y="5793126"/>
            <a:ext cx="6102000" cy="306323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 anchor="t">
            <a:spAutoFit/>
          </a:bodyPr>
          <a:lstStyle/>
          <a:p>
            <a:pPr algn="ctr">
              <a:lnSpc>
                <a:spcPct val="100000"/>
              </a:lnSpc>
              <a:tabLst>
                <a:tab pos="0" algn="l"/>
              </a:tabLst>
            </a:pPr>
            <a:r>
              <a:rPr lang="es-ES" sz="1400" b="0" u="none" spc="-1">
                <a:solidFill>
                  <a:srgbClr val="33CCCC"/>
                </a:solidFill>
                <a:ea typeface="+mn-lt"/>
                <a:cs typeface="+mn-lt"/>
              </a:rPr>
              <a:t>https://www.ehu.eus/es/web/doktorego-eskola/izapideak</a:t>
            </a:r>
            <a:endParaRPr lang="es-ES"/>
          </a:p>
        </p:txBody>
      </p:sp>
      <p:sp>
        <p:nvSpPr>
          <p:cNvPr id="16" name="Elipse 20">
            <a:extLst>
              <a:ext uri="{FF2B5EF4-FFF2-40B4-BE49-F238E27FC236}">
                <a16:creationId xmlns:a16="http://schemas.microsoft.com/office/drawing/2014/main" id="{77B5DBEA-E640-C540-B609-94EE3C920C4B}"/>
              </a:ext>
            </a:extLst>
          </p:cNvPr>
          <p:cNvSpPr/>
          <p:nvPr/>
        </p:nvSpPr>
        <p:spPr>
          <a:xfrm>
            <a:off x="2865720" y="1988676"/>
            <a:ext cx="237960" cy="238680"/>
          </a:xfrm>
          <a:prstGeom prst="ellipse">
            <a:avLst/>
          </a:prstGeom>
          <a:solidFill>
            <a:schemeClr val="accent1"/>
          </a:solidFill>
          <a:ln w="25400">
            <a:solidFill>
              <a:srgbClr val="BBE0E3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17" name="Elipse 22">
            <a:extLst>
              <a:ext uri="{FF2B5EF4-FFF2-40B4-BE49-F238E27FC236}">
                <a16:creationId xmlns:a16="http://schemas.microsoft.com/office/drawing/2014/main" id="{CBFE003C-7A9C-E74B-8742-DE3CF73AF01A}"/>
              </a:ext>
            </a:extLst>
          </p:cNvPr>
          <p:cNvSpPr/>
          <p:nvPr/>
        </p:nvSpPr>
        <p:spPr>
          <a:xfrm>
            <a:off x="2865720" y="2852676"/>
            <a:ext cx="237960" cy="238680"/>
          </a:xfrm>
          <a:prstGeom prst="ellipse">
            <a:avLst/>
          </a:prstGeom>
          <a:solidFill>
            <a:schemeClr val="accent1"/>
          </a:solidFill>
          <a:ln w="25400">
            <a:solidFill>
              <a:srgbClr val="BBE0E3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19" name="Elipse 23">
            <a:extLst>
              <a:ext uri="{FF2B5EF4-FFF2-40B4-BE49-F238E27FC236}">
                <a16:creationId xmlns:a16="http://schemas.microsoft.com/office/drawing/2014/main" id="{7C99B978-012A-4146-A460-E398CDCC7377}"/>
              </a:ext>
            </a:extLst>
          </p:cNvPr>
          <p:cNvSpPr/>
          <p:nvPr/>
        </p:nvSpPr>
        <p:spPr>
          <a:xfrm>
            <a:off x="2855640" y="3724596"/>
            <a:ext cx="237960" cy="238680"/>
          </a:xfrm>
          <a:prstGeom prst="ellipse">
            <a:avLst/>
          </a:prstGeom>
          <a:solidFill>
            <a:schemeClr val="accent1"/>
          </a:solidFill>
          <a:ln w="25400">
            <a:solidFill>
              <a:srgbClr val="BBE0E3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21" name="Elipse 24">
            <a:extLst>
              <a:ext uri="{FF2B5EF4-FFF2-40B4-BE49-F238E27FC236}">
                <a16:creationId xmlns:a16="http://schemas.microsoft.com/office/drawing/2014/main" id="{DF4AE743-A20A-1645-862A-77DB58352101}"/>
              </a:ext>
            </a:extLst>
          </p:cNvPr>
          <p:cNvSpPr/>
          <p:nvPr/>
        </p:nvSpPr>
        <p:spPr>
          <a:xfrm>
            <a:off x="2870400" y="4540356"/>
            <a:ext cx="237960" cy="238680"/>
          </a:xfrm>
          <a:prstGeom prst="ellipse">
            <a:avLst/>
          </a:prstGeom>
          <a:solidFill>
            <a:schemeClr val="accent1"/>
          </a:solidFill>
          <a:ln w="25400">
            <a:solidFill>
              <a:srgbClr val="BBE0E3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pic>
        <p:nvPicPr>
          <p:cNvPr id="23" name="Gráfico 32">
            <a:hlinkClick r:id="rId8"/>
            <a:extLst>
              <a:ext uri="{FF2B5EF4-FFF2-40B4-BE49-F238E27FC236}">
                <a16:creationId xmlns:a16="http://schemas.microsoft.com/office/drawing/2014/main" id="{BB1C1315-4590-0840-AE57-BCD5A6C07425}"/>
              </a:ext>
            </a:extLst>
          </p:cNvPr>
          <p:cNvPicPr/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/>
        </p:blipFill>
        <p:spPr>
          <a:xfrm>
            <a:off x="2869680" y="3006396"/>
            <a:ext cx="366480" cy="440640"/>
          </a:xfrm>
          <a:prstGeom prst="rect">
            <a:avLst/>
          </a:prstGeom>
          <a:ln w="0">
            <a:noFill/>
          </a:ln>
        </p:spPr>
      </p:pic>
      <p:pic>
        <p:nvPicPr>
          <p:cNvPr id="24" name="Gráfico 33">
            <a:hlinkClick r:id="rId8"/>
            <a:extLst>
              <a:ext uri="{FF2B5EF4-FFF2-40B4-BE49-F238E27FC236}">
                <a16:creationId xmlns:a16="http://schemas.microsoft.com/office/drawing/2014/main" id="{51236244-788D-E344-92A8-3DEFECAAE897}"/>
              </a:ext>
            </a:extLst>
          </p:cNvPr>
          <p:cNvPicPr/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/>
        </p:blipFill>
        <p:spPr>
          <a:xfrm>
            <a:off x="2869680" y="2162556"/>
            <a:ext cx="366480" cy="440640"/>
          </a:xfrm>
          <a:prstGeom prst="rect">
            <a:avLst/>
          </a:prstGeom>
          <a:ln w="0">
            <a:noFill/>
          </a:ln>
        </p:spPr>
      </p:pic>
      <p:pic>
        <p:nvPicPr>
          <p:cNvPr id="25" name="Gráfico 34">
            <a:hlinkClick r:id="rId8"/>
            <a:extLst>
              <a:ext uri="{FF2B5EF4-FFF2-40B4-BE49-F238E27FC236}">
                <a16:creationId xmlns:a16="http://schemas.microsoft.com/office/drawing/2014/main" id="{22064FF6-E833-A04B-812E-867C4DC1B381}"/>
              </a:ext>
            </a:extLst>
          </p:cNvPr>
          <p:cNvPicPr/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/>
        </p:blipFill>
        <p:spPr>
          <a:xfrm>
            <a:off x="2869680" y="3854196"/>
            <a:ext cx="366480" cy="440640"/>
          </a:xfrm>
          <a:prstGeom prst="rect">
            <a:avLst/>
          </a:prstGeom>
          <a:ln w="0">
            <a:noFill/>
          </a:ln>
        </p:spPr>
      </p:pic>
      <p:pic>
        <p:nvPicPr>
          <p:cNvPr id="27" name="Gráfico 36">
            <a:hlinkClick r:id="rId8"/>
            <a:extLst>
              <a:ext uri="{FF2B5EF4-FFF2-40B4-BE49-F238E27FC236}">
                <a16:creationId xmlns:a16="http://schemas.microsoft.com/office/drawing/2014/main" id="{64C8F82C-351D-C74E-AF07-C6FAB79D8FB3}"/>
              </a:ext>
            </a:extLst>
          </p:cNvPr>
          <p:cNvPicPr/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/>
        </p:blipFill>
        <p:spPr>
          <a:xfrm>
            <a:off x="2855640" y="4725396"/>
            <a:ext cx="366480" cy="440640"/>
          </a:xfrm>
          <a:prstGeom prst="rect">
            <a:avLst/>
          </a:prstGeom>
          <a:ln w="0">
            <a:noFill/>
          </a:ln>
        </p:spPr>
      </p:pic>
      <p:pic>
        <p:nvPicPr>
          <p:cNvPr id="2" name="65 tramites otros">
            <a:hlinkClick r:id="" action="ppaction://media"/>
            <a:extLst>
              <a:ext uri="{FF2B5EF4-FFF2-40B4-BE49-F238E27FC236}">
                <a16:creationId xmlns:a16="http://schemas.microsoft.com/office/drawing/2014/main" id="{CF026B15-9249-5E64-C96A-6FD3644B86E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424838" y="5909141"/>
            <a:ext cx="730250" cy="730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2222742"/>
      </p:ext>
    </p:extLst>
  </p:cSld>
  <p:clrMapOvr>
    <a:masterClrMapping/>
  </p:clrMapOvr>
  <p:transition spd="med" advTm="37768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ángulo 5">
            <a:extLst>
              <a:ext uri="{FF2B5EF4-FFF2-40B4-BE49-F238E27FC236}">
                <a16:creationId xmlns:a16="http://schemas.microsoft.com/office/drawing/2014/main" id="{F59CC9CD-E2B8-8BA5-B9A0-2C9A27BD073D}"/>
              </a:ext>
            </a:extLst>
          </p:cNvPr>
          <p:cNvSpPr/>
          <p:nvPr/>
        </p:nvSpPr>
        <p:spPr>
          <a:xfrm rot="5400000">
            <a:off x="-2599610" y="3443573"/>
            <a:ext cx="6045421" cy="824773"/>
          </a:xfrm>
          <a:prstGeom prst="rect">
            <a:avLst/>
          </a:prstGeom>
          <a:solidFill>
            <a:srgbClr val="33CCCC"/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ES" sz="2800" b="1" i="0" u="sng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Arial"/>
            </a:endParaRPr>
          </a:p>
        </p:txBody>
      </p:sp>
      <p:sp>
        <p:nvSpPr>
          <p:cNvPr id="21" name="Rectángulo 20">
            <a:extLst>
              <a:ext uri="{FF2B5EF4-FFF2-40B4-BE49-F238E27FC236}">
                <a16:creationId xmlns:a16="http://schemas.microsoft.com/office/drawing/2014/main" id="{B7645040-AEAA-4B69-63E2-6456660994AA}"/>
              </a:ext>
            </a:extLst>
          </p:cNvPr>
          <p:cNvSpPr/>
          <p:nvPr/>
        </p:nvSpPr>
        <p:spPr>
          <a:xfrm>
            <a:off x="1614406" y="8093"/>
            <a:ext cx="10728906" cy="840415"/>
          </a:xfrm>
          <a:prstGeom prst="rect">
            <a:avLst/>
          </a:prstGeom>
          <a:solidFill>
            <a:srgbClr val="33CCCC"/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ES" sz="2800" b="1" i="0" u="sng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Arial"/>
            </a:endParaRPr>
          </a:p>
        </p:txBody>
      </p:sp>
      <p:pic>
        <p:nvPicPr>
          <p:cNvPr id="23" name="Imagen 22">
            <a:extLst>
              <a:ext uri="{FF2B5EF4-FFF2-40B4-BE49-F238E27FC236}">
                <a16:creationId xmlns:a16="http://schemas.microsoft.com/office/drawing/2014/main" id="{D84B380D-857F-EA95-2B07-6AC7416C238A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4857" y="213580"/>
            <a:ext cx="520212" cy="408111"/>
          </a:xfrm>
          <a:prstGeom prst="rect">
            <a:avLst/>
          </a:prstGeom>
          <a:ln>
            <a:noFill/>
          </a:ln>
        </p:spPr>
      </p:pic>
      <p:sp>
        <p:nvSpPr>
          <p:cNvPr id="35" name="Rectángulo 34">
            <a:extLst>
              <a:ext uri="{FF2B5EF4-FFF2-40B4-BE49-F238E27FC236}">
                <a16:creationId xmlns:a16="http://schemas.microsoft.com/office/drawing/2014/main" id="{D6B97AFD-05B5-01F7-653D-2B7654E35863}"/>
              </a:ext>
            </a:extLst>
          </p:cNvPr>
          <p:cNvSpPr/>
          <p:nvPr/>
        </p:nvSpPr>
        <p:spPr>
          <a:xfrm>
            <a:off x="854319" y="-17586"/>
            <a:ext cx="775188" cy="855785"/>
          </a:xfrm>
          <a:prstGeom prst="rect">
            <a:avLst/>
          </a:prstGeom>
          <a:solidFill>
            <a:schemeClr val="bg1">
              <a:lumMod val="95000"/>
            </a:schemeClr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ES" sz="2800" b="1" i="0" u="sng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Arial"/>
            </a:endParaRPr>
          </a:p>
        </p:txBody>
      </p:sp>
      <p:sp>
        <p:nvSpPr>
          <p:cNvPr id="7" name="5 CuadroTexto"/>
          <p:cNvSpPr txBox="1"/>
          <p:nvPr/>
        </p:nvSpPr>
        <p:spPr>
          <a:xfrm>
            <a:off x="2146126" y="-1623757"/>
            <a:ext cx="6696744" cy="46166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  <p:txBody>
          <a:bodyPr wrap="square" lIns="45719" rIns="45719">
            <a:spAutoFit/>
          </a:bodyPr>
          <a:lstStyle>
            <a:lvl1pPr algn="l">
              <a:defRPr sz="2400" u="none">
                <a:latin typeface="EHUSans"/>
                <a:ea typeface="EHUSans"/>
                <a:cs typeface="EHUSans"/>
                <a:sym typeface="EHUSans"/>
              </a:defRPr>
            </a:lvl1pPr>
          </a:lstStyle>
          <a:p>
            <a:endParaRPr sz="2400">
              <a:solidFill>
                <a:srgbClr val="00B050"/>
              </a:solidFill>
            </a:endParaRPr>
          </a:p>
        </p:txBody>
      </p:sp>
      <p:sp>
        <p:nvSpPr>
          <p:cNvPr id="9" name="Rectángulo 8"/>
          <p:cNvSpPr/>
          <p:nvPr/>
        </p:nvSpPr>
        <p:spPr>
          <a:xfrm>
            <a:off x="4872619" y="2505899"/>
            <a:ext cx="6307702" cy="1077218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 algn="l"/>
            <a:r>
              <a:rPr lang="es-ES" sz="1600" u="none" dirty="0" err="1">
                <a:solidFill>
                  <a:schemeClr val="accent1">
                    <a:lumMod val="50000"/>
                  </a:schemeClr>
                </a:solidFill>
                <a:latin typeface="EHUSerif"/>
              </a:rPr>
              <a:t>Entzute</a:t>
            </a:r>
            <a:r>
              <a:rPr lang="es-ES" sz="1600" u="none" dirty="0">
                <a:solidFill>
                  <a:schemeClr val="accent1">
                    <a:lumMod val="50000"/>
                  </a:schemeClr>
                </a:solidFill>
                <a:latin typeface="EHUSerif"/>
              </a:rPr>
              <a:t> eta </a:t>
            </a:r>
            <a:r>
              <a:rPr lang="es-ES" sz="1600" u="none" dirty="0" err="1">
                <a:solidFill>
                  <a:schemeClr val="accent1">
                    <a:lumMod val="50000"/>
                  </a:schemeClr>
                </a:solidFill>
                <a:latin typeface="EHUSerif"/>
              </a:rPr>
              <a:t>erantzute</a:t>
            </a:r>
            <a:r>
              <a:rPr lang="es-ES" sz="1600" u="none" dirty="0">
                <a:solidFill>
                  <a:schemeClr val="accent1">
                    <a:lumMod val="50000"/>
                  </a:schemeClr>
                </a:solidFill>
                <a:latin typeface="EHUSerif"/>
              </a:rPr>
              <a:t> </a:t>
            </a:r>
            <a:r>
              <a:rPr lang="es-ES" sz="1600" u="none" dirty="0" err="1">
                <a:solidFill>
                  <a:schemeClr val="accent1">
                    <a:lumMod val="50000"/>
                  </a:schemeClr>
                </a:solidFill>
                <a:latin typeface="EHUSerif"/>
              </a:rPr>
              <a:t>sarea</a:t>
            </a:r>
            <a:endParaRPr lang="es-ES" sz="1600" u="none" dirty="0">
              <a:solidFill>
                <a:schemeClr val="accent1">
                  <a:lumMod val="50000"/>
                </a:schemeClr>
              </a:solidFill>
              <a:latin typeface="EHUSerif"/>
            </a:endParaRPr>
          </a:p>
          <a:p>
            <a:pPr algn="l"/>
            <a:r>
              <a:rPr lang="es-ES" sz="1600" u="none" dirty="0">
                <a:solidFill>
                  <a:schemeClr val="tx1"/>
                </a:solidFill>
                <a:latin typeface="EHUSans"/>
              </a:rPr>
              <a:t>Red de Escucha y Respuesta</a:t>
            </a:r>
          </a:p>
          <a:p>
            <a:pPr algn="l"/>
            <a:r>
              <a:rPr lang="es-ES" sz="1600" b="0" u="none" err="1">
                <a:solidFill>
                  <a:schemeClr val="tx1"/>
                </a:solidFill>
                <a:latin typeface="EHUSans"/>
              </a:rPr>
              <a:t>Listening</a:t>
            </a:r>
            <a:r>
              <a:rPr lang="es-ES" sz="1600" b="0" u="none" dirty="0">
                <a:solidFill>
                  <a:schemeClr val="tx1"/>
                </a:solidFill>
                <a:latin typeface="EHUSans"/>
              </a:rPr>
              <a:t> and response </a:t>
            </a:r>
            <a:r>
              <a:rPr lang="es-ES" sz="1600" b="0" u="none" err="1">
                <a:solidFill>
                  <a:schemeClr val="tx1"/>
                </a:solidFill>
                <a:latin typeface="EHUSans"/>
              </a:rPr>
              <a:t>network</a:t>
            </a:r>
            <a:endParaRPr lang="es-ES" sz="1600" b="0" u="none">
              <a:solidFill>
                <a:schemeClr val="tx1"/>
              </a:solidFill>
              <a:latin typeface="EHUSans"/>
            </a:endParaRPr>
          </a:p>
          <a:p>
            <a:pPr algn="l"/>
            <a:r>
              <a:rPr lang="es-ES" sz="1600" b="0" u="none" dirty="0">
                <a:solidFill>
                  <a:srgbClr val="33CCCC"/>
                </a:solidFill>
                <a:ea typeface="+mn-lt"/>
                <a:cs typeface="+mn-lt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https://www.ehu.eus/es/web/ikasi/entzute-sarea</a:t>
            </a:r>
            <a:r>
              <a:rPr lang="es-ES" sz="1600" b="0" u="none" dirty="0">
                <a:solidFill>
                  <a:srgbClr val="33CCCC"/>
                </a:solidFill>
                <a:ea typeface="+mn-lt"/>
                <a:cs typeface="+mn-lt"/>
              </a:rPr>
              <a:t> </a:t>
            </a:r>
            <a:endParaRPr lang="es-ES">
              <a:solidFill>
                <a:srgbClr val="33CCCC"/>
              </a:solidFill>
            </a:endParaRPr>
          </a:p>
        </p:txBody>
      </p:sp>
      <p:sp>
        <p:nvSpPr>
          <p:cNvPr id="14" name="Rectángulo 13"/>
          <p:cNvSpPr/>
          <p:nvPr/>
        </p:nvSpPr>
        <p:spPr>
          <a:xfrm>
            <a:off x="4869780" y="3691030"/>
            <a:ext cx="5649535" cy="1077218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 algn="l"/>
            <a:r>
              <a:rPr lang="es-ES" sz="1600" u="none" dirty="0" err="1">
                <a:solidFill>
                  <a:schemeClr val="accent1">
                    <a:lumMod val="50000"/>
                  </a:schemeClr>
                </a:solidFill>
                <a:latin typeface="EHUSerif"/>
              </a:rPr>
              <a:t>Kirol</a:t>
            </a:r>
            <a:r>
              <a:rPr lang="es-ES" sz="1600" u="none" dirty="0">
                <a:solidFill>
                  <a:schemeClr val="accent1">
                    <a:lumMod val="50000"/>
                  </a:schemeClr>
                </a:solidFill>
                <a:latin typeface="EHUSerif"/>
              </a:rPr>
              <a:t> </a:t>
            </a:r>
            <a:r>
              <a:rPr lang="es-ES" sz="1600" u="none" dirty="0" err="1">
                <a:solidFill>
                  <a:schemeClr val="accent1">
                    <a:lumMod val="50000"/>
                  </a:schemeClr>
                </a:solidFill>
                <a:latin typeface="EHUSerif"/>
              </a:rPr>
              <a:t>Zerbitzua</a:t>
            </a:r>
          </a:p>
          <a:p>
            <a:pPr algn="l"/>
            <a:r>
              <a:rPr lang="es-ES" sz="1600" u="none" dirty="0">
                <a:solidFill>
                  <a:schemeClr val="tx1"/>
                </a:solidFill>
                <a:latin typeface="EHUSans"/>
              </a:rPr>
              <a:t>Servicio de Deportes</a:t>
            </a:r>
          </a:p>
          <a:p>
            <a:pPr algn="l"/>
            <a:r>
              <a:rPr lang="es-ES" sz="1600" b="0" u="none" err="1">
                <a:solidFill>
                  <a:schemeClr val="tx1"/>
                </a:solidFill>
                <a:latin typeface="EHUSans"/>
              </a:rPr>
              <a:t>Sports</a:t>
            </a:r>
            <a:r>
              <a:rPr lang="es-ES" sz="1600" b="0" u="none" dirty="0">
                <a:solidFill>
                  <a:schemeClr val="tx1"/>
                </a:solidFill>
                <a:latin typeface="EHUSans"/>
              </a:rPr>
              <a:t> </a:t>
            </a:r>
            <a:r>
              <a:rPr lang="es-ES" sz="1600" b="0" u="none" err="1">
                <a:solidFill>
                  <a:schemeClr val="tx1"/>
                </a:solidFill>
                <a:latin typeface="EHUSans"/>
              </a:rPr>
              <a:t>Service</a:t>
            </a:r>
            <a:endParaRPr lang="es-ES" sz="1600" b="0" u="none">
              <a:solidFill>
                <a:schemeClr val="tx1"/>
              </a:solidFill>
              <a:latin typeface="EHUSans"/>
            </a:endParaRPr>
          </a:p>
          <a:p>
            <a:pPr algn="l"/>
            <a:r>
              <a:rPr lang="es-ES" sz="1600" b="0" u="none" dirty="0">
                <a:solidFill>
                  <a:srgbClr val="33CCCC"/>
                </a:solidFill>
                <a:ea typeface="+mn-lt"/>
                <a:cs typeface="+mn-lt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https://www.ehu.eus/es/web/ehukirola</a:t>
            </a:r>
            <a:r>
              <a:rPr lang="es-ES" sz="1600" b="0" u="none" dirty="0">
                <a:solidFill>
                  <a:srgbClr val="33CCCC"/>
                </a:solidFill>
                <a:ea typeface="+mn-lt"/>
                <a:cs typeface="+mn-lt"/>
              </a:rPr>
              <a:t> </a:t>
            </a:r>
            <a:endParaRPr lang="es-ES">
              <a:solidFill>
                <a:srgbClr val="33CCCC"/>
              </a:solidFill>
            </a:endParaRPr>
          </a:p>
        </p:txBody>
      </p:sp>
      <p:sp>
        <p:nvSpPr>
          <p:cNvPr id="2" name="Marcador de número de diapositiva 1">
            <a:extLst>
              <a:ext uri="{FF2B5EF4-FFF2-40B4-BE49-F238E27FC236}">
                <a16:creationId xmlns:a16="http://schemas.microsoft.com/office/drawing/2014/main" id="{762B192E-F2CD-4E4E-A17A-AEEA8A1762FF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>
          <a:xfrm>
            <a:off x="9953197" y="6468429"/>
            <a:ext cx="1254019" cy="338554"/>
          </a:xfrm>
        </p:spPr>
        <p:txBody>
          <a:bodyPr/>
          <a:lstStyle/>
          <a:p>
            <a:fld id="{19816BBA-13A7-F243-AD9F-C62D9C856148}" type="slidenum">
              <a:rPr lang="es-ES" smtClean="0"/>
              <a:pPr/>
              <a:t>5</a:t>
            </a:fld>
            <a:endParaRPr lang="es-ES"/>
          </a:p>
        </p:txBody>
      </p:sp>
      <p:sp>
        <p:nvSpPr>
          <p:cNvPr id="17" name="Título 4">
            <a:extLst>
              <a:ext uri="{FF2B5EF4-FFF2-40B4-BE49-F238E27FC236}">
                <a16:creationId xmlns:a16="http://schemas.microsoft.com/office/drawing/2014/main" id="{FEE1097E-A946-BB40-A56D-1496D4FCA0B7}"/>
              </a:ext>
            </a:extLst>
          </p:cNvPr>
          <p:cNvSpPr txBox="1">
            <a:spLocks/>
          </p:cNvSpPr>
          <p:nvPr/>
        </p:nvSpPr>
        <p:spPr>
          <a:xfrm>
            <a:off x="1812830" y="99128"/>
            <a:ext cx="7970042" cy="660852"/>
          </a:xfrm>
          <a:prstGeom prst="rect">
            <a:avLst/>
          </a:prstGeom>
        </p:spPr>
        <p:txBody>
          <a:bodyPr>
            <a:noAutofit/>
          </a:bodyPr>
          <a:lstStyle>
            <a:lvl1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0" marR="0" indent="45720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0" marR="0" indent="91440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0" marR="0" indent="137160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0" marR="0" indent="182880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algn="l" hangingPunct="1"/>
            <a:r>
              <a:rPr lang="es-ES" sz="2000" err="1">
                <a:solidFill>
                  <a:schemeClr val="bg1"/>
                </a:solidFill>
                <a:latin typeface="EHUSerif" panose="02000503050000020004" pitchFamily="2" charset="0"/>
              </a:rPr>
              <a:t>Bekak</a:t>
            </a:r>
            <a:r>
              <a:rPr lang="es-ES" sz="2000">
                <a:solidFill>
                  <a:schemeClr val="bg1"/>
                </a:solidFill>
                <a:latin typeface="EHUSerif" panose="02000503050000020004" pitchFamily="2" charset="0"/>
              </a:rPr>
              <a:t>, </a:t>
            </a:r>
            <a:r>
              <a:rPr lang="es-ES" sz="2000" err="1">
                <a:solidFill>
                  <a:schemeClr val="bg1"/>
                </a:solidFill>
                <a:latin typeface="EHUSerif" panose="02000503050000020004" pitchFamily="2" charset="0"/>
              </a:rPr>
              <a:t>laguntzak</a:t>
            </a:r>
            <a:r>
              <a:rPr lang="es-ES" sz="2000">
                <a:solidFill>
                  <a:schemeClr val="bg1"/>
                </a:solidFill>
                <a:latin typeface="EHUSerif" panose="02000503050000020004" pitchFamily="2" charset="0"/>
              </a:rPr>
              <a:t> eta </a:t>
            </a:r>
            <a:r>
              <a:rPr lang="es-ES" sz="2000" err="1">
                <a:solidFill>
                  <a:schemeClr val="bg1"/>
                </a:solidFill>
                <a:latin typeface="EHUSerif" panose="02000503050000020004" pitchFamily="2" charset="0"/>
              </a:rPr>
              <a:t>bestelako</a:t>
            </a:r>
            <a:r>
              <a:rPr lang="es-ES" sz="2000">
                <a:solidFill>
                  <a:schemeClr val="bg1"/>
                </a:solidFill>
                <a:latin typeface="EHUSerif" panose="02000503050000020004" pitchFamily="2" charset="0"/>
              </a:rPr>
              <a:t> </a:t>
            </a:r>
            <a:r>
              <a:rPr lang="es-ES" sz="2000" err="1">
                <a:solidFill>
                  <a:schemeClr val="bg1"/>
                </a:solidFill>
                <a:latin typeface="EHUSerif" panose="02000503050000020004" pitchFamily="2" charset="0"/>
              </a:rPr>
              <a:t>zerbitzuak</a:t>
            </a:r>
            <a:r>
              <a:rPr lang="es-ES" sz="2000" b="0">
                <a:solidFill>
                  <a:schemeClr val="bg1"/>
                </a:solidFill>
                <a:latin typeface="EHUSerif" panose="02000503050000020004" pitchFamily="2" charset="0"/>
              </a:rPr>
              <a:t>.</a:t>
            </a:r>
            <a:r>
              <a:rPr lang="es-ES" sz="2000">
                <a:solidFill>
                  <a:schemeClr val="bg1"/>
                </a:solidFill>
                <a:latin typeface="EHUSerif" panose="02000503050000020004" pitchFamily="2" charset="0"/>
              </a:rPr>
              <a:t> </a:t>
            </a:r>
            <a:r>
              <a:rPr lang="es-ES" sz="2000">
                <a:latin typeface="EHUSans" panose="02000503050000020004" pitchFamily="2" charset="0"/>
              </a:rPr>
              <a:t>Becas, ayudas y otros servicios . </a:t>
            </a:r>
            <a:r>
              <a:rPr lang="es-ES" sz="2000" b="0" err="1">
                <a:latin typeface="EHUSans" panose="02000503050000020004" pitchFamily="2" charset="0"/>
              </a:rPr>
              <a:t>Funding</a:t>
            </a:r>
            <a:r>
              <a:rPr lang="es-ES" sz="2000" b="0">
                <a:latin typeface="EHUSans" panose="02000503050000020004" pitchFamily="2" charset="0"/>
              </a:rPr>
              <a:t>, </a:t>
            </a:r>
            <a:r>
              <a:rPr lang="es-ES" sz="2000" b="0" err="1">
                <a:latin typeface="EHUSans" panose="02000503050000020004" pitchFamily="2" charset="0"/>
              </a:rPr>
              <a:t>grants</a:t>
            </a:r>
            <a:r>
              <a:rPr lang="es-ES" sz="2000" b="0">
                <a:latin typeface="EHUSans" panose="02000503050000020004" pitchFamily="2" charset="0"/>
              </a:rPr>
              <a:t> and </a:t>
            </a:r>
            <a:r>
              <a:rPr lang="es-ES" sz="2000" b="0" err="1">
                <a:latin typeface="EHUSans" panose="02000503050000020004" pitchFamily="2" charset="0"/>
              </a:rPr>
              <a:t>other</a:t>
            </a:r>
            <a:r>
              <a:rPr lang="es-ES" sz="2000" b="0">
                <a:latin typeface="EHUSans" panose="02000503050000020004" pitchFamily="2" charset="0"/>
              </a:rPr>
              <a:t> </a:t>
            </a:r>
            <a:r>
              <a:rPr lang="es-ES" sz="2000" b="0" err="1">
                <a:latin typeface="EHUSans" panose="02000503050000020004" pitchFamily="2" charset="0"/>
              </a:rPr>
              <a:t>services</a:t>
            </a:r>
            <a:endParaRPr lang="es-ES" sz="2000" b="0">
              <a:latin typeface="EHUSans" panose="02000503050000020004" pitchFamily="2" charset="0"/>
            </a:endParaRPr>
          </a:p>
          <a:p>
            <a:pPr algn="l" hangingPunct="1"/>
            <a:endParaRPr lang="es-ES" sz="2000" b="0">
              <a:latin typeface="EHUSans" panose="02000503050000020004" pitchFamily="2" charset="0"/>
            </a:endParaRPr>
          </a:p>
          <a:p>
            <a:pPr algn="l" hangingPunct="1"/>
            <a:endParaRPr lang="es-ES" sz="2000" b="0">
              <a:latin typeface="EHUSans" panose="02000503050000020004" pitchFamily="2" charset="0"/>
            </a:endParaRPr>
          </a:p>
          <a:p>
            <a:pPr algn="l" hangingPunct="1"/>
            <a:endParaRPr lang="es-ES" sz="1800" b="0">
              <a:latin typeface="EHUSans" panose="02000503050000020004" pitchFamily="2" charset="0"/>
            </a:endParaRPr>
          </a:p>
          <a:p>
            <a:pPr algn="l" hangingPunct="1"/>
            <a:endParaRPr lang="es-ES" sz="2000" b="0">
              <a:latin typeface="EHUSans" panose="02000503050000020004" pitchFamily="2" charset="0"/>
            </a:endParaRPr>
          </a:p>
          <a:p>
            <a:pPr algn="l" hangingPunct="1"/>
            <a:endParaRPr lang="es-ES" sz="2000" b="0">
              <a:latin typeface="EHUSans" panose="02000503050000020004" pitchFamily="2" charset="0"/>
            </a:endParaRPr>
          </a:p>
        </p:txBody>
      </p:sp>
      <p:pic>
        <p:nvPicPr>
          <p:cNvPr id="8" name="Gráfico 7">
            <a:extLst>
              <a:ext uri="{FF2B5EF4-FFF2-40B4-BE49-F238E27FC236}">
                <a16:creationId xmlns:a16="http://schemas.microsoft.com/office/drawing/2014/main" id="{112BBFB8-E73C-AD46-BBD5-C9838D6D56DC}"/>
              </a:ext>
            </a:extLst>
          </p:cNvPr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3595714" y="1470286"/>
            <a:ext cx="923611" cy="923611"/>
          </a:xfrm>
          <a:prstGeom prst="rect">
            <a:avLst/>
          </a:prstGeom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EC76AD03-3796-744F-A315-2C9BDCF73F8F}"/>
              </a:ext>
            </a:extLst>
          </p:cNvPr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88689" y="3782495"/>
            <a:ext cx="792088" cy="881759"/>
          </a:xfrm>
          <a:prstGeom prst="rect">
            <a:avLst/>
          </a:prstGeom>
          <a:ln>
            <a:noFill/>
          </a:ln>
        </p:spPr>
      </p:pic>
      <p:pic>
        <p:nvPicPr>
          <p:cNvPr id="20" name="Imagen 19">
            <a:extLst>
              <a:ext uri="{FF2B5EF4-FFF2-40B4-BE49-F238E27FC236}">
                <a16:creationId xmlns:a16="http://schemas.microsoft.com/office/drawing/2014/main" id="{6F643298-2173-E846-B705-941BDC1ED2E8}"/>
              </a:ext>
            </a:extLst>
          </p:cNvPr>
          <p:cNvPicPr>
            <a:picLocks noChangeAspect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61475" y="2725164"/>
            <a:ext cx="748552" cy="748552"/>
          </a:xfrm>
          <a:prstGeom prst="rect">
            <a:avLst/>
          </a:prstGeom>
        </p:spPr>
      </p:pic>
      <p:sp>
        <p:nvSpPr>
          <p:cNvPr id="4" name="Rectángulo 3">
            <a:extLst>
              <a:ext uri="{FF2B5EF4-FFF2-40B4-BE49-F238E27FC236}">
                <a16:creationId xmlns:a16="http://schemas.microsoft.com/office/drawing/2014/main" id="{74737945-BFBC-A613-A970-8EAABA390776}"/>
              </a:ext>
            </a:extLst>
          </p:cNvPr>
          <p:cNvSpPr/>
          <p:nvPr/>
        </p:nvSpPr>
        <p:spPr>
          <a:xfrm>
            <a:off x="4872619" y="4896260"/>
            <a:ext cx="6280488" cy="1086289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 algn="l"/>
            <a:r>
              <a:rPr lang="es-ES" sz="1600" u="none" err="1">
                <a:solidFill>
                  <a:schemeClr val="accent1">
                    <a:lumMod val="50000"/>
                  </a:schemeClr>
                </a:solidFill>
                <a:latin typeface="EHUSerif"/>
              </a:rPr>
              <a:t>Biblioteka</a:t>
            </a:r>
            <a:endParaRPr lang="es-ES" sz="1600" u="none" err="1">
              <a:solidFill>
                <a:schemeClr val="accent1">
                  <a:lumMod val="50000"/>
                </a:schemeClr>
              </a:solidFill>
              <a:latin typeface="EHUSerif" panose="02000503050000020004" pitchFamily="2" charset="0"/>
            </a:endParaRPr>
          </a:p>
          <a:p>
            <a:pPr algn="l"/>
            <a:r>
              <a:rPr lang="es-ES" sz="1600" u="none" dirty="0">
                <a:solidFill>
                  <a:schemeClr val="tx1"/>
                </a:solidFill>
                <a:latin typeface="EHUSans"/>
              </a:rPr>
              <a:t>Biblioteca</a:t>
            </a:r>
            <a:endParaRPr lang="es-ES" sz="1600" u="none" dirty="0">
              <a:solidFill>
                <a:schemeClr val="tx1"/>
              </a:solidFill>
              <a:latin typeface="EHUSans" panose="02000503050000020004" pitchFamily="2" charset="0"/>
            </a:endParaRPr>
          </a:p>
          <a:p>
            <a:pPr algn="l"/>
            <a:r>
              <a:rPr lang="es-ES" sz="1600" b="0" u="none" dirty="0">
                <a:solidFill>
                  <a:schemeClr val="tx1"/>
                </a:solidFill>
                <a:latin typeface="EHUSans"/>
              </a:rPr>
              <a:t>Library</a:t>
            </a:r>
          </a:p>
          <a:p>
            <a:pPr algn="l"/>
            <a:r>
              <a:rPr lang="es-ES" sz="1600" b="0" u="none" dirty="0">
                <a:solidFill>
                  <a:srgbClr val="33CCCC"/>
                </a:solidFill>
                <a:ea typeface="+mn-lt"/>
                <a:cs typeface="+mn-lt"/>
                <a:hlinkClick r:id="rId11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https://www.ehu.eus/es/web/biblioteka/your-library-in-english</a:t>
            </a:r>
            <a:r>
              <a:rPr lang="es-ES" sz="1600" b="0" u="none" dirty="0">
                <a:solidFill>
                  <a:srgbClr val="33CCCC"/>
                </a:solidFill>
                <a:ea typeface="+mn-lt"/>
                <a:cs typeface="+mn-lt"/>
              </a:rPr>
              <a:t> </a:t>
            </a:r>
            <a:endParaRPr lang="es-ES">
              <a:solidFill>
                <a:srgbClr val="33CCCC"/>
              </a:solidFill>
            </a:endParaRPr>
          </a:p>
        </p:txBody>
      </p:sp>
      <p:pic>
        <p:nvPicPr>
          <p:cNvPr id="18" name="Gráfico 5">
            <a:extLst>
              <a:ext uri="{FF2B5EF4-FFF2-40B4-BE49-F238E27FC236}">
                <a16:creationId xmlns:a16="http://schemas.microsoft.com/office/drawing/2014/main" id="{0496EF66-A3A9-F34B-A1B0-CB375591FB81}"/>
              </a:ext>
            </a:extLst>
          </p:cNvPr>
          <p:cNvPicPr/>
          <p:nvPr/>
        </p:nvPicPr>
        <p:blipFill>
          <a:blip r:embed="rId1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/>
        </p:blipFill>
        <p:spPr>
          <a:xfrm>
            <a:off x="3674328" y="4956997"/>
            <a:ext cx="786240" cy="693000"/>
          </a:xfrm>
          <a:prstGeom prst="rect">
            <a:avLst/>
          </a:prstGeom>
          <a:ln w="0">
            <a:noFill/>
          </a:ln>
        </p:spPr>
      </p:pic>
      <p:sp>
        <p:nvSpPr>
          <p:cNvPr id="19" name="Rectángulo 18">
            <a:extLst>
              <a:ext uri="{FF2B5EF4-FFF2-40B4-BE49-F238E27FC236}">
                <a16:creationId xmlns:a16="http://schemas.microsoft.com/office/drawing/2014/main" id="{CAA07468-3901-D649-915C-7F71E7E7FD5A}"/>
              </a:ext>
            </a:extLst>
          </p:cNvPr>
          <p:cNvSpPr/>
          <p:nvPr/>
        </p:nvSpPr>
        <p:spPr>
          <a:xfrm>
            <a:off x="4881690" y="1386144"/>
            <a:ext cx="7940559" cy="1077218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 algn="l"/>
            <a:r>
              <a:rPr lang="es-ES" sz="1600" u="none" dirty="0" err="1">
                <a:solidFill>
                  <a:schemeClr val="accent1">
                    <a:lumMod val="50000"/>
                  </a:schemeClr>
                </a:solidFill>
                <a:latin typeface="EHUSerif"/>
              </a:rPr>
              <a:t>Bekak</a:t>
            </a:r>
            <a:r>
              <a:rPr lang="es-ES" sz="1600" u="none" dirty="0">
                <a:solidFill>
                  <a:schemeClr val="accent1">
                    <a:lumMod val="50000"/>
                  </a:schemeClr>
                </a:solidFill>
                <a:latin typeface="EHUSerif"/>
              </a:rPr>
              <a:t> eta </a:t>
            </a:r>
            <a:r>
              <a:rPr lang="es-ES" sz="1600" u="none" dirty="0" err="1">
                <a:solidFill>
                  <a:schemeClr val="accent1">
                    <a:lumMod val="50000"/>
                  </a:schemeClr>
                </a:solidFill>
                <a:latin typeface="EHUSerif"/>
              </a:rPr>
              <a:t>diru-laguntzak</a:t>
            </a:r>
            <a:endParaRPr lang="es-ES" sz="1600" u="none" dirty="0">
              <a:solidFill>
                <a:schemeClr val="accent1">
                  <a:lumMod val="50000"/>
                </a:schemeClr>
              </a:solidFill>
              <a:latin typeface="EHUSerif"/>
            </a:endParaRPr>
          </a:p>
          <a:p>
            <a:pPr algn="l"/>
            <a:r>
              <a:rPr lang="es-ES" sz="1600" u="none" dirty="0">
                <a:solidFill>
                  <a:schemeClr val="tx1"/>
                </a:solidFill>
                <a:latin typeface="EHUSans"/>
              </a:rPr>
              <a:t>Becas y ayudas</a:t>
            </a:r>
          </a:p>
          <a:p>
            <a:pPr algn="l"/>
            <a:r>
              <a:rPr lang="es-ES" sz="1600" b="0" u="none" err="1">
                <a:solidFill>
                  <a:schemeClr val="tx1"/>
                </a:solidFill>
                <a:latin typeface="EHUSans"/>
              </a:rPr>
              <a:t>Scholarships</a:t>
            </a:r>
            <a:r>
              <a:rPr lang="es-ES" sz="1600" b="0" u="none" dirty="0">
                <a:solidFill>
                  <a:schemeClr val="tx1"/>
                </a:solidFill>
                <a:latin typeface="EHUSans"/>
              </a:rPr>
              <a:t> and </a:t>
            </a:r>
            <a:r>
              <a:rPr lang="es-ES" sz="1600" b="0" u="none" err="1">
                <a:solidFill>
                  <a:schemeClr val="tx1"/>
                </a:solidFill>
                <a:latin typeface="EHUSans"/>
              </a:rPr>
              <a:t>Grants</a:t>
            </a:r>
            <a:endParaRPr lang="es-ES" sz="1600" b="0" u="none">
              <a:solidFill>
                <a:schemeClr val="tx1"/>
              </a:solidFill>
              <a:latin typeface="EHUSans"/>
            </a:endParaRPr>
          </a:p>
          <a:p>
            <a:pPr algn="l"/>
            <a:r>
              <a:rPr lang="es-ES" sz="1600" b="0" u="none" dirty="0">
                <a:solidFill>
                  <a:srgbClr val="33CCCC"/>
                </a:solidFill>
                <a:ea typeface="+mn-lt"/>
                <a:cs typeface="+mn-lt"/>
                <a:hlinkClick r:id="rId1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https://www.ehu.eus/en/web/doktoregoa/scholarships-and-grants</a:t>
            </a:r>
            <a:r>
              <a:rPr lang="es-ES" sz="1600" b="0" u="none" dirty="0">
                <a:solidFill>
                  <a:srgbClr val="33CCCC"/>
                </a:solidFill>
                <a:ea typeface="+mn-lt"/>
                <a:cs typeface="+mn-lt"/>
              </a:rPr>
              <a:t> </a:t>
            </a:r>
            <a:endParaRPr lang="es-ES">
              <a:solidFill>
                <a:srgbClr val="33CCCC"/>
              </a:solidFill>
            </a:endParaRPr>
          </a:p>
        </p:txBody>
      </p:sp>
      <p:sp>
        <p:nvSpPr>
          <p:cNvPr id="24" name="Elipse 24">
            <a:extLst>
              <a:ext uri="{FF2B5EF4-FFF2-40B4-BE49-F238E27FC236}">
                <a16:creationId xmlns:a16="http://schemas.microsoft.com/office/drawing/2014/main" id="{2CB4D40D-4843-8F4C-B79F-F3FD36F858B7}"/>
              </a:ext>
            </a:extLst>
          </p:cNvPr>
          <p:cNvSpPr/>
          <p:nvPr/>
        </p:nvSpPr>
        <p:spPr>
          <a:xfrm rot="5400000">
            <a:off x="3306984" y="5068453"/>
            <a:ext cx="237960" cy="238680"/>
          </a:xfrm>
          <a:prstGeom prst="ellipse">
            <a:avLst/>
          </a:prstGeom>
          <a:solidFill>
            <a:schemeClr val="accent1"/>
          </a:solidFill>
          <a:ln w="25400">
            <a:solidFill>
              <a:srgbClr val="BBE0E3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25" name="Elipse 24">
            <a:extLst>
              <a:ext uri="{FF2B5EF4-FFF2-40B4-BE49-F238E27FC236}">
                <a16:creationId xmlns:a16="http://schemas.microsoft.com/office/drawing/2014/main" id="{2CB4D40D-4843-8F4C-B79F-F3FD36F858B7}"/>
              </a:ext>
            </a:extLst>
          </p:cNvPr>
          <p:cNvSpPr/>
          <p:nvPr/>
        </p:nvSpPr>
        <p:spPr>
          <a:xfrm rot="5400000">
            <a:off x="3278047" y="4141503"/>
            <a:ext cx="237960" cy="238680"/>
          </a:xfrm>
          <a:prstGeom prst="ellipse">
            <a:avLst/>
          </a:prstGeom>
          <a:solidFill>
            <a:schemeClr val="accent1"/>
          </a:solidFill>
          <a:ln w="25400">
            <a:solidFill>
              <a:srgbClr val="BBE0E3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26" name="Elipse 24">
            <a:extLst>
              <a:ext uri="{FF2B5EF4-FFF2-40B4-BE49-F238E27FC236}">
                <a16:creationId xmlns:a16="http://schemas.microsoft.com/office/drawing/2014/main" id="{2CB4D40D-4843-8F4C-B79F-F3FD36F858B7}"/>
              </a:ext>
            </a:extLst>
          </p:cNvPr>
          <p:cNvSpPr/>
          <p:nvPr/>
        </p:nvSpPr>
        <p:spPr>
          <a:xfrm rot="5400000">
            <a:off x="3266324" y="2937650"/>
            <a:ext cx="237960" cy="238680"/>
          </a:xfrm>
          <a:prstGeom prst="ellipse">
            <a:avLst/>
          </a:prstGeom>
          <a:solidFill>
            <a:schemeClr val="accent1"/>
          </a:solidFill>
          <a:ln w="25400">
            <a:solidFill>
              <a:srgbClr val="BBE0E3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grpSp>
        <p:nvGrpSpPr>
          <p:cNvPr id="27" name="Grupo 26">
            <a:extLst>
              <a:ext uri="{FF2B5EF4-FFF2-40B4-BE49-F238E27FC236}">
                <a16:creationId xmlns:a16="http://schemas.microsoft.com/office/drawing/2014/main" id="{4EEFBC59-4CBF-074E-A9D8-379DED1FE8AE}"/>
              </a:ext>
            </a:extLst>
          </p:cNvPr>
          <p:cNvGrpSpPr/>
          <p:nvPr/>
        </p:nvGrpSpPr>
        <p:grpSpPr>
          <a:xfrm rot="5400000">
            <a:off x="3027372" y="1694573"/>
            <a:ext cx="366480" cy="625680"/>
            <a:chOff x="8419334" y="983785"/>
            <a:chExt cx="366480" cy="625680"/>
          </a:xfrm>
        </p:grpSpPr>
        <p:sp>
          <p:nvSpPr>
            <p:cNvPr id="28" name="Elipse 24">
              <a:extLst>
                <a:ext uri="{FF2B5EF4-FFF2-40B4-BE49-F238E27FC236}">
                  <a16:creationId xmlns:a16="http://schemas.microsoft.com/office/drawing/2014/main" id="{2CB4D40D-4843-8F4C-B79F-F3FD36F858B7}"/>
                </a:ext>
              </a:extLst>
            </p:cNvPr>
            <p:cNvSpPr/>
            <p:nvPr/>
          </p:nvSpPr>
          <p:spPr>
            <a:xfrm>
              <a:off x="8434094" y="983785"/>
              <a:ext cx="237960" cy="238680"/>
            </a:xfrm>
            <a:prstGeom prst="ellipse">
              <a:avLst/>
            </a:prstGeom>
            <a:solidFill>
              <a:schemeClr val="accent1"/>
            </a:solidFill>
            <a:ln w="25400">
              <a:solidFill>
                <a:srgbClr val="BBE0E3"/>
              </a:solidFill>
              <a:round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pic>
          <p:nvPicPr>
            <p:cNvPr id="29" name="Gráfico 36">
              <a:hlinkClick r:id="rId14"/>
              <a:extLst>
                <a:ext uri="{FF2B5EF4-FFF2-40B4-BE49-F238E27FC236}">
                  <a16:creationId xmlns:a16="http://schemas.microsoft.com/office/drawing/2014/main" id="{385924C0-0DF9-5D49-BC4E-2EB6E7362139}"/>
                </a:ext>
              </a:extLst>
            </p:cNvPr>
            <p:cNvPicPr/>
            <p:nvPr/>
          </p:nvPicPr>
          <p:blipFill>
            <a:blip r:embed="rId1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/>
          </p:blipFill>
          <p:spPr>
            <a:xfrm>
              <a:off x="8419334" y="1168825"/>
              <a:ext cx="366480" cy="440640"/>
            </a:xfrm>
            <a:prstGeom prst="rect">
              <a:avLst/>
            </a:prstGeom>
            <a:ln w="0">
              <a:noFill/>
            </a:ln>
          </p:spPr>
        </p:pic>
      </p:grpSp>
      <p:sp>
        <p:nvSpPr>
          <p:cNvPr id="30" name="CuadroTexto 6">
            <a:extLst>
              <a:ext uri="{FF2B5EF4-FFF2-40B4-BE49-F238E27FC236}">
                <a16:creationId xmlns:a16="http://schemas.microsoft.com/office/drawing/2014/main" id="{25B68D87-0609-AE45-B024-45EB997D6A08}"/>
              </a:ext>
            </a:extLst>
          </p:cNvPr>
          <p:cNvSpPr/>
          <p:nvPr/>
        </p:nvSpPr>
        <p:spPr>
          <a:xfrm>
            <a:off x="1565122" y="7106229"/>
            <a:ext cx="4021933" cy="246221"/>
          </a:xfrm>
          <a:prstGeom prst="rect">
            <a:avLst/>
          </a:prstGeom>
          <a:noFill/>
          <a:ln w="127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vertOverflow="overflow" horzOverflow="overflow" wrap="square" lIns="45720" rIns="45720">
            <a:spAutoFit/>
          </a:bodyPr>
          <a:lstStyle/>
          <a:p>
            <a:pPr algn="l">
              <a:lnSpc>
                <a:spcPct val="100000"/>
              </a:lnSpc>
              <a:tabLst>
                <a:tab pos="0" algn="l"/>
              </a:tabLst>
            </a:pPr>
            <a:r>
              <a:rPr lang="es-ES" sz="1000" b="0" u="none" spc="-1" err="1">
                <a:solidFill>
                  <a:schemeClr val="tx1"/>
                </a:solidFill>
                <a:latin typeface="EHUSerif"/>
                <a:ea typeface="Arial"/>
              </a:rPr>
              <a:t>Eguneratuta</a:t>
            </a:r>
            <a:r>
              <a:rPr lang="es-ES" sz="1000" b="0" u="none" spc="-1">
                <a:solidFill>
                  <a:schemeClr val="tx1"/>
                </a:solidFill>
                <a:latin typeface="EHUSerif"/>
                <a:ea typeface="Arial"/>
              </a:rPr>
              <a:t>. Actualizado. </a:t>
            </a:r>
            <a:r>
              <a:rPr lang="es-ES" sz="1000" b="0" u="none" spc="-1" err="1">
                <a:solidFill>
                  <a:schemeClr val="tx1"/>
                </a:solidFill>
                <a:latin typeface="EHUSerif"/>
                <a:ea typeface="Arial"/>
              </a:rPr>
              <a:t>Updated</a:t>
            </a:r>
            <a:r>
              <a:rPr lang="es-ES" sz="1000" b="0" u="none" spc="-1">
                <a:solidFill>
                  <a:schemeClr val="tx1"/>
                </a:solidFill>
                <a:latin typeface="EHUSerif"/>
                <a:ea typeface="Arial"/>
              </a:rPr>
              <a:t>. </a:t>
            </a:r>
            <a:r>
              <a:rPr lang="es-ES" sz="1000" b="0" u="none" spc="-1" err="1">
                <a:solidFill>
                  <a:schemeClr val="tx1"/>
                </a:solidFill>
                <a:latin typeface="EHUSerif"/>
                <a:ea typeface="Arial"/>
              </a:rPr>
              <a:t>Uztaila</a:t>
            </a:r>
            <a:r>
              <a:rPr lang="es-ES" sz="1000" b="0" u="none" strike="noStrike" spc="-1">
                <a:solidFill>
                  <a:schemeClr val="tx1"/>
                </a:solidFill>
                <a:latin typeface="EHUSans"/>
                <a:ea typeface="Arial"/>
              </a:rPr>
              <a:t>. Julio. </a:t>
            </a:r>
            <a:r>
              <a:rPr lang="es-ES" sz="1000" b="0" u="none" strike="noStrike" spc="-1" err="1">
                <a:solidFill>
                  <a:schemeClr val="tx1"/>
                </a:solidFill>
                <a:latin typeface="EHUSans"/>
                <a:ea typeface="Arial"/>
              </a:rPr>
              <a:t>July</a:t>
            </a:r>
            <a:r>
              <a:rPr lang="es-ES" sz="1000" b="0" u="none" strike="noStrike" spc="-1">
                <a:solidFill>
                  <a:schemeClr val="tx1"/>
                </a:solidFill>
                <a:latin typeface="EHUSans"/>
                <a:ea typeface="Arial"/>
              </a:rPr>
              <a:t>, 2025</a:t>
            </a:r>
            <a:endParaRPr lang="es-ES" sz="1000" b="0" u="none" strike="noStrike" spc="-1">
              <a:solidFill>
                <a:srgbClr val="FF0000"/>
              </a:solidFill>
              <a:latin typeface="EHUSans"/>
              <a:ea typeface="Arial"/>
            </a:endParaRPr>
          </a:p>
        </p:txBody>
      </p:sp>
      <p:pic>
        <p:nvPicPr>
          <p:cNvPr id="31" name="Gráfico 36">
            <a:hlinkClick r:id="rId16"/>
            <a:extLst>
              <a:ext uri="{FF2B5EF4-FFF2-40B4-BE49-F238E27FC236}">
                <a16:creationId xmlns:a16="http://schemas.microsoft.com/office/drawing/2014/main" id="{385924C0-0DF9-5D49-BC4E-2EB6E7362139}"/>
              </a:ext>
            </a:extLst>
          </p:cNvPr>
          <p:cNvPicPr/>
          <p:nvPr/>
        </p:nvPicPr>
        <p:blipFill>
          <a:blip r:embed="rId1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/>
        </p:blipFill>
        <p:spPr>
          <a:xfrm rot="5400000">
            <a:off x="2946576" y="2889058"/>
            <a:ext cx="366480" cy="440640"/>
          </a:xfrm>
          <a:prstGeom prst="rect">
            <a:avLst/>
          </a:prstGeom>
          <a:ln w="0">
            <a:noFill/>
          </a:ln>
        </p:spPr>
      </p:pic>
      <p:pic>
        <p:nvPicPr>
          <p:cNvPr id="32" name="Gráfico 36">
            <a:hlinkClick r:id="rId17"/>
            <a:extLst>
              <a:ext uri="{FF2B5EF4-FFF2-40B4-BE49-F238E27FC236}">
                <a16:creationId xmlns:a16="http://schemas.microsoft.com/office/drawing/2014/main" id="{385924C0-0DF9-5D49-BC4E-2EB6E7362139}"/>
              </a:ext>
            </a:extLst>
          </p:cNvPr>
          <p:cNvPicPr/>
          <p:nvPr/>
        </p:nvPicPr>
        <p:blipFill>
          <a:blip r:embed="rId1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/>
        </p:blipFill>
        <p:spPr>
          <a:xfrm rot="5400000">
            <a:off x="2946575" y="4081337"/>
            <a:ext cx="366480" cy="440640"/>
          </a:xfrm>
          <a:prstGeom prst="rect">
            <a:avLst/>
          </a:prstGeom>
          <a:ln w="0">
            <a:noFill/>
          </a:ln>
        </p:spPr>
      </p:pic>
      <p:pic>
        <p:nvPicPr>
          <p:cNvPr id="33" name="Gráfico 36">
            <a:hlinkClick r:id="rId18"/>
            <a:extLst>
              <a:ext uri="{FF2B5EF4-FFF2-40B4-BE49-F238E27FC236}">
                <a16:creationId xmlns:a16="http://schemas.microsoft.com/office/drawing/2014/main" id="{385924C0-0DF9-5D49-BC4E-2EB6E7362139}"/>
              </a:ext>
            </a:extLst>
          </p:cNvPr>
          <p:cNvPicPr/>
          <p:nvPr/>
        </p:nvPicPr>
        <p:blipFill>
          <a:blip r:embed="rId1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/>
        </p:blipFill>
        <p:spPr>
          <a:xfrm rot="5400000">
            <a:off x="2963715" y="5031568"/>
            <a:ext cx="366480" cy="440640"/>
          </a:xfrm>
          <a:prstGeom prst="rect">
            <a:avLst/>
          </a:prstGeom>
          <a:ln w="0">
            <a:noFill/>
          </a:ln>
        </p:spPr>
      </p:pic>
      <p:sp>
        <p:nvSpPr>
          <p:cNvPr id="5" name="CuadroTexto 6">
            <a:extLst>
              <a:ext uri="{FF2B5EF4-FFF2-40B4-BE49-F238E27FC236}">
                <a16:creationId xmlns:a16="http://schemas.microsoft.com/office/drawing/2014/main" id="{AA1E6A3D-3601-3CA0-9550-CDF18E660845}"/>
              </a:ext>
            </a:extLst>
          </p:cNvPr>
          <p:cNvSpPr/>
          <p:nvPr/>
        </p:nvSpPr>
        <p:spPr>
          <a:xfrm>
            <a:off x="8224851" y="6245092"/>
            <a:ext cx="3791910" cy="184666"/>
          </a:xfrm>
          <a:prstGeom prst="rect">
            <a:avLst/>
          </a:prstGeom>
          <a:noFill/>
          <a:ln w="127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vertOverflow="overflow" horzOverflow="overflow" wrap="square" lIns="45720" tIns="45720" rIns="45720" bIns="45720" anchor="t">
            <a:spAutoFit/>
          </a:bodyPr>
          <a:lstStyle/>
          <a:p>
            <a:pPr algn="r">
              <a:tabLst>
                <a:tab pos="0" algn="l"/>
              </a:tabLst>
            </a:pPr>
            <a:r>
              <a:rPr lang="es-ES" sz="600" b="0" u="none" spc="-1" err="1">
                <a:solidFill>
                  <a:srgbClr val="FF0000"/>
                </a:solidFill>
                <a:latin typeface="EHUSerif"/>
                <a:ea typeface="Arial"/>
              </a:rPr>
              <a:t>Eguneratuta</a:t>
            </a:r>
            <a:r>
              <a:rPr lang="es-ES" sz="600" b="0" u="none" spc="-1">
                <a:solidFill>
                  <a:srgbClr val="FF0000"/>
                </a:solidFill>
                <a:latin typeface="EHUSerif"/>
                <a:ea typeface="Arial"/>
              </a:rPr>
              <a:t>. </a:t>
            </a:r>
            <a:r>
              <a:rPr lang="es-ES" sz="600" b="0" u="none" spc="-1">
                <a:solidFill>
                  <a:srgbClr val="FF0000"/>
                </a:solidFill>
                <a:latin typeface="EHUSans"/>
                <a:ea typeface="Arial"/>
              </a:rPr>
              <a:t>Actualizado. </a:t>
            </a:r>
            <a:r>
              <a:rPr lang="es-ES" sz="600" b="0" u="none" spc="-1" err="1">
                <a:solidFill>
                  <a:srgbClr val="FF0000"/>
                </a:solidFill>
                <a:latin typeface="EHUSans"/>
                <a:ea typeface="Arial"/>
              </a:rPr>
              <a:t>Updated</a:t>
            </a:r>
            <a:r>
              <a:rPr lang="es-ES" sz="600" b="0" u="none" spc="-1">
                <a:solidFill>
                  <a:srgbClr val="FF0000"/>
                </a:solidFill>
                <a:latin typeface="EHUSans"/>
                <a:ea typeface="Arial"/>
              </a:rPr>
              <a:t> </a:t>
            </a:r>
            <a:r>
              <a:rPr lang="es-ES" sz="600" b="0" u="none" spc="-1" err="1">
                <a:solidFill>
                  <a:srgbClr val="FF0000"/>
                </a:solidFill>
                <a:latin typeface="EHUSans"/>
                <a:ea typeface="Arial"/>
              </a:rPr>
              <a:t>Abendua</a:t>
            </a:r>
            <a:r>
              <a:rPr lang="es-ES" sz="600" b="0" u="none" strike="noStrike" spc="-1">
                <a:solidFill>
                  <a:srgbClr val="FF0000"/>
                </a:solidFill>
                <a:latin typeface="EHUSans"/>
                <a:ea typeface="Arial"/>
              </a:rPr>
              <a:t>. </a:t>
            </a:r>
            <a:r>
              <a:rPr lang="es-ES" sz="600" b="0" u="none" spc="-1">
                <a:solidFill>
                  <a:srgbClr val="FF0000"/>
                </a:solidFill>
                <a:latin typeface="EHUSans"/>
                <a:ea typeface="Arial"/>
              </a:rPr>
              <a:t>Diciembre. </a:t>
            </a:r>
            <a:r>
              <a:rPr lang="es-ES" sz="600" b="0" u="none" spc="-1" err="1">
                <a:solidFill>
                  <a:srgbClr val="FF0000"/>
                </a:solidFill>
                <a:latin typeface="EHUSans"/>
                <a:ea typeface="Arial"/>
              </a:rPr>
              <a:t>December</a:t>
            </a:r>
            <a:r>
              <a:rPr lang="es-ES" sz="600" b="0" u="none" spc="-1">
                <a:solidFill>
                  <a:srgbClr val="FF0000"/>
                </a:solidFill>
                <a:latin typeface="EHUSans"/>
                <a:ea typeface="Arial"/>
              </a:rPr>
              <a:t>,</a:t>
            </a:r>
            <a:r>
              <a:rPr lang="es-ES" sz="600" b="0" u="none" strike="noStrike" spc="-1">
                <a:solidFill>
                  <a:srgbClr val="FF0000"/>
                </a:solidFill>
                <a:latin typeface="EHUSans"/>
                <a:ea typeface="Arial"/>
              </a:rPr>
              <a:t> 2025</a:t>
            </a:r>
            <a:endParaRPr lang="es-ES" sz="600" u="none" strike="noStrike" spc="-1">
              <a:solidFill>
                <a:srgbClr val="FF0000"/>
              </a:solidFill>
              <a:latin typeface="EHUSans"/>
            </a:endParaRPr>
          </a:p>
        </p:txBody>
      </p:sp>
      <p:pic>
        <p:nvPicPr>
          <p:cNvPr id="10" name="66 otros servicios">
            <a:hlinkClick r:id="" action="ppaction://media"/>
            <a:extLst>
              <a:ext uri="{FF2B5EF4-FFF2-40B4-BE49-F238E27FC236}">
                <a16:creationId xmlns:a16="http://schemas.microsoft.com/office/drawing/2014/main" id="{41187AA6-4800-9641-2E8B-3F425675CE2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9"/>
          <a:stretch>
            <a:fillRect/>
          </a:stretch>
        </p:blipFill>
        <p:spPr>
          <a:xfrm>
            <a:off x="425361" y="5905352"/>
            <a:ext cx="730250" cy="730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6746510"/>
      </p:ext>
    </p:extLst>
  </p:cSld>
  <p:clrMapOvr>
    <a:masterClrMapping/>
  </p:clrMapOvr>
  <p:transition spd="med" advTm="42077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3CCCC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229BDBB-DA10-C3CE-858F-501D3BBFF61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ángulo 24">
            <a:extLst>
              <a:ext uri="{FF2B5EF4-FFF2-40B4-BE49-F238E27FC236}">
                <a16:creationId xmlns:a16="http://schemas.microsoft.com/office/drawing/2014/main" id="{6FAD73AF-6DB7-79AD-D409-213F59696928}"/>
              </a:ext>
            </a:extLst>
          </p:cNvPr>
          <p:cNvSpPr/>
          <p:nvPr/>
        </p:nvSpPr>
        <p:spPr>
          <a:xfrm>
            <a:off x="4011" y="4011"/>
            <a:ext cx="12183978" cy="6839952"/>
          </a:xfrm>
          <a:prstGeom prst="rect">
            <a:avLst/>
          </a:prstGeom>
          <a:solidFill>
            <a:srgbClr val="33CCCC"/>
          </a:solidFill>
          <a:ln w="25400" cap="flat">
            <a:solidFill>
              <a:schemeClr val="accent1"/>
            </a:solidFill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ES" sz="2800" b="1" i="0" u="sng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Arial"/>
            </a:endParaRPr>
          </a:p>
        </p:txBody>
      </p:sp>
      <p:sp>
        <p:nvSpPr>
          <p:cNvPr id="3" name="Forma libre 2">
            <a:extLst>
              <a:ext uri="{FF2B5EF4-FFF2-40B4-BE49-F238E27FC236}">
                <a16:creationId xmlns:a16="http://schemas.microsoft.com/office/drawing/2014/main" id="{579290AB-64FD-B286-205F-653F4E6A7815}"/>
              </a:ext>
            </a:extLst>
          </p:cNvPr>
          <p:cNvSpPr/>
          <p:nvPr/>
        </p:nvSpPr>
        <p:spPr>
          <a:xfrm>
            <a:off x="203" y="2079462"/>
            <a:ext cx="906339" cy="839737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solidFill>
            <a:srgbClr val="FFFFFF"/>
          </a:solidFill>
          <a:ln>
            <a:noFill/>
            <a:prstDash val="solid"/>
          </a:ln>
        </p:spPr>
        <p:txBody>
          <a:bodyPr vert="horz" wrap="square" lIns="81638" tIns="40819" rIns="81638" bIns="40819" anchor="ctr" anchorCtr="0" compatLnSpc="0">
            <a:spAutoFit/>
          </a:bodyPr>
          <a:lstStyle/>
          <a:p>
            <a:endParaRPr lang="eu-ES" sz="1633" b="0" u="none" kern="1200">
              <a:latin typeface="Liberation Sans" pitchFamily="18"/>
              <a:ea typeface="WenQuanYi Zen Hei" pitchFamily="2"/>
              <a:cs typeface="Lohit Hindi" pitchFamily="2"/>
            </a:endParaRPr>
          </a:p>
        </p:txBody>
      </p:sp>
      <p:sp>
        <p:nvSpPr>
          <p:cNvPr id="8" name="Forma libre 7">
            <a:extLst>
              <a:ext uri="{FF2B5EF4-FFF2-40B4-BE49-F238E27FC236}">
                <a16:creationId xmlns:a16="http://schemas.microsoft.com/office/drawing/2014/main" id="{97DB464C-3C4D-8855-85CE-43AB679BBE79}"/>
              </a:ext>
            </a:extLst>
          </p:cNvPr>
          <p:cNvSpPr/>
          <p:nvPr/>
        </p:nvSpPr>
        <p:spPr>
          <a:xfrm>
            <a:off x="796083" y="0"/>
            <a:ext cx="2647177" cy="1275102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solidFill>
            <a:srgbClr val="FFFFFF"/>
          </a:solidFill>
          <a:ln>
            <a:noFill/>
            <a:prstDash val="solid"/>
          </a:ln>
        </p:spPr>
        <p:txBody>
          <a:bodyPr vert="horz" wrap="square" lIns="81638" tIns="40819" rIns="81638" bIns="40819" anchor="ctr" anchorCtr="0" compatLnSpc="0">
            <a:spAutoFit/>
          </a:bodyPr>
          <a:lstStyle/>
          <a:p>
            <a:endParaRPr lang="eu-ES" sz="1633" b="0" u="none" kern="1200">
              <a:latin typeface="Liberation Sans" pitchFamily="18"/>
              <a:ea typeface="WenQuanYi Zen Hei" pitchFamily="2"/>
              <a:cs typeface="Lohit Hindi" pitchFamily="2"/>
            </a:endParaRPr>
          </a:p>
        </p:txBody>
      </p:sp>
      <p:sp>
        <p:nvSpPr>
          <p:cNvPr id="10" name="Forma libre 9">
            <a:extLst>
              <a:ext uri="{FF2B5EF4-FFF2-40B4-BE49-F238E27FC236}">
                <a16:creationId xmlns:a16="http://schemas.microsoft.com/office/drawing/2014/main" id="{79EB7430-9A38-3694-2ECB-56E0488E21CB}"/>
              </a:ext>
            </a:extLst>
          </p:cNvPr>
          <p:cNvSpPr/>
          <p:nvPr/>
        </p:nvSpPr>
        <p:spPr>
          <a:xfrm>
            <a:off x="902386" y="2923440"/>
            <a:ext cx="10378225" cy="3044067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solidFill>
            <a:srgbClr val="FFFFFF"/>
          </a:solidFill>
          <a:ln>
            <a:noFill/>
            <a:prstDash val="solid"/>
          </a:ln>
        </p:spPr>
        <p:txBody>
          <a:bodyPr vert="horz" wrap="square" lIns="81638" tIns="40819" rIns="81638" bIns="40819" anchor="ctr" anchorCtr="0" compatLnSpc="0">
            <a:spAutoFit/>
          </a:bodyPr>
          <a:lstStyle/>
          <a:p>
            <a:endParaRPr lang="eu-ES" sz="1633" b="0" u="none" kern="1200">
              <a:latin typeface="Liberation Sans" pitchFamily="18"/>
              <a:ea typeface="WenQuanYi Zen Hei" pitchFamily="2"/>
              <a:cs typeface="Lohit Hindi" pitchFamily="2"/>
            </a:endParaRPr>
          </a:p>
        </p:txBody>
      </p:sp>
      <p:sp>
        <p:nvSpPr>
          <p:cNvPr id="17" name="CuadroTexto 6">
            <a:extLst>
              <a:ext uri="{FF2B5EF4-FFF2-40B4-BE49-F238E27FC236}">
                <a16:creationId xmlns:a16="http://schemas.microsoft.com/office/drawing/2014/main" id="{27EB652E-5C33-23C0-E3EC-21D8A55F306D}"/>
              </a:ext>
            </a:extLst>
          </p:cNvPr>
          <p:cNvSpPr/>
          <p:nvPr/>
        </p:nvSpPr>
        <p:spPr>
          <a:xfrm>
            <a:off x="3816840" y="5967069"/>
            <a:ext cx="7503618" cy="400110"/>
          </a:xfrm>
          <a:prstGeom prst="rect">
            <a:avLst/>
          </a:prstGeom>
          <a:noFill/>
          <a:ln w="127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vertOverflow="overflow" horzOverflow="overflow" wrap="square" lIns="45720" tIns="45720" rIns="45720" bIns="45720" anchor="t">
            <a:spAutoFit/>
          </a:bodyPr>
          <a:lstStyle/>
          <a:p>
            <a:pPr algn="r">
              <a:tabLst>
                <a:tab pos="0" algn="l"/>
              </a:tabLst>
            </a:pPr>
            <a:r>
              <a:rPr lang="es-ES" sz="1000" b="1" u="none" strike="noStrike" spc="-1" err="1">
                <a:solidFill>
                  <a:srgbClr val="FFFFFF"/>
                </a:solidFill>
                <a:latin typeface="EHUSans"/>
                <a:ea typeface="Arial"/>
              </a:rPr>
              <a:t>Edukiak</a:t>
            </a:r>
            <a:r>
              <a:rPr lang="es-ES" sz="1000" b="1" u="none" strike="noStrike" spc="-1">
                <a:solidFill>
                  <a:srgbClr val="FFFFFF"/>
                </a:solidFill>
                <a:latin typeface="EHUSans"/>
                <a:ea typeface="Arial"/>
              </a:rPr>
              <a:t> / Contenidos / </a:t>
            </a:r>
            <a:r>
              <a:rPr lang="es-ES" sz="1000" b="1" u="none" strike="noStrike" spc="-1" err="1">
                <a:solidFill>
                  <a:srgbClr val="FFFFFF"/>
                </a:solidFill>
                <a:latin typeface="EHUSans"/>
                <a:ea typeface="Arial"/>
              </a:rPr>
              <a:t>Contents</a:t>
            </a:r>
            <a:r>
              <a:rPr lang="es-ES" sz="1000" b="1" u="none" strike="noStrike" spc="-1">
                <a:solidFill>
                  <a:srgbClr val="FFFFFF"/>
                </a:solidFill>
                <a:latin typeface="EHUSans"/>
                <a:ea typeface="Arial"/>
              </a:rPr>
              <a:t>: </a:t>
            </a:r>
            <a:r>
              <a:rPr lang="es-ES" sz="1000" b="1" u="none" strike="noStrike" spc="-1" err="1">
                <a:solidFill>
                  <a:srgbClr val="FFFFFF"/>
                </a:solidFill>
                <a:latin typeface="EHUSans"/>
                <a:ea typeface="Arial"/>
              </a:rPr>
              <a:t>Gotzone</a:t>
            </a:r>
            <a:r>
              <a:rPr lang="es-ES" sz="1000" b="1" u="none" strike="noStrike" spc="-1">
                <a:solidFill>
                  <a:srgbClr val="FFFFFF"/>
                </a:solidFill>
                <a:latin typeface="EHUSans"/>
                <a:ea typeface="Arial"/>
              </a:rPr>
              <a:t> </a:t>
            </a:r>
            <a:r>
              <a:rPr lang="es-ES" sz="1000" b="1" u="none" strike="noStrike" spc="-1" err="1">
                <a:solidFill>
                  <a:srgbClr val="FFFFFF"/>
                </a:solidFill>
                <a:latin typeface="EHUSans"/>
                <a:ea typeface="Arial"/>
              </a:rPr>
              <a:t>Barandika</a:t>
            </a:r>
            <a:r>
              <a:rPr lang="es-ES" sz="1000" u="none" spc="-1">
                <a:solidFill>
                  <a:srgbClr val="FFFFFF"/>
                </a:solidFill>
                <a:latin typeface="EHUSans"/>
                <a:ea typeface="Arial"/>
              </a:rPr>
              <a:t>,</a:t>
            </a:r>
            <a:r>
              <a:rPr lang="es-ES" sz="1000" b="1" u="none" strike="noStrike" spc="-1">
                <a:solidFill>
                  <a:srgbClr val="FFFFFF"/>
                </a:solidFill>
                <a:latin typeface="EHUSans"/>
                <a:ea typeface="Arial"/>
              </a:rPr>
              <a:t> </a:t>
            </a:r>
            <a:r>
              <a:rPr lang="es-ES" sz="1000" u="none" spc="-1">
                <a:solidFill>
                  <a:srgbClr val="FFFFFF"/>
                </a:solidFill>
                <a:latin typeface="EHUSans"/>
                <a:ea typeface="Arial"/>
              </a:rPr>
              <a:t>Eva </a:t>
            </a:r>
            <a:r>
              <a:rPr lang="es-ES" sz="1000" u="none" spc="-1" err="1">
                <a:solidFill>
                  <a:srgbClr val="FFFFFF"/>
                </a:solidFill>
                <a:latin typeface="EHUSans"/>
                <a:ea typeface="Arial"/>
              </a:rPr>
              <a:t>Portíllo</a:t>
            </a:r>
            <a:r>
              <a:rPr lang="es-ES" sz="1000" u="none" spc="-1">
                <a:solidFill>
                  <a:srgbClr val="FFFFFF"/>
                </a:solidFill>
                <a:latin typeface="EHUSans"/>
                <a:ea typeface="Arial"/>
              </a:rPr>
              <a:t> Pérez, Aida Vallejo </a:t>
            </a:r>
            <a:br>
              <a:rPr sz="2800" u="none"/>
            </a:br>
            <a:r>
              <a:rPr lang="es-ES" sz="1000" b="1" u="none" strike="noStrike" spc="-1" err="1">
                <a:solidFill>
                  <a:srgbClr val="FFFFFF"/>
                </a:solidFill>
                <a:latin typeface="EHUSans"/>
                <a:ea typeface="Arial"/>
              </a:rPr>
              <a:t>Diseinu</a:t>
            </a:r>
            <a:r>
              <a:rPr lang="es-ES" sz="1000" b="1" u="none" strike="noStrike" spc="-1">
                <a:solidFill>
                  <a:srgbClr val="FFFFFF"/>
                </a:solidFill>
                <a:latin typeface="EHUSans"/>
                <a:ea typeface="Arial"/>
              </a:rPr>
              <a:t> </a:t>
            </a:r>
            <a:r>
              <a:rPr lang="es-ES" sz="1000" b="1" u="none" strike="noStrike" spc="-1" err="1">
                <a:solidFill>
                  <a:srgbClr val="FFFFFF"/>
                </a:solidFill>
                <a:latin typeface="EHUSans"/>
                <a:ea typeface="Arial"/>
              </a:rPr>
              <a:t>grafikoa</a:t>
            </a:r>
            <a:r>
              <a:rPr lang="es-ES" sz="1000" b="1" u="none" strike="noStrike" spc="-1">
                <a:solidFill>
                  <a:srgbClr val="FFFFFF"/>
                </a:solidFill>
                <a:latin typeface="EHUSans"/>
                <a:ea typeface="Arial"/>
              </a:rPr>
              <a:t> / Diseño </a:t>
            </a:r>
            <a:r>
              <a:rPr lang="es-ES" sz="1000" b="1" u="none" strike="noStrike" spc="-1" err="1">
                <a:solidFill>
                  <a:srgbClr val="FFFFFF"/>
                </a:solidFill>
                <a:latin typeface="EHUSans"/>
                <a:ea typeface="Arial"/>
              </a:rPr>
              <a:t>gráico</a:t>
            </a:r>
            <a:r>
              <a:rPr lang="es-ES" sz="1000" b="1" u="none" strike="noStrike" spc="-1">
                <a:solidFill>
                  <a:srgbClr val="FFFFFF"/>
                </a:solidFill>
                <a:latin typeface="EHUSans"/>
                <a:ea typeface="Arial"/>
              </a:rPr>
              <a:t> / </a:t>
            </a:r>
            <a:r>
              <a:rPr lang="es-ES" sz="1000" b="1" u="none" strike="noStrike" spc="-1" err="1">
                <a:solidFill>
                  <a:srgbClr val="FFFFFF"/>
                </a:solidFill>
                <a:latin typeface="EHUSans"/>
                <a:ea typeface="Arial"/>
              </a:rPr>
              <a:t>Graphic</a:t>
            </a:r>
            <a:r>
              <a:rPr lang="es-ES" sz="1000" b="1" u="none" strike="noStrike" spc="-1">
                <a:solidFill>
                  <a:srgbClr val="FFFFFF"/>
                </a:solidFill>
                <a:latin typeface="EHUSans"/>
                <a:ea typeface="Arial"/>
              </a:rPr>
              <a:t> </a:t>
            </a:r>
            <a:r>
              <a:rPr lang="es-ES" sz="1000" b="1" u="none" strike="noStrike" spc="-1" err="1">
                <a:solidFill>
                  <a:srgbClr val="FFFFFF"/>
                </a:solidFill>
                <a:latin typeface="EHUSans"/>
                <a:ea typeface="Arial"/>
              </a:rPr>
              <a:t>design</a:t>
            </a:r>
            <a:r>
              <a:rPr lang="es-ES" sz="1000" b="1" u="none" strike="noStrike" spc="-1">
                <a:solidFill>
                  <a:srgbClr val="FFFFFF"/>
                </a:solidFill>
                <a:latin typeface="EHUSans"/>
                <a:ea typeface="Arial"/>
              </a:rPr>
              <a:t>: Aida Vallejo</a:t>
            </a:r>
            <a:endParaRPr lang="es-ES" sz="1000" b="0" u="none" strike="noStrike" spc="-1">
              <a:latin typeface="Arial"/>
            </a:endParaRPr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1CDE4A87-0503-72D9-FBDB-B5F9A8BEF61A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01906" y="111293"/>
            <a:ext cx="2332622" cy="1063290"/>
          </a:xfrm>
          <a:prstGeom prst="rect">
            <a:avLst/>
          </a:prstGeom>
          <a:ln>
            <a:noFill/>
          </a:ln>
        </p:spPr>
      </p:pic>
      <p:sp>
        <p:nvSpPr>
          <p:cNvPr id="22" name="CuadroTexto 21">
            <a:extLst>
              <a:ext uri="{FF2B5EF4-FFF2-40B4-BE49-F238E27FC236}">
                <a16:creationId xmlns:a16="http://schemas.microsoft.com/office/drawing/2014/main" id="{6CDAA513-B582-5686-4FE0-E40992364E1B}"/>
              </a:ext>
            </a:extLst>
          </p:cNvPr>
          <p:cNvSpPr txBox="1"/>
          <p:nvPr/>
        </p:nvSpPr>
        <p:spPr>
          <a:xfrm>
            <a:off x="9297479" y="3109700"/>
            <a:ext cx="1611923" cy="323163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indent="0" algn="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s-ES" sz="1500" b="0" u="none">
                <a:latin typeface="EHUSans"/>
              </a:rPr>
              <a:t>2025.12.03</a:t>
            </a:r>
            <a:endParaRPr lang="es-ES" sz="15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EHUSans"/>
              <a:ea typeface="+mn-ea"/>
              <a:cs typeface="+mn-cs"/>
            </a:endParaRPr>
          </a:p>
        </p:txBody>
      </p:sp>
      <p:sp>
        <p:nvSpPr>
          <p:cNvPr id="15" name="Subtítulo 5">
            <a:extLst>
              <a:ext uri="{FF2B5EF4-FFF2-40B4-BE49-F238E27FC236}">
                <a16:creationId xmlns:a16="http://schemas.microsoft.com/office/drawing/2014/main" id="{7CD6D955-6348-1694-32B4-F0332B5B1ABC}"/>
              </a:ext>
            </a:extLst>
          </p:cNvPr>
          <p:cNvSpPr txBox="1">
            <a:spLocks/>
          </p:cNvSpPr>
          <p:nvPr/>
        </p:nvSpPr>
        <p:spPr>
          <a:xfrm>
            <a:off x="1400000" y="4816642"/>
            <a:ext cx="9396383" cy="107243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  <p:txBody>
          <a:bodyPr vert="horz" lIns="45719" tIns="45720" rIns="45719" bIns="45720" anchor="ctr"/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indent="0" hangingPunct="1">
              <a:buNone/>
            </a:pPr>
            <a:r>
              <a:rPr lang="en-GB" sz="6600">
                <a:latin typeface="EHUSans"/>
                <a:cs typeface="Times New Roman"/>
              </a:rPr>
              <a:t>The doctorate at EHU</a:t>
            </a:r>
            <a:endParaRPr lang="en-GB" sz="6600">
              <a:latin typeface="EHUSans" panose="02000503050000020004" pitchFamily="2" charset="0"/>
              <a:cs typeface="Times New Roman" pitchFamily="18"/>
            </a:endParaRPr>
          </a:p>
        </p:txBody>
      </p:sp>
      <p:sp>
        <p:nvSpPr>
          <p:cNvPr id="23" name="Subtítulo 5">
            <a:extLst>
              <a:ext uri="{FF2B5EF4-FFF2-40B4-BE49-F238E27FC236}">
                <a16:creationId xmlns:a16="http://schemas.microsoft.com/office/drawing/2014/main" id="{8E154AFB-E9A5-0307-3BA8-E86424CA963E}"/>
              </a:ext>
            </a:extLst>
          </p:cNvPr>
          <p:cNvSpPr txBox="1">
            <a:spLocks/>
          </p:cNvSpPr>
          <p:nvPr/>
        </p:nvSpPr>
        <p:spPr>
          <a:xfrm>
            <a:off x="1389971" y="4064668"/>
            <a:ext cx="9516699" cy="107243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vert="horz" lIns="45719" tIns="45720" rIns="45719" bIns="45720" anchor="ctr"/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indent="0" hangingPunct="1">
              <a:buNone/>
            </a:pPr>
            <a:r>
              <a:rPr lang="es-ES_tradnl" sz="6600" b="1" noProof="1">
                <a:latin typeface="EHUSans"/>
                <a:cs typeface="Times New Roman"/>
              </a:rPr>
              <a:t>El doctorado en la EHU</a:t>
            </a:r>
            <a:endParaRPr lang="es-ES_tradnl" sz="6600" b="1" noProof="1">
              <a:latin typeface="EHUSans" panose="02000503050000020004" pitchFamily="2" charset="0"/>
              <a:cs typeface="Times New Roman" pitchFamily="18"/>
            </a:endParaRPr>
          </a:p>
        </p:txBody>
      </p:sp>
      <p:sp>
        <p:nvSpPr>
          <p:cNvPr id="24" name="Subtítulo 5">
            <a:extLst>
              <a:ext uri="{FF2B5EF4-FFF2-40B4-BE49-F238E27FC236}">
                <a16:creationId xmlns:a16="http://schemas.microsoft.com/office/drawing/2014/main" id="{BCA89651-5A63-CA20-E9F8-0F318284EB97}"/>
              </a:ext>
            </a:extLst>
          </p:cNvPr>
          <p:cNvSpPr txBox="1">
            <a:spLocks/>
          </p:cNvSpPr>
          <p:nvPr/>
        </p:nvSpPr>
        <p:spPr>
          <a:xfrm>
            <a:off x="1389973" y="3272589"/>
            <a:ext cx="9396383" cy="107243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vert="horz" lIns="45719" tIns="45720" rIns="45719" bIns="45720" anchor="ctr"/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indent="0">
              <a:buNone/>
            </a:pPr>
            <a:r>
              <a:rPr lang="en-GB" sz="6600" noProof="1">
                <a:latin typeface="EHUSerif"/>
                <a:cs typeface="Times New Roman"/>
              </a:rPr>
              <a:t>Doktoregoa EHUn</a:t>
            </a:r>
          </a:p>
        </p:txBody>
      </p:sp>
      <p:pic>
        <p:nvPicPr>
          <p:cNvPr id="2" name="67 agur">
            <a:hlinkClick r:id="" action="ppaction://media"/>
            <a:extLst>
              <a:ext uri="{FF2B5EF4-FFF2-40B4-BE49-F238E27FC236}">
                <a16:creationId xmlns:a16="http://schemas.microsoft.com/office/drawing/2014/main" id="{D5060694-2B49-C407-695A-8AEE5BC3407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543682" y="5601545"/>
            <a:ext cx="730250" cy="730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676603"/>
      </p:ext>
    </p:extLst>
  </p:cSld>
  <p:clrMapOvr>
    <a:masterClrMapping/>
  </p:clrMapOvr>
  <p:transition spd="med" advTm="37679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PORTADA">
  <a:themeElements>
    <a:clrScheme name="PORTADA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BBE0E3"/>
      </a:accent1>
      <a:accent2>
        <a:srgbClr val="333399"/>
      </a:accent2>
      <a:accent3>
        <a:srgbClr val="8F8F8F"/>
      </a:accent3>
      <a:accent4>
        <a:srgbClr val="707070"/>
      </a:accent4>
      <a:accent5>
        <a:srgbClr val="DAEDEF"/>
      </a:accent5>
      <a:accent6>
        <a:srgbClr val="2D2D8A"/>
      </a:accent6>
      <a:hlink>
        <a:srgbClr val="0000FF"/>
      </a:hlink>
      <a:folHlink>
        <a:srgbClr val="FF00FF"/>
      </a:folHlink>
    </a:clrScheme>
    <a:fontScheme name="PORTADA">
      <a:majorFont>
        <a:latin typeface="Helvetica"/>
        <a:ea typeface="Helvetica"/>
        <a:cs typeface="Helvetica"/>
      </a:majorFont>
      <a:minorFont>
        <a:latin typeface="Arial"/>
        <a:ea typeface="Arial"/>
        <a:cs typeface="Arial"/>
      </a:minorFont>
    </a:fontScheme>
    <a:fmtScheme name="PORTAD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38100" dist="20000" dir="5400000" rotWithShape="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3">
            <a:lumOff val="44000"/>
          </a:schemeClr>
        </a:solidFill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ctr">
        <a:spAutoFit/>
      </a:bodyPr>
      <a:lstStyle>
        <a:defPPr marL="0" marR="0" indent="0" algn="ctr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800" b="1" i="0" u="sng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>
          <a:outerShdw blurRad="38100" dist="20000" dir="5400000" rotWithShape="0">
            <a:srgbClr val="000000">
              <a:alpha val="38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ctr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800" b="1" i="0" u="sng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PORTADA">
  <a:themeElements>
    <a:clrScheme name="PORTADA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BBE0E3"/>
      </a:accent1>
      <a:accent2>
        <a:srgbClr val="333399"/>
      </a:accent2>
      <a:accent3>
        <a:srgbClr val="8F8F8F"/>
      </a:accent3>
      <a:accent4>
        <a:srgbClr val="707070"/>
      </a:accent4>
      <a:accent5>
        <a:srgbClr val="DAEDEF"/>
      </a:accent5>
      <a:accent6>
        <a:srgbClr val="2D2D8A"/>
      </a:accent6>
      <a:hlink>
        <a:srgbClr val="0000FF"/>
      </a:hlink>
      <a:folHlink>
        <a:srgbClr val="FF00FF"/>
      </a:folHlink>
    </a:clrScheme>
    <a:fontScheme name="PORTADA">
      <a:majorFont>
        <a:latin typeface="Helvetica"/>
        <a:ea typeface="Helvetica"/>
        <a:cs typeface="Helvetica"/>
      </a:majorFont>
      <a:minorFont>
        <a:latin typeface="Arial"/>
        <a:ea typeface="Arial"/>
        <a:cs typeface="Arial"/>
      </a:minorFont>
    </a:fontScheme>
    <a:fmtScheme name="PORTAD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38100" dist="20000" dir="5400000" rotWithShape="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3">
            <a:lumOff val="44000"/>
          </a:schemeClr>
        </a:solidFill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ctr">
        <a:spAutoFit/>
      </a:bodyPr>
      <a:lstStyle>
        <a:defPPr marL="0" marR="0" indent="0" algn="ctr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800" b="1" i="0" u="sng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>
          <a:outerShdw blurRad="38100" dist="20000" dir="5400000" rotWithShape="0">
            <a:srgbClr val="000000">
              <a:alpha val="38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ctr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800" b="1" i="0" u="sng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f2072836-9eba-4490-b4e8-b6a0ad0ccac7">
      <Terms xmlns="http://schemas.microsoft.com/office/infopath/2007/PartnerControls"/>
    </lcf76f155ced4ddcb4097134ff3c332f>
    <TaxCatchAll xmlns="0b6c3ed6-2bb9-417a-a642-694f9f0ab7e1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4F3AE2365DB354418944B7B5EFB3EDCB" ma:contentTypeVersion="13" ma:contentTypeDescription="Crear nuevo documento." ma:contentTypeScope="" ma:versionID="ff4a19835eea0a25e2c9c18dd17e3d46">
  <xsd:schema xmlns:xsd="http://www.w3.org/2001/XMLSchema" xmlns:xs="http://www.w3.org/2001/XMLSchema" xmlns:p="http://schemas.microsoft.com/office/2006/metadata/properties" xmlns:ns2="f2072836-9eba-4490-b4e8-b6a0ad0ccac7" xmlns:ns3="0b6c3ed6-2bb9-417a-a642-694f9f0ab7e1" targetNamespace="http://schemas.microsoft.com/office/2006/metadata/properties" ma:root="true" ma:fieldsID="bce745ed69cfae063586ffdaf55a935e" ns2:_="" ns3:_="">
    <xsd:import namespace="f2072836-9eba-4490-b4e8-b6a0ad0ccac7"/>
    <xsd:import namespace="0b6c3ed6-2bb9-417a-a642-694f9f0ab7e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Location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2072836-9eba-4490-b4e8-b6a0ad0ccac7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3" nillable="true" ma:taxonomy="true" ma:internalName="lcf76f155ced4ddcb4097134ff3c332f" ma:taxonomyFieldName="MediaServiceImageTags" ma:displayName="Etiquetas de imagen" ma:readOnly="false" ma:fieldId="{5cf76f15-5ced-4ddc-b409-7134ff3c332f}" ma:taxonomyMulti="true" ma:sspId="ed04307a-8975-4cc6-89e8-356b3fc343f3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5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19" nillable="true" ma:displayName="Location" ma:indexed="true" ma:internalName="MediaServiceLocation" ma:readOnly="true">
      <xsd:simpleType>
        <xsd:restriction base="dms:Text"/>
      </xsd:simpleType>
    </xsd:element>
    <xsd:element name="MediaLengthInSeconds" ma:index="20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b6c3ed6-2bb9-417a-a642-694f9f0ab7e1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81ff65c1-e142-4304-afed-f214a219d9ab}" ma:internalName="TaxCatchAll" ma:showField="CatchAllData" ma:web="0b6c3ed6-2bb9-417a-a642-694f9f0ab7e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nido"/>
        <xsd:element ref="dc:title" minOccurs="0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4B3904DA-80CA-4D38-931A-7FB1675E9052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72D7FCB5-00B9-4BFA-9D76-1926E7EFB4F5}">
  <ds:schemaRefs>
    <ds:schemaRef ds:uri="00959536-5d38-4ca1-813d-43f84385441f"/>
    <ds:schemaRef ds:uri="0b6c3ed6-2bb9-417a-a642-694f9f0ab7e1"/>
    <ds:schemaRef ds:uri="6dfc8cee-dd26-47b0-a3ed-d71f1aed02da"/>
    <ds:schemaRef ds:uri="f2072836-9eba-4490-b4e8-b6a0ad0ccac7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86C05EBB-5668-4AB0-8E19-737060ADC54F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f2072836-9eba-4490-b4e8-b6a0ad0ccac7"/>
    <ds:schemaRef ds:uri="0b6c3ed6-2bb9-417a-a642-694f9f0ab7e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431</Words>
  <Application>Microsoft Macintosh PowerPoint</Application>
  <PresentationFormat>Panorámica</PresentationFormat>
  <Paragraphs>101</Paragraphs>
  <Slides>6</Slides>
  <Notes>2</Notes>
  <HiddenSlides>0</HiddenSlides>
  <MMClips>6</MMClips>
  <ScaleCrop>false</ScaleCrop>
  <HeadingPairs>
    <vt:vector size="6" baseType="variant">
      <vt:variant>
        <vt:lpstr>Fuentes usadas</vt:lpstr>
      </vt:variant>
      <vt:variant>
        <vt:i4>8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6</vt:i4>
      </vt:variant>
    </vt:vector>
  </HeadingPairs>
  <TitlesOfParts>
    <vt:vector size="15" baseType="lpstr">
      <vt:lpstr>Arial</vt:lpstr>
      <vt:lpstr>Calibri</vt:lpstr>
      <vt:lpstr>EHUSans</vt:lpstr>
      <vt:lpstr>EHUSerif</vt:lpstr>
      <vt:lpstr>Liberation Sans</vt:lpstr>
      <vt:lpstr>Lohit Hindi</vt:lpstr>
      <vt:lpstr>Times New Roman</vt:lpstr>
      <vt:lpstr>WenQuanYi Zen Hei</vt:lpstr>
      <vt:lpstr>PORTADA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UPV/EHUko doktoregaiei harrera</dc:title>
  <dc:creator>DOKe</dc:creator>
  <cp:lastModifiedBy>Aida Vallejo</cp:lastModifiedBy>
  <cp:revision>302</cp:revision>
  <cp:lastPrinted>2024-11-26T09:29:29Z</cp:lastPrinted>
  <dcterms:modified xsi:type="dcterms:W3CDTF">2025-11-27T21:26:18Z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0x0101004F3AE2365DB354418944B7B5EFB3EDCB</vt:lpwstr>
  </property>
  <property fmtid="{D5CDD505-2E9C-101B-9397-08002B2CF9AE}" pid="3" name="MediaServiceImageTags">
    <vt:lpwstr/>
  </property>
</Properties>
</file>