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519" r:id="rId5"/>
    <p:sldId id="545" r:id="rId6"/>
    <p:sldId id="551" r:id="rId7"/>
    <p:sldId id="480" r:id="rId8"/>
    <p:sldId id="419" r:id="rId9"/>
    <p:sldId id="481" r:id="rId10"/>
    <p:sldId id="512" r:id="rId11"/>
    <p:sldId id="564" r:id="rId1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da Vallejo" initials="AV" lastIdx="6" clrIdx="0">
    <p:extLst>
      <p:ext uri="{19B8F6BF-5375-455C-9EA6-DF929625EA0E}">
        <p15:presenceInfo xmlns:p15="http://schemas.microsoft.com/office/powerpoint/2012/main" userId="13b1327510a515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F0000"/>
    <a:srgbClr val="2AB0B0"/>
    <a:srgbClr val="1C75BB"/>
    <a:srgbClr val="0066FF"/>
    <a:srgbClr val="0000CC"/>
    <a:srgbClr val="CDFFFF"/>
    <a:srgbClr val="FF00FF"/>
    <a:srgbClr val="00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E5DEBA-16FF-DAE0-1AEF-0D26C8E62E55}" v="47" dt="2025-11-27T16:34:53.201"/>
    <p1510:client id="{B2698EFF-B8E3-49FC-708C-78FCD86325E4}" v="156" dt="2025-11-27T12:45:21.755"/>
    <p1510:client id="{D60D7686-F3C4-FC12-64B4-19A5A190D5A6}" v="125" dt="2025-11-27T21:56:10.771"/>
    <p1510:client id="{C08831F2-81C0-6CCD-711B-147CA2DF3359}" v="339" dt="2025-11-28T10:48:33.827"/>
    <p1510:client id="{D5C854D8-EA5F-C03F-0FC4-32A6A493A1F0}" v="49" dt="2025-11-27T15:15:51.52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467D58-C0DF-564A-9023-B2B1FC6643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8C4B0B-1E3E-6D49-AAF1-4167C7856B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3881-39EE-6540-A945-495C32F730FD}" type="datetimeFigureOut">
              <a:rPr lang="es-ES" smtClean="0"/>
              <a:pPr/>
              <a:t>28/11/25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14FD02-E111-B740-AD9B-D18CEBF43D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9EFDDD-16F6-2D47-B279-B49554172C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3690-BB0A-1E4E-93A3-2072D345C0D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22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Shape 87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9" name="Shape 87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C9F11C-B26E-7048-AEDF-C733951F30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spAutoFit/>
          </a:bodyPr>
          <a:lstStyle/>
          <a:p>
            <a:pPr lvl="0"/>
            <a:fld id="{447611A2-F4AB-C049-96D8-12127D7B3895}" type="slidenum">
              <a:rPr/>
              <a:pPr lvl="0"/>
              <a:t>1</a:t>
            </a:fld>
            <a:endParaRPr lang="eu-ES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AB6947B-EEBE-0A4D-891B-1C69EED64F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DD8CB1-E7B9-984D-B3EE-8F2E4CCD9D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78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>
            <a:extLst>
              <a:ext uri="{FF2B5EF4-FFF2-40B4-BE49-F238E27FC236}">
                <a16:creationId xmlns:a16="http://schemas.microsoft.com/office/drawing/2014/main" id="{7B00183A-BB7B-324D-BC7C-1EF7CC74243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487488" y="981076"/>
            <a:ext cx="9313035" cy="436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0750AD-05C5-644F-B496-06D140F8F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576" y="6555789"/>
            <a:ext cx="716661" cy="2078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A4538-6FE8-8148-9969-C0F4A4D7E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501" y="6572446"/>
            <a:ext cx="573323" cy="175966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BED8A89-FA7A-1840-8173-0618E6B9FF39}"/>
              </a:ext>
            </a:extLst>
          </p:cNvPr>
          <p:cNvCxnSpPr>
            <a:cxnSpLocks/>
          </p:cNvCxnSpPr>
          <p:nvPr userDrawn="1"/>
        </p:nvCxnSpPr>
        <p:spPr>
          <a:xfrm>
            <a:off x="9456373" y="6453337"/>
            <a:ext cx="2880320" cy="15093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EHUSans" panose="02000503050000020004" pitchFamily="2" charset="0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11" Type="http://schemas.openxmlformats.org/officeDocument/2006/relationships/hyperlink" Target="https://www.ehu.eus/es/web/doktoregoa/doktoregoa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hyperlink" Target="https://www.ehu.eus/eu/web/doktoregoa/doktorego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ehu.eus/eu/web/doktorego-eskola/masterretako-ikasleen-edo-doktoregaien-ordezkariak-zuzendaritza-batzordean" TargetMode="Externa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15.jpe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719CC32D-2ECC-039D-E412-897FE39FB38F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Forma libre 2">
            <a:extLst>
              <a:ext uri="{FF2B5EF4-FFF2-40B4-BE49-F238E27FC236}">
                <a16:creationId xmlns:a16="http://schemas.microsoft.com/office/drawing/2014/main" id="{E91362D6-BC9E-5C48-A7E5-96B534472E6B}"/>
              </a:ext>
            </a:extLst>
          </p:cNvPr>
          <p:cNvSpPr/>
          <p:nvPr/>
        </p:nvSpPr>
        <p:spPr>
          <a:xfrm>
            <a:off x="203" y="2079462"/>
            <a:ext cx="906339" cy="83973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8" name="Forma libre 7">
            <a:extLst>
              <a:ext uri="{FF2B5EF4-FFF2-40B4-BE49-F238E27FC236}">
                <a16:creationId xmlns:a16="http://schemas.microsoft.com/office/drawing/2014/main" id="{479BF0A5-62EE-CD44-A050-25206D5E3D35}"/>
              </a:ext>
            </a:extLst>
          </p:cNvPr>
          <p:cNvSpPr/>
          <p:nvPr/>
        </p:nvSpPr>
        <p:spPr>
          <a:xfrm>
            <a:off x="796083" y="0"/>
            <a:ext cx="2647177" cy="127510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B96B911B-9CB2-EA4F-9401-23DED5A1E946}"/>
              </a:ext>
            </a:extLst>
          </p:cNvPr>
          <p:cNvSpPr/>
          <p:nvPr/>
        </p:nvSpPr>
        <p:spPr>
          <a:xfrm>
            <a:off x="902386" y="2923440"/>
            <a:ext cx="10378225" cy="304406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:a16="http://schemas.microsoft.com/office/drawing/2014/main" id="{25B68D87-0609-AE45-B024-45EB997D6A08}"/>
              </a:ext>
            </a:extLst>
          </p:cNvPr>
          <p:cNvSpPr/>
          <p:nvPr/>
        </p:nvSpPr>
        <p:spPr>
          <a:xfrm>
            <a:off x="3816840" y="5967069"/>
            <a:ext cx="7503618" cy="40011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Edukiak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Contenidos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Contents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Gotzone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Barandika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,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Eva </a:t>
            </a:r>
            <a:r>
              <a:rPr lang="es-ES" sz="1000" u="none" spc="-1" err="1">
                <a:solidFill>
                  <a:srgbClr val="FFFFFF"/>
                </a:solidFill>
                <a:latin typeface="EHUSans"/>
                <a:ea typeface="Arial"/>
              </a:rPr>
              <a:t>Portíllo</a:t>
            </a:r>
            <a:r>
              <a:rPr lang="es-ES" sz="1000" u="none" spc="-1">
                <a:solidFill>
                  <a:srgbClr val="FFFFFF"/>
                </a:solidFill>
                <a:latin typeface="EHUSans"/>
                <a:ea typeface="Arial"/>
              </a:rPr>
              <a:t> Pérez, Aida Vallejo </a:t>
            </a:r>
            <a:br>
              <a:rPr lang="es-ES" sz="2800" u="none"/>
            </a:b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Diseinu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grafikoa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Diseño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gráico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/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Graphic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b="1" u="none" strike="noStrike" spc="-1" err="1">
                <a:solidFill>
                  <a:srgbClr val="FFFFFF"/>
                </a:solidFill>
                <a:latin typeface="EHUSans"/>
                <a:ea typeface="Arial"/>
              </a:rPr>
              <a:t>design</a:t>
            </a:r>
            <a:r>
              <a:rPr lang="es-ES" sz="1000" b="1" u="none" strike="noStrike" spc="-1">
                <a:solidFill>
                  <a:srgbClr val="FFFFFF"/>
                </a:solidFill>
                <a:latin typeface="EHUSans"/>
                <a:ea typeface="Arial"/>
              </a:rPr>
              <a:t>: Aida Vallejo</a:t>
            </a:r>
            <a:endParaRPr lang="es-ES" sz="1000" b="0" u="none" strike="noStrike" spc="-1">
              <a:latin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9FF4E3-1374-D106-6020-2654DE27D3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06" y="111293"/>
            <a:ext cx="2332622" cy="1063290"/>
          </a:xfrm>
          <a:prstGeom prst="rect">
            <a:avLst/>
          </a:prstGeom>
          <a:ln>
            <a:noFill/>
          </a:ln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6AA7BB2-50B5-0003-3342-37FED5A146F5}"/>
              </a:ext>
            </a:extLst>
          </p:cNvPr>
          <p:cNvSpPr txBox="1"/>
          <p:nvPr/>
        </p:nvSpPr>
        <p:spPr>
          <a:xfrm>
            <a:off x="9297479" y="3109700"/>
            <a:ext cx="1611923" cy="323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b="0" u="none">
                <a:latin typeface="EHUSans"/>
              </a:rPr>
              <a:t>2025.12.03</a:t>
            </a:r>
            <a:endParaRPr lang="es-ES" sz="15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  <a:ea typeface="+mn-ea"/>
              <a:cs typeface="+mn-cs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6AA46F8C-E543-4948-B813-94AAA59D0B90}"/>
              </a:ext>
            </a:extLst>
          </p:cNvPr>
          <p:cNvSpPr txBox="1">
            <a:spLocks/>
          </p:cNvSpPr>
          <p:nvPr/>
        </p:nvSpPr>
        <p:spPr>
          <a:xfrm>
            <a:off x="1400000" y="4731024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6600">
                <a:latin typeface="EHUSans"/>
                <a:cs typeface="Times New Roman"/>
              </a:rPr>
              <a:t>The doctorate at EHU</a:t>
            </a:r>
            <a:endParaRPr lang="en-GB" sz="6600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3" name="Subtítulo 5">
            <a:extLst>
              <a:ext uri="{FF2B5EF4-FFF2-40B4-BE49-F238E27FC236}">
                <a16:creationId xmlns:a16="http://schemas.microsoft.com/office/drawing/2014/main" id="{78D5115E-BF51-07DB-F735-E1E391B3131A}"/>
              </a:ext>
            </a:extLst>
          </p:cNvPr>
          <p:cNvSpPr txBox="1">
            <a:spLocks/>
          </p:cNvSpPr>
          <p:nvPr/>
        </p:nvSpPr>
        <p:spPr>
          <a:xfrm>
            <a:off x="1389971" y="3979050"/>
            <a:ext cx="9516699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s-ES_tradnl" sz="6600" b="1" noProof="1">
                <a:latin typeface="EHUSans"/>
                <a:cs typeface="Times New Roman"/>
              </a:rPr>
              <a:t>El doctorado en la EHU</a:t>
            </a:r>
            <a:endParaRPr lang="es-ES_tradnl" sz="6600" b="1" noProof="1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4" name="Subtítulo 5">
            <a:extLst>
              <a:ext uri="{FF2B5EF4-FFF2-40B4-BE49-F238E27FC236}">
                <a16:creationId xmlns:a16="http://schemas.microsoft.com/office/drawing/2014/main" id="{14C76A63-8E61-2096-D9A2-C12D560B7C53}"/>
              </a:ext>
            </a:extLst>
          </p:cNvPr>
          <p:cNvSpPr txBox="1">
            <a:spLocks/>
          </p:cNvSpPr>
          <p:nvPr/>
        </p:nvSpPr>
        <p:spPr>
          <a:xfrm>
            <a:off x="1389973" y="3186971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6600" noProof="1">
                <a:latin typeface="EHUSerif"/>
                <a:cs typeface="Times New Roman"/>
              </a:rPr>
              <a:t>Doktoregoa EHUn</a:t>
            </a:r>
            <a:endParaRPr lang="en-GB" sz="6600">
              <a:latin typeface="EHUSerif"/>
              <a:cs typeface="Times New Roman"/>
            </a:endParaRPr>
          </a:p>
        </p:txBody>
      </p:sp>
      <p:pic>
        <p:nvPicPr>
          <p:cNvPr id="4" name="01 ongi etorri ona">
            <a:hlinkClick r:id="" action="ppaction://media"/>
            <a:extLst>
              <a:ext uri="{FF2B5EF4-FFF2-40B4-BE49-F238E27FC236}">
                <a16:creationId xmlns:a16="http://schemas.microsoft.com/office/drawing/2014/main" id="{29E2A9BF-466A-3E88-C0C8-15EB970DAF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305" y="563473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3547"/>
      </p:ext>
    </p:extLst>
  </p:cSld>
  <p:clrMapOvr>
    <a:masterClrMapping/>
  </p:clrMapOvr>
  <p:transition spd="med" advTm="3767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8A9F4F-5AD1-DD41-C8CD-04303FD877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2</a:t>
            </a:fld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2BEBC29-A3B1-4AB8-F107-438F3FC32EB2}"/>
              </a:ext>
            </a:extLst>
          </p:cNvPr>
          <p:cNvGrpSpPr/>
          <p:nvPr/>
        </p:nvGrpSpPr>
        <p:grpSpPr>
          <a:xfrm>
            <a:off x="10714" y="-17586"/>
            <a:ext cx="1618793" cy="6896256"/>
            <a:chOff x="10714" y="-17586"/>
            <a:chExt cx="1618793" cy="6896256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D3640D8-39D5-BF70-B45B-0E96DDAA3B7F}"/>
                </a:ext>
              </a:extLst>
            </p:cNvPr>
            <p:cNvSpPr/>
            <p:nvPr/>
          </p:nvSpPr>
          <p:spPr>
            <a:xfrm rot="5400000">
              <a:off x="-2599610" y="3443573"/>
              <a:ext cx="6045421" cy="824773"/>
            </a:xfrm>
            <a:prstGeom prst="rect">
              <a:avLst/>
            </a:prstGeom>
            <a:solidFill>
              <a:srgbClr val="33CCCC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DACFEE-0435-C7BE-513D-FF88D920D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EB64BAA-B1FC-F9FE-8E20-E88AB52947DD}"/>
                </a:ext>
              </a:extLst>
            </p:cNvPr>
            <p:cNvSpPr/>
            <p:nvPr/>
          </p:nvSpPr>
          <p:spPr>
            <a:xfrm>
              <a:off x="854319" y="-17586"/>
              <a:ext cx="775188" cy="855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3862726-8E3A-DE8C-65C2-8B89BA2C505A}"/>
              </a:ext>
            </a:extLst>
          </p:cNvPr>
          <p:cNvGrpSpPr/>
          <p:nvPr/>
        </p:nvGrpSpPr>
        <p:grpSpPr>
          <a:xfrm>
            <a:off x="1466530" y="2018764"/>
            <a:ext cx="466066" cy="426377"/>
            <a:chOff x="1415159" y="1376629"/>
            <a:chExt cx="466066" cy="426377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889E15D-E132-CB28-E47E-D0EB85ADE07E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023899F-B810-6B3E-7E0D-368DF81B46D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01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B13C202-BDE4-B226-7AF8-F3736C1D934A}"/>
              </a:ext>
            </a:extLst>
          </p:cNvPr>
          <p:cNvGrpSpPr/>
          <p:nvPr/>
        </p:nvGrpSpPr>
        <p:grpSpPr>
          <a:xfrm>
            <a:off x="1996523" y="2018230"/>
            <a:ext cx="2975927" cy="569102"/>
            <a:chOff x="2364681" y="1710005"/>
            <a:chExt cx="2975927" cy="569102"/>
          </a:xfrm>
        </p:grpSpPr>
        <p:sp>
          <p:nvSpPr>
            <p:cNvPr id="14" name="Subtítulo 5">
              <a:extLst>
                <a:ext uri="{FF2B5EF4-FFF2-40B4-BE49-F238E27FC236}">
                  <a16:creationId xmlns:a16="http://schemas.microsoft.com/office/drawing/2014/main" id="{0AEE7B91-F0DB-99C0-12D1-1D878E297914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Key aspects of the doctorate</a:t>
              </a:r>
            </a:p>
          </p:txBody>
        </p:sp>
        <p:sp>
          <p:nvSpPr>
            <p:cNvPr id="16" name="Subtítulo 5">
              <a:extLst>
                <a:ext uri="{FF2B5EF4-FFF2-40B4-BE49-F238E27FC236}">
                  <a16:creationId xmlns:a16="http://schemas.microsoft.com/office/drawing/2014/main" id="{CE4B8473-88F4-133B-B57A-0439BB3128A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Aspectos clave del doctorado</a:t>
              </a:r>
              <a:endParaRPr lang="es-ES" sz="1200"/>
            </a:p>
          </p:txBody>
        </p:sp>
        <p:sp>
          <p:nvSpPr>
            <p:cNvPr id="18" name="Subtítulo 5">
              <a:extLst>
                <a:ext uri="{FF2B5EF4-FFF2-40B4-BE49-F238E27FC236}">
                  <a16:creationId xmlns:a16="http://schemas.microsoft.com/office/drawing/2014/main" id="{61DCB068-9564-4517-76C8-C75BB6A4FF3B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Doktoregoaren funtsezko alderdiak</a:t>
              </a:r>
              <a:endParaRPr lang="en-GB" sz="1200">
                <a:solidFill>
                  <a:srgbClr val="2AB0B0"/>
                </a:solidFill>
                <a:latin typeface="EHUSerif"/>
                <a:cs typeface="Times New Roman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94C75C4-8319-CDED-20C9-5BD77D4067AA}"/>
              </a:ext>
            </a:extLst>
          </p:cNvPr>
          <p:cNvGrpSpPr/>
          <p:nvPr/>
        </p:nvGrpSpPr>
        <p:grpSpPr>
          <a:xfrm>
            <a:off x="1466529" y="2849257"/>
            <a:ext cx="466066" cy="426377"/>
            <a:chOff x="1415159" y="1376629"/>
            <a:chExt cx="466066" cy="426377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EF2641DD-778C-385D-75CF-879809D2A95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19787AF9-75C8-F562-4B68-CF7859BDA5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CDD7FAA7-65EF-18FE-387A-76C087B4E810}"/>
              </a:ext>
            </a:extLst>
          </p:cNvPr>
          <p:cNvGrpSpPr/>
          <p:nvPr/>
        </p:nvGrpSpPr>
        <p:grpSpPr>
          <a:xfrm>
            <a:off x="1996523" y="2848723"/>
            <a:ext cx="2975927" cy="569102"/>
            <a:chOff x="2364680" y="2728858"/>
            <a:chExt cx="2975927" cy="569102"/>
          </a:xfrm>
        </p:grpSpPr>
        <p:sp>
          <p:nvSpPr>
            <p:cNvPr id="22" name="Subtítulo 5">
              <a:extLst>
                <a:ext uri="{FF2B5EF4-FFF2-40B4-BE49-F238E27FC236}">
                  <a16:creationId xmlns:a16="http://schemas.microsoft.com/office/drawing/2014/main" id="{10CAEF7E-A00B-7808-CC87-978C730E091D}"/>
                </a:ext>
              </a:extLst>
            </p:cNvPr>
            <p:cNvSpPr txBox="1">
              <a:spLocks/>
            </p:cNvSpPr>
            <p:nvPr/>
          </p:nvSpPr>
          <p:spPr>
            <a:xfrm>
              <a:off x="2372041" y="3110174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Contacts</a:t>
              </a:r>
              <a:endParaRPr lang="es-ES"/>
            </a:p>
          </p:txBody>
        </p:sp>
        <p:sp>
          <p:nvSpPr>
            <p:cNvPr id="23" name="Subtítulo 5">
              <a:extLst>
                <a:ext uri="{FF2B5EF4-FFF2-40B4-BE49-F238E27FC236}">
                  <a16:creationId xmlns:a16="http://schemas.microsoft.com/office/drawing/2014/main" id="{C3DF0416-80CC-7CB8-B73F-73DD18FEE271}"/>
                </a:ext>
              </a:extLst>
            </p:cNvPr>
            <p:cNvSpPr txBox="1">
              <a:spLocks/>
            </p:cNvSpPr>
            <p:nvPr/>
          </p:nvSpPr>
          <p:spPr>
            <a:xfrm>
              <a:off x="2364680" y="2914717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Contactos</a:t>
              </a:r>
              <a:endParaRPr lang="es-ES"/>
            </a:p>
          </p:txBody>
        </p:sp>
        <p:sp>
          <p:nvSpPr>
            <p:cNvPr id="24" name="Subtítulo 5">
              <a:extLst>
                <a:ext uri="{FF2B5EF4-FFF2-40B4-BE49-F238E27FC236}">
                  <a16:creationId xmlns:a16="http://schemas.microsoft.com/office/drawing/2014/main" id="{C6194E84-D241-269D-F55D-2A932DE1D1C3}"/>
                </a:ext>
              </a:extLst>
            </p:cNvPr>
            <p:cNvSpPr txBox="1">
              <a:spLocks/>
            </p:cNvSpPr>
            <p:nvPr/>
          </p:nvSpPr>
          <p:spPr>
            <a:xfrm>
              <a:off x="2371910" y="2728858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Harremanetarako</a:t>
              </a:r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6916D77-AA6E-4B97-5DD0-4EA1EA8825D6}"/>
              </a:ext>
            </a:extLst>
          </p:cNvPr>
          <p:cNvGrpSpPr/>
          <p:nvPr/>
        </p:nvGrpSpPr>
        <p:grpSpPr>
          <a:xfrm>
            <a:off x="1466529" y="3645505"/>
            <a:ext cx="466066" cy="426377"/>
            <a:chOff x="1415159" y="1376629"/>
            <a:chExt cx="466066" cy="426377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C6973F5-7C4D-6C73-DA0F-0FE0EBC4A14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CC37247C-2D86-BC13-7CCD-8EA0589867EB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03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" name="Subtítulo 5">
            <a:extLst>
              <a:ext uri="{FF2B5EF4-FFF2-40B4-BE49-F238E27FC236}">
                <a16:creationId xmlns:a16="http://schemas.microsoft.com/office/drawing/2014/main" id="{FB198292-E20A-4209-9E56-20A82B8A249C}"/>
              </a:ext>
            </a:extLst>
          </p:cNvPr>
          <p:cNvSpPr txBox="1">
            <a:spLocks/>
          </p:cNvSpPr>
          <p:nvPr/>
        </p:nvSpPr>
        <p:spPr>
          <a:xfrm>
            <a:off x="2003884" y="402628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Doctoral School (</a:t>
            </a:r>
            <a:r>
              <a:rPr lang="en-GB" sz="1200" err="1">
                <a:latin typeface="EHUSans"/>
                <a:cs typeface="Times New Roman"/>
              </a:rPr>
              <a:t>DOKe</a:t>
            </a:r>
            <a:r>
              <a:rPr lang="en-GB" sz="1200">
                <a:latin typeface="EHUSans"/>
                <a:cs typeface="Times New Roman"/>
              </a:rPr>
              <a:t>)</a:t>
            </a:r>
          </a:p>
        </p:txBody>
      </p:sp>
      <p:sp>
        <p:nvSpPr>
          <p:cNvPr id="32" name="Subtítulo 5">
            <a:extLst>
              <a:ext uri="{FF2B5EF4-FFF2-40B4-BE49-F238E27FC236}">
                <a16:creationId xmlns:a16="http://schemas.microsoft.com/office/drawing/2014/main" id="{83E6E640-0791-19D0-117D-DBD75B84DAD0}"/>
              </a:ext>
            </a:extLst>
          </p:cNvPr>
          <p:cNvSpPr txBox="1">
            <a:spLocks/>
          </p:cNvSpPr>
          <p:nvPr/>
        </p:nvSpPr>
        <p:spPr>
          <a:xfrm>
            <a:off x="1996523" y="383083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Escuela de doctorado (DOKe)</a:t>
            </a:r>
            <a:endParaRPr lang="es-ES" sz="1200"/>
          </a:p>
        </p:txBody>
      </p:sp>
      <p:sp>
        <p:nvSpPr>
          <p:cNvPr id="33" name="Subtítulo 5">
            <a:extLst>
              <a:ext uri="{FF2B5EF4-FFF2-40B4-BE49-F238E27FC236}">
                <a16:creationId xmlns:a16="http://schemas.microsoft.com/office/drawing/2014/main" id="{03E69330-96A8-06AD-B079-41E8D6666B3F}"/>
              </a:ext>
            </a:extLst>
          </p:cNvPr>
          <p:cNvSpPr txBox="1">
            <a:spLocks/>
          </p:cNvSpPr>
          <p:nvPr/>
        </p:nvSpPr>
        <p:spPr>
          <a:xfrm>
            <a:off x="2003753" y="3644971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Doktorego Eskola (DOKe)</a:t>
            </a:r>
            <a:endParaRPr lang="en-GB" sz="1200">
              <a:solidFill>
                <a:srgbClr val="2AB0B0"/>
              </a:solidFill>
              <a:latin typeface="EHUSerif"/>
              <a:cs typeface="Times New Roman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420EBF67-F21D-D9C8-9F4C-F181A2D74D39}"/>
              </a:ext>
            </a:extLst>
          </p:cNvPr>
          <p:cNvGrpSpPr/>
          <p:nvPr/>
        </p:nvGrpSpPr>
        <p:grpSpPr>
          <a:xfrm>
            <a:off x="1466527" y="4458875"/>
            <a:ext cx="466066" cy="426377"/>
            <a:chOff x="1415159" y="1376629"/>
            <a:chExt cx="466066" cy="426377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2A0D5F8D-64D3-458A-628A-809104E915D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981D11F-E23F-77A6-FD4D-D6DAF5C28D0A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04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" name="Subtítulo 5">
            <a:extLst>
              <a:ext uri="{FF2B5EF4-FFF2-40B4-BE49-F238E27FC236}">
                <a16:creationId xmlns:a16="http://schemas.microsoft.com/office/drawing/2014/main" id="{C8EE1E72-6E3A-0BA6-7145-BCC52F206B11}"/>
              </a:ext>
            </a:extLst>
          </p:cNvPr>
          <p:cNvSpPr txBox="1">
            <a:spLocks/>
          </p:cNvSpPr>
          <p:nvPr/>
        </p:nvSpPr>
        <p:spPr>
          <a:xfrm>
            <a:off x="2003883" y="483965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Web-sites</a:t>
            </a:r>
          </a:p>
        </p:txBody>
      </p:sp>
      <p:sp>
        <p:nvSpPr>
          <p:cNvPr id="40" name="Subtítulo 5">
            <a:extLst>
              <a:ext uri="{FF2B5EF4-FFF2-40B4-BE49-F238E27FC236}">
                <a16:creationId xmlns:a16="http://schemas.microsoft.com/office/drawing/2014/main" id="{7B09330F-1449-5172-94C0-EB2C38DF5274}"/>
              </a:ext>
            </a:extLst>
          </p:cNvPr>
          <p:cNvSpPr txBox="1">
            <a:spLocks/>
          </p:cNvSpPr>
          <p:nvPr/>
        </p:nvSpPr>
        <p:spPr>
          <a:xfrm>
            <a:off x="1996522" y="464420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Páginas web</a:t>
            </a:r>
          </a:p>
        </p:txBody>
      </p:sp>
      <p:sp>
        <p:nvSpPr>
          <p:cNvPr id="41" name="Subtítulo 5">
            <a:extLst>
              <a:ext uri="{FF2B5EF4-FFF2-40B4-BE49-F238E27FC236}">
                <a16:creationId xmlns:a16="http://schemas.microsoft.com/office/drawing/2014/main" id="{8FE9E7A3-5320-ED13-D5DD-F0D97E43072C}"/>
              </a:ext>
            </a:extLst>
          </p:cNvPr>
          <p:cNvSpPr txBox="1">
            <a:spLocks/>
          </p:cNvSpPr>
          <p:nvPr/>
        </p:nvSpPr>
        <p:spPr>
          <a:xfrm>
            <a:off x="2003752" y="4458341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Web-guneak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0F10AA3-064F-2B11-62DB-8786F9D4B7AE}"/>
              </a:ext>
            </a:extLst>
          </p:cNvPr>
          <p:cNvGrpSpPr/>
          <p:nvPr/>
        </p:nvGrpSpPr>
        <p:grpSpPr>
          <a:xfrm>
            <a:off x="4993990" y="2018763"/>
            <a:ext cx="466066" cy="426377"/>
            <a:chOff x="1415159" y="1376629"/>
            <a:chExt cx="466066" cy="426377"/>
          </a:xfrm>
        </p:grpSpPr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AB8FF6B9-8A99-3029-1F17-58B49FCCD7C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D44E5F3-4552-E912-D122-B6B8BF4384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05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57D7DEF-02D7-63D4-72FB-CA511682AFED}"/>
              </a:ext>
            </a:extLst>
          </p:cNvPr>
          <p:cNvGrpSpPr/>
          <p:nvPr/>
        </p:nvGrpSpPr>
        <p:grpSpPr>
          <a:xfrm>
            <a:off x="5523983" y="2018229"/>
            <a:ext cx="2975927" cy="569102"/>
            <a:chOff x="2364681" y="1710005"/>
            <a:chExt cx="2975927" cy="569102"/>
          </a:xfrm>
        </p:grpSpPr>
        <p:sp>
          <p:nvSpPr>
            <p:cNvPr id="66" name="Subtítulo 5">
              <a:extLst>
                <a:ext uri="{FF2B5EF4-FFF2-40B4-BE49-F238E27FC236}">
                  <a16:creationId xmlns:a16="http://schemas.microsoft.com/office/drawing/2014/main" id="{F9E9994C-6751-61F9-4129-C4705D78906C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Regulations</a:t>
              </a:r>
              <a:endParaRPr lang="es-ES"/>
            </a:p>
          </p:txBody>
        </p:sp>
        <p:sp>
          <p:nvSpPr>
            <p:cNvPr id="67" name="Subtítulo 5">
              <a:extLst>
                <a:ext uri="{FF2B5EF4-FFF2-40B4-BE49-F238E27FC236}">
                  <a16:creationId xmlns:a16="http://schemas.microsoft.com/office/drawing/2014/main" id="{F89D3A57-D3AE-FBB8-B730-3179BCAEC18F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Normativas</a:t>
              </a:r>
              <a:endParaRPr lang="es-ES"/>
            </a:p>
          </p:txBody>
        </p:sp>
        <p:sp>
          <p:nvSpPr>
            <p:cNvPr id="68" name="Subtítulo 5">
              <a:extLst>
                <a:ext uri="{FF2B5EF4-FFF2-40B4-BE49-F238E27FC236}">
                  <a16:creationId xmlns:a16="http://schemas.microsoft.com/office/drawing/2014/main" id="{D255ACA5-789F-76B2-C9CA-93FB287F5CAF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Araudiak</a:t>
              </a:r>
              <a:endParaRPr lang="es-ES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B1C9AEE1-7E59-4E67-E0EC-170C53EE94B3}"/>
              </a:ext>
            </a:extLst>
          </p:cNvPr>
          <p:cNvGrpSpPr/>
          <p:nvPr/>
        </p:nvGrpSpPr>
        <p:grpSpPr>
          <a:xfrm>
            <a:off x="4993989" y="2849256"/>
            <a:ext cx="466066" cy="426377"/>
            <a:chOff x="1415159" y="1376629"/>
            <a:chExt cx="466066" cy="426377"/>
          </a:xfrm>
        </p:grpSpPr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79135440-8C0C-CA21-EE53-D88A0FA7D47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6A458E8B-CBAC-BE25-43DE-89C5B788CE67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06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3" name="Subtítulo 5">
            <a:extLst>
              <a:ext uri="{FF2B5EF4-FFF2-40B4-BE49-F238E27FC236}">
                <a16:creationId xmlns:a16="http://schemas.microsoft.com/office/drawing/2014/main" id="{7566B1F1-5635-F67E-8C1D-1B3810270E07}"/>
              </a:ext>
            </a:extLst>
          </p:cNvPr>
          <p:cNvSpPr txBox="1">
            <a:spLocks/>
          </p:cNvSpPr>
          <p:nvPr/>
        </p:nvSpPr>
        <p:spPr>
          <a:xfrm>
            <a:off x="5531344" y="323003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Duration, leaves and extensions</a:t>
            </a:r>
            <a:endParaRPr lang="es-ES"/>
          </a:p>
        </p:txBody>
      </p:sp>
      <p:sp>
        <p:nvSpPr>
          <p:cNvPr id="74" name="Subtítulo 5">
            <a:extLst>
              <a:ext uri="{FF2B5EF4-FFF2-40B4-BE49-F238E27FC236}">
                <a16:creationId xmlns:a16="http://schemas.microsoft.com/office/drawing/2014/main" id="{4D0E848C-14A5-E4DC-FFD1-04E456C02D9E}"/>
              </a:ext>
            </a:extLst>
          </p:cNvPr>
          <p:cNvSpPr txBox="1">
            <a:spLocks/>
          </p:cNvSpPr>
          <p:nvPr/>
        </p:nvSpPr>
        <p:spPr>
          <a:xfrm>
            <a:off x="5523983" y="303458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Duración, bajas y prórrogas</a:t>
            </a:r>
          </a:p>
        </p:txBody>
      </p:sp>
      <p:sp>
        <p:nvSpPr>
          <p:cNvPr id="75" name="Subtítulo 5">
            <a:extLst>
              <a:ext uri="{FF2B5EF4-FFF2-40B4-BE49-F238E27FC236}">
                <a16:creationId xmlns:a16="http://schemas.microsoft.com/office/drawing/2014/main" id="{AA173C09-0D2B-819C-5DEA-7F4859C7AEF5}"/>
              </a:ext>
            </a:extLst>
          </p:cNvPr>
          <p:cNvSpPr txBox="1">
            <a:spLocks/>
          </p:cNvSpPr>
          <p:nvPr/>
        </p:nvSpPr>
        <p:spPr>
          <a:xfrm>
            <a:off x="5531213" y="284872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Iraupena, bajak eta luzapenak</a:t>
            </a:r>
            <a:endParaRPr lang="es-ES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8DD63336-082E-CCBE-BD96-05E364F138DE}"/>
              </a:ext>
            </a:extLst>
          </p:cNvPr>
          <p:cNvGrpSpPr/>
          <p:nvPr/>
        </p:nvGrpSpPr>
        <p:grpSpPr>
          <a:xfrm>
            <a:off x="4993989" y="3645504"/>
            <a:ext cx="466066" cy="426377"/>
            <a:chOff x="1415159" y="1376629"/>
            <a:chExt cx="466066" cy="426377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B715C382-1DC6-1CBA-E26D-4757F78E414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F41ED03C-5B9D-F362-DF80-7F60AFCB2246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07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9" name="Subtítulo 5">
            <a:extLst>
              <a:ext uri="{FF2B5EF4-FFF2-40B4-BE49-F238E27FC236}">
                <a16:creationId xmlns:a16="http://schemas.microsoft.com/office/drawing/2014/main" id="{275250D0-C471-B04E-BCD3-7D2B1A48D811}"/>
              </a:ext>
            </a:extLst>
          </p:cNvPr>
          <p:cNvSpPr txBox="1">
            <a:spLocks/>
          </p:cNvSpPr>
          <p:nvPr/>
        </p:nvSpPr>
        <p:spPr>
          <a:xfrm>
            <a:off x="5531344" y="401772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Training</a:t>
            </a:r>
            <a:endParaRPr lang="es-ES"/>
          </a:p>
        </p:txBody>
      </p:sp>
      <p:sp>
        <p:nvSpPr>
          <p:cNvPr id="80" name="Subtítulo 5">
            <a:extLst>
              <a:ext uri="{FF2B5EF4-FFF2-40B4-BE49-F238E27FC236}">
                <a16:creationId xmlns:a16="http://schemas.microsoft.com/office/drawing/2014/main" id="{31CA13F3-2F0E-F394-A96A-C20F3C10ADDB}"/>
              </a:ext>
            </a:extLst>
          </p:cNvPr>
          <p:cNvSpPr txBox="1">
            <a:spLocks/>
          </p:cNvSpPr>
          <p:nvPr/>
        </p:nvSpPr>
        <p:spPr>
          <a:xfrm>
            <a:off x="5523983" y="383082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Formación</a:t>
            </a:r>
          </a:p>
        </p:txBody>
      </p:sp>
      <p:sp>
        <p:nvSpPr>
          <p:cNvPr id="81" name="Subtítulo 5">
            <a:extLst>
              <a:ext uri="{FF2B5EF4-FFF2-40B4-BE49-F238E27FC236}">
                <a16:creationId xmlns:a16="http://schemas.microsoft.com/office/drawing/2014/main" id="{5CC68757-86C5-B4A2-8D02-D14587BC3C69}"/>
              </a:ext>
            </a:extLst>
          </p:cNvPr>
          <p:cNvSpPr txBox="1">
            <a:spLocks/>
          </p:cNvSpPr>
          <p:nvPr/>
        </p:nvSpPr>
        <p:spPr>
          <a:xfrm>
            <a:off x="5531213" y="3644970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Prestakuntza</a:t>
            </a:r>
            <a:endParaRPr lang="es-ES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0778EC4D-C228-1048-F79A-114DD193ED97}"/>
              </a:ext>
            </a:extLst>
          </p:cNvPr>
          <p:cNvGrpSpPr/>
          <p:nvPr/>
        </p:nvGrpSpPr>
        <p:grpSpPr>
          <a:xfrm>
            <a:off x="4993987" y="4458874"/>
            <a:ext cx="466066" cy="426377"/>
            <a:chOff x="1415159" y="1376629"/>
            <a:chExt cx="466066" cy="426377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206B7BA-FB43-7187-795B-AA73DBEE7A1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75D32E2A-04DC-48B1-94AB-8C014BB7FC80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08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5" name="Subtítulo 5">
            <a:extLst>
              <a:ext uri="{FF2B5EF4-FFF2-40B4-BE49-F238E27FC236}">
                <a16:creationId xmlns:a16="http://schemas.microsoft.com/office/drawing/2014/main" id="{1E0F5872-04DE-C061-9C01-D3110B88E981}"/>
              </a:ext>
            </a:extLst>
          </p:cNvPr>
          <p:cNvSpPr txBox="1">
            <a:spLocks/>
          </p:cNvSpPr>
          <p:nvPr/>
        </p:nvSpPr>
        <p:spPr>
          <a:xfrm>
            <a:off x="5531343" y="4839656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Evaluation</a:t>
            </a:r>
          </a:p>
        </p:txBody>
      </p:sp>
      <p:sp>
        <p:nvSpPr>
          <p:cNvPr id="86" name="Subtítulo 5">
            <a:extLst>
              <a:ext uri="{FF2B5EF4-FFF2-40B4-BE49-F238E27FC236}">
                <a16:creationId xmlns:a16="http://schemas.microsoft.com/office/drawing/2014/main" id="{86905106-9AE0-F5D0-4805-3B6EC016496D}"/>
              </a:ext>
            </a:extLst>
          </p:cNvPr>
          <p:cNvSpPr txBox="1">
            <a:spLocks/>
          </p:cNvSpPr>
          <p:nvPr/>
        </p:nvSpPr>
        <p:spPr>
          <a:xfrm>
            <a:off x="5523982" y="464419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Evaluación</a:t>
            </a:r>
          </a:p>
        </p:txBody>
      </p:sp>
      <p:sp>
        <p:nvSpPr>
          <p:cNvPr id="87" name="Subtítulo 5">
            <a:extLst>
              <a:ext uri="{FF2B5EF4-FFF2-40B4-BE49-F238E27FC236}">
                <a16:creationId xmlns:a16="http://schemas.microsoft.com/office/drawing/2014/main" id="{4260C8EE-1862-238C-E0C4-713E1F61AAC7}"/>
              </a:ext>
            </a:extLst>
          </p:cNvPr>
          <p:cNvSpPr txBox="1">
            <a:spLocks/>
          </p:cNvSpPr>
          <p:nvPr/>
        </p:nvSpPr>
        <p:spPr>
          <a:xfrm>
            <a:off x="5531212" y="4458340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Ebaluaketa</a:t>
            </a:r>
            <a:endParaRPr lang="es-ES"/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D91D91E6-A912-01CE-BDA7-CBD325C886D5}"/>
              </a:ext>
            </a:extLst>
          </p:cNvPr>
          <p:cNvGrpSpPr/>
          <p:nvPr/>
        </p:nvGrpSpPr>
        <p:grpSpPr>
          <a:xfrm>
            <a:off x="8238911" y="1975953"/>
            <a:ext cx="466066" cy="426377"/>
            <a:chOff x="1415159" y="1376629"/>
            <a:chExt cx="466066" cy="426377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21C765A5-4DC7-C98D-5E1D-BABD64E91160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DC098304-5574-5794-53C3-E6739F872771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09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96D409B6-9B23-8CED-1A27-612423FB0A30}"/>
              </a:ext>
            </a:extLst>
          </p:cNvPr>
          <p:cNvGrpSpPr/>
          <p:nvPr/>
        </p:nvGrpSpPr>
        <p:grpSpPr>
          <a:xfrm>
            <a:off x="8768904" y="1975419"/>
            <a:ext cx="2975927" cy="569102"/>
            <a:chOff x="2364681" y="1710005"/>
            <a:chExt cx="2975927" cy="569102"/>
          </a:xfrm>
        </p:grpSpPr>
        <p:sp>
          <p:nvSpPr>
            <p:cNvPr id="92" name="Subtítulo 5">
              <a:extLst>
                <a:ext uri="{FF2B5EF4-FFF2-40B4-BE49-F238E27FC236}">
                  <a16:creationId xmlns:a16="http://schemas.microsoft.com/office/drawing/2014/main" id="{B9753A80-55DA-9F85-7AFC-FC0CBB3D4171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Internships and collaborations</a:t>
              </a:r>
              <a:endParaRPr lang="es-ES"/>
            </a:p>
          </p:txBody>
        </p:sp>
        <p:sp>
          <p:nvSpPr>
            <p:cNvPr id="93" name="Subtítulo 5">
              <a:extLst>
                <a:ext uri="{FF2B5EF4-FFF2-40B4-BE49-F238E27FC236}">
                  <a16:creationId xmlns:a16="http://schemas.microsoft.com/office/drawing/2014/main" id="{7F1ADF4A-4B04-6A50-281F-C9812DBD7B4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Prácticas y colaboraciones</a:t>
              </a:r>
              <a:endParaRPr lang="es-ES"/>
            </a:p>
          </p:txBody>
        </p:sp>
        <p:sp>
          <p:nvSpPr>
            <p:cNvPr id="94" name="Subtítulo 5">
              <a:extLst>
                <a:ext uri="{FF2B5EF4-FFF2-40B4-BE49-F238E27FC236}">
                  <a16:creationId xmlns:a16="http://schemas.microsoft.com/office/drawing/2014/main" id="{7BE54537-497D-2F43-4C2D-1C408AC927FE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Praktikak eta kolaborazioak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5FEDACD5-5A58-4127-A8E9-46339E00DFAC}"/>
              </a:ext>
            </a:extLst>
          </p:cNvPr>
          <p:cNvGrpSpPr/>
          <p:nvPr/>
        </p:nvGrpSpPr>
        <p:grpSpPr>
          <a:xfrm>
            <a:off x="8238910" y="2806446"/>
            <a:ext cx="466066" cy="426377"/>
            <a:chOff x="1415159" y="1376629"/>
            <a:chExt cx="466066" cy="426377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FB5CFF16-BF7A-5947-BEF4-BBEE75528BDA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0FA0479B-0708-CAD4-FC66-227D98E63D68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10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" name="Subtítulo 5">
            <a:extLst>
              <a:ext uri="{FF2B5EF4-FFF2-40B4-BE49-F238E27FC236}">
                <a16:creationId xmlns:a16="http://schemas.microsoft.com/office/drawing/2014/main" id="{927A92C6-E6AC-FDE4-763E-F3955962CF33}"/>
              </a:ext>
            </a:extLst>
          </p:cNvPr>
          <p:cNvSpPr txBox="1">
            <a:spLocks/>
          </p:cNvSpPr>
          <p:nvPr/>
        </p:nvSpPr>
        <p:spPr>
          <a:xfrm>
            <a:off x="8776265" y="318722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Internationalisation and mobility</a:t>
            </a:r>
          </a:p>
        </p:txBody>
      </p:sp>
      <p:sp>
        <p:nvSpPr>
          <p:cNvPr id="99" name="Subtítulo 5">
            <a:extLst>
              <a:ext uri="{FF2B5EF4-FFF2-40B4-BE49-F238E27FC236}">
                <a16:creationId xmlns:a16="http://schemas.microsoft.com/office/drawing/2014/main" id="{C345F4E2-8A58-4E4F-0120-AEA759067214}"/>
              </a:ext>
            </a:extLst>
          </p:cNvPr>
          <p:cNvSpPr txBox="1">
            <a:spLocks/>
          </p:cNvSpPr>
          <p:nvPr/>
        </p:nvSpPr>
        <p:spPr>
          <a:xfrm>
            <a:off x="8768904" y="299177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Internacionalización y movilidad</a:t>
            </a:r>
          </a:p>
        </p:txBody>
      </p:sp>
      <p:sp>
        <p:nvSpPr>
          <p:cNvPr id="100" name="Subtítulo 5">
            <a:extLst>
              <a:ext uri="{FF2B5EF4-FFF2-40B4-BE49-F238E27FC236}">
                <a16:creationId xmlns:a16="http://schemas.microsoft.com/office/drawing/2014/main" id="{2B579A2B-4BBB-FDA7-A914-ED180E5C7866}"/>
              </a:ext>
            </a:extLst>
          </p:cNvPr>
          <p:cNvSpPr txBox="1">
            <a:spLocks/>
          </p:cNvSpPr>
          <p:nvPr/>
        </p:nvSpPr>
        <p:spPr>
          <a:xfrm>
            <a:off x="8776134" y="280591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Nazioartekotze eta mugikortasuna</a:t>
            </a:r>
          </a:p>
        </p:txBody>
      </p: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383E2F30-1699-209B-3629-482DCA1AA67B}"/>
              </a:ext>
            </a:extLst>
          </p:cNvPr>
          <p:cNvGrpSpPr/>
          <p:nvPr/>
        </p:nvGrpSpPr>
        <p:grpSpPr>
          <a:xfrm>
            <a:off x="8238910" y="3602694"/>
            <a:ext cx="466066" cy="426377"/>
            <a:chOff x="1415159" y="1376629"/>
            <a:chExt cx="466066" cy="426377"/>
          </a:xfrm>
        </p:grpSpPr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7408A809-4A0F-F1C5-6557-7E8ED638F66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CuadroTexto 102">
              <a:extLst>
                <a:ext uri="{FF2B5EF4-FFF2-40B4-BE49-F238E27FC236}">
                  <a16:creationId xmlns:a16="http://schemas.microsoft.com/office/drawing/2014/main" id="{89A045BD-5DA0-C8C6-961A-1AB4566502F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11</a:t>
              </a:r>
            </a:p>
          </p:txBody>
        </p:sp>
      </p:grpSp>
      <p:sp>
        <p:nvSpPr>
          <p:cNvPr id="104" name="Subtítulo 5">
            <a:extLst>
              <a:ext uri="{FF2B5EF4-FFF2-40B4-BE49-F238E27FC236}">
                <a16:creationId xmlns:a16="http://schemas.microsoft.com/office/drawing/2014/main" id="{19089FEF-69B8-087B-DFBB-6D20E712B16E}"/>
              </a:ext>
            </a:extLst>
          </p:cNvPr>
          <p:cNvSpPr txBox="1">
            <a:spLocks/>
          </p:cNvSpPr>
          <p:nvPr/>
        </p:nvSpPr>
        <p:spPr>
          <a:xfrm>
            <a:off x="8776265" y="397491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dirty="0">
                <a:latin typeface="EHUSans"/>
                <a:cs typeface="Times New Roman"/>
              </a:rPr>
              <a:t>Thesis defence</a:t>
            </a:r>
            <a:endParaRPr lang="es-ES" dirty="0" err="1"/>
          </a:p>
        </p:txBody>
      </p:sp>
      <p:sp>
        <p:nvSpPr>
          <p:cNvPr id="105" name="Subtítulo 5">
            <a:extLst>
              <a:ext uri="{FF2B5EF4-FFF2-40B4-BE49-F238E27FC236}">
                <a16:creationId xmlns:a16="http://schemas.microsoft.com/office/drawing/2014/main" id="{12E87D14-A52D-4017-7948-24FA21A2EF65}"/>
              </a:ext>
            </a:extLst>
          </p:cNvPr>
          <p:cNvSpPr txBox="1">
            <a:spLocks/>
          </p:cNvSpPr>
          <p:nvPr/>
        </p:nvSpPr>
        <p:spPr>
          <a:xfrm>
            <a:off x="8768904" y="3788019"/>
            <a:ext cx="1547668" cy="22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Defensa de tesis</a:t>
            </a:r>
          </a:p>
        </p:txBody>
      </p:sp>
      <p:sp>
        <p:nvSpPr>
          <p:cNvPr id="106" name="Subtítulo 5">
            <a:extLst>
              <a:ext uri="{FF2B5EF4-FFF2-40B4-BE49-F238E27FC236}">
                <a16:creationId xmlns:a16="http://schemas.microsoft.com/office/drawing/2014/main" id="{B4EC9CFE-9212-BDCE-E46C-97DEDDFA410C}"/>
              </a:ext>
            </a:extLst>
          </p:cNvPr>
          <p:cNvSpPr txBox="1">
            <a:spLocks/>
          </p:cNvSpPr>
          <p:nvPr/>
        </p:nvSpPr>
        <p:spPr>
          <a:xfrm>
            <a:off x="8776134" y="3636406"/>
            <a:ext cx="1838540" cy="19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Tesiaren defentsa</a:t>
            </a: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EC9BEB50-9DC9-EF3D-A2D6-855946F07C97}"/>
              </a:ext>
            </a:extLst>
          </p:cNvPr>
          <p:cNvGrpSpPr/>
          <p:nvPr/>
        </p:nvGrpSpPr>
        <p:grpSpPr>
          <a:xfrm>
            <a:off x="8238908" y="4416064"/>
            <a:ext cx="466066" cy="426377"/>
            <a:chOff x="1415159" y="1376629"/>
            <a:chExt cx="466066" cy="426377"/>
          </a:xfrm>
        </p:grpSpPr>
        <p:sp>
          <p:nvSpPr>
            <p:cNvPr id="108" name="Elipse 107">
              <a:extLst>
                <a:ext uri="{FF2B5EF4-FFF2-40B4-BE49-F238E27FC236}">
                  <a16:creationId xmlns:a16="http://schemas.microsoft.com/office/drawing/2014/main" id="{D1A3FA3A-0121-73F1-023A-FB4669D02ADB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9" name="CuadroTexto 108">
              <a:extLst>
                <a:ext uri="{FF2B5EF4-FFF2-40B4-BE49-F238E27FC236}">
                  <a16:creationId xmlns:a16="http://schemas.microsoft.com/office/drawing/2014/main" id="{4F2AD906-C299-A266-7612-B3C7B9497F5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0" name="Subtítulo 5">
            <a:extLst>
              <a:ext uri="{FF2B5EF4-FFF2-40B4-BE49-F238E27FC236}">
                <a16:creationId xmlns:a16="http://schemas.microsoft.com/office/drawing/2014/main" id="{2F519CCE-A394-1F2D-3970-2B300DEECE08}"/>
              </a:ext>
            </a:extLst>
          </p:cNvPr>
          <p:cNvSpPr txBox="1">
            <a:spLocks/>
          </p:cNvSpPr>
          <p:nvPr/>
        </p:nvSpPr>
        <p:spPr>
          <a:xfrm>
            <a:off x="8776264" y="4779724"/>
            <a:ext cx="2813696" cy="17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Procedures and other information</a:t>
            </a:r>
          </a:p>
        </p:txBody>
      </p:sp>
      <p:sp>
        <p:nvSpPr>
          <p:cNvPr id="111" name="Subtítulo 5">
            <a:extLst>
              <a:ext uri="{FF2B5EF4-FFF2-40B4-BE49-F238E27FC236}">
                <a16:creationId xmlns:a16="http://schemas.microsoft.com/office/drawing/2014/main" id="{A47BB5BE-52D2-2DAA-6A46-8D84EB1EA8C1}"/>
              </a:ext>
            </a:extLst>
          </p:cNvPr>
          <p:cNvSpPr txBox="1">
            <a:spLocks/>
          </p:cNvSpPr>
          <p:nvPr/>
        </p:nvSpPr>
        <p:spPr>
          <a:xfrm>
            <a:off x="8768903" y="4609952"/>
            <a:ext cx="2968926" cy="169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Procedimientos y otra información</a:t>
            </a:r>
          </a:p>
        </p:txBody>
      </p:sp>
      <p:sp>
        <p:nvSpPr>
          <p:cNvPr id="112" name="Subtítulo 5">
            <a:extLst>
              <a:ext uri="{FF2B5EF4-FFF2-40B4-BE49-F238E27FC236}">
                <a16:creationId xmlns:a16="http://schemas.microsoft.com/office/drawing/2014/main" id="{E9443BBA-D86D-8CAC-BA4D-D420BF50C350}"/>
              </a:ext>
            </a:extLst>
          </p:cNvPr>
          <p:cNvSpPr txBox="1">
            <a:spLocks/>
          </p:cNvSpPr>
          <p:nvPr/>
        </p:nvSpPr>
        <p:spPr>
          <a:xfrm>
            <a:off x="8776133" y="4441215"/>
            <a:ext cx="2814585" cy="146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Izapideak eta informazio gehiago</a:t>
            </a:r>
          </a:p>
        </p:txBody>
      </p:sp>
      <p:pic>
        <p:nvPicPr>
          <p:cNvPr id="3" name="02 intro gaiak - ona">
            <a:hlinkClick r:id="" action="ppaction://media"/>
            <a:extLst>
              <a:ext uri="{FF2B5EF4-FFF2-40B4-BE49-F238E27FC236}">
                <a16:creationId xmlns:a16="http://schemas.microsoft.com/office/drawing/2014/main" id="{D1231FA1-C6D8-070F-B431-52105BF3A3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3847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211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EA46-3EF5-DEB4-4938-172FF3F74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40A355F-0F88-D31E-7CEF-5CBC012CA4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4A322DD-DC94-C2DC-9987-BE94CB00761F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>
              <a:alpha val="35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8FB589F-42D6-920A-985B-4E09573E46B6}"/>
              </a:ext>
            </a:extLst>
          </p:cNvPr>
          <p:cNvSpPr/>
          <p:nvPr/>
        </p:nvSpPr>
        <p:spPr>
          <a:xfrm>
            <a:off x="2390" y="2264525"/>
            <a:ext cx="786405" cy="1505953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02C9611-B406-7CAF-FB71-03C292C1A08F}"/>
              </a:ext>
            </a:extLst>
          </p:cNvPr>
          <p:cNvGrpSpPr/>
          <p:nvPr/>
        </p:nvGrpSpPr>
        <p:grpSpPr>
          <a:xfrm>
            <a:off x="790075" y="4211"/>
            <a:ext cx="829214" cy="778201"/>
            <a:chOff x="2390" y="4211"/>
            <a:chExt cx="829214" cy="77820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8B4DF370-88A3-48B2-9871-FB33D9246225}"/>
                </a:ext>
              </a:extLst>
            </p:cNvPr>
            <p:cNvSpPr/>
            <p:nvPr/>
          </p:nvSpPr>
          <p:spPr>
            <a:xfrm>
              <a:off x="2390" y="4211"/>
              <a:ext cx="829214" cy="778201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DD1395E2-F19A-5CB4-61AC-3B1E2A7A4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02AD6661-2B28-11FB-2667-23312B300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66" y="3769974"/>
            <a:ext cx="11048357" cy="2400300"/>
          </a:xfrm>
          <a:prstGeom prst="rect">
            <a:avLst/>
          </a:prstGeom>
        </p:spPr>
      </p:pic>
      <p:sp>
        <p:nvSpPr>
          <p:cNvPr id="13" name="Subtítulo 5">
            <a:extLst>
              <a:ext uri="{FF2B5EF4-FFF2-40B4-BE49-F238E27FC236}">
                <a16:creationId xmlns:a16="http://schemas.microsoft.com/office/drawing/2014/main" id="{CC4BAFA3-7E7D-8D6D-0E4E-60229E425866}"/>
              </a:ext>
            </a:extLst>
          </p:cNvPr>
          <p:cNvSpPr txBox="1">
            <a:spLocks/>
          </p:cNvSpPr>
          <p:nvPr/>
        </p:nvSpPr>
        <p:spPr>
          <a:xfrm>
            <a:off x="1378873" y="5259186"/>
            <a:ext cx="9474775" cy="607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5000">
                <a:latin typeface="EHUSans"/>
                <a:cs typeface="Times New Roman"/>
              </a:rPr>
              <a:t>The Doctoral School (</a:t>
            </a:r>
            <a:r>
              <a:rPr lang="en-GB" sz="5000" err="1">
                <a:latin typeface="EHUSans"/>
                <a:cs typeface="Times New Roman"/>
              </a:rPr>
              <a:t>DOKe</a:t>
            </a:r>
            <a:r>
              <a:rPr lang="en-GB" sz="5000">
                <a:latin typeface="EHUSans"/>
                <a:cs typeface="Times New Roman"/>
              </a:rPr>
              <a:t>)</a:t>
            </a: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BF56ED5F-C5A7-306A-B404-79DEFA9FCB15}"/>
              </a:ext>
            </a:extLst>
          </p:cNvPr>
          <p:cNvSpPr txBox="1">
            <a:spLocks/>
          </p:cNvSpPr>
          <p:nvPr/>
        </p:nvSpPr>
        <p:spPr>
          <a:xfrm>
            <a:off x="1371514" y="4781188"/>
            <a:ext cx="10657418" cy="47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5000" b="1" noProof="1">
                <a:latin typeface="EHUSans"/>
                <a:cs typeface="Times New Roman"/>
              </a:rPr>
              <a:t>La Escuela de Doctorado (DOKe)</a:t>
            </a:r>
            <a:endParaRPr lang="es-ES" sz="5000">
              <a:latin typeface="EHUSans"/>
            </a:endParaRPr>
          </a:p>
        </p:txBody>
      </p:sp>
      <p:sp>
        <p:nvSpPr>
          <p:cNvPr id="17" name="Subtítulo 5">
            <a:extLst>
              <a:ext uri="{FF2B5EF4-FFF2-40B4-BE49-F238E27FC236}">
                <a16:creationId xmlns:a16="http://schemas.microsoft.com/office/drawing/2014/main" id="{F63527AF-40A6-026D-B3E7-05AA795F5A4D}"/>
              </a:ext>
            </a:extLst>
          </p:cNvPr>
          <p:cNvSpPr txBox="1">
            <a:spLocks/>
          </p:cNvSpPr>
          <p:nvPr/>
        </p:nvSpPr>
        <p:spPr>
          <a:xfrm>
            <a:off x="1378742" y="4175802"/>
            <a:ext cx="9972247" cy="617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5000" noProof="1">
                <a:latin typeface="EHUSerif"/>
                <a:cs typeface="Times New Roman"/>
              </a:rPr>
              <a:t>Doktorego Eskola (DOKe)</a:t>
            </a:r>
            <a:endParaRPr lang="en-GB" sz="5000">
              <a:latin typeface="EHUSerif"/>
              <a:cs typeface="Times New Roman"/>
            </a:endParaRPr>
          </a:p>
        </p:txBody>
      </p:sp>
      <p:pic>
        <p:nvPicPr>
          <p:cNvPr id="3" name="19 intro doke">
            <a:hlinkClick r:id="" action="ppaction://media"/>
            <a:extLst>
              <a:ext uri="{FF2B5EF4-FFF2-40B4-BE49-F238E27FC236}">
                <a16:creationId xmlns:a16="http://schemas.microsoft.com/office/drawing/2014/main" id="{60CA99E6-0F6C-7A06-C80C-C4AC84555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6875" y="5869744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10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2B36C401-126D-0774-AD81-B35A90E7FCCC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C563F7C-C600-8F5E-F1D5-C65682C638DB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Título 4">
            <a:extLst>
              <a:ext uri="{FF2B5EF4-FFF2-40B4-BE49-F238E27FC236}">
                <a16:creationId xmlns:a16="http://schemas.microsoft.com/office/drawing/2014/main" id="{71F77CE9-A597-9441-BB88-CDDDFAE88314}"/>
              </a:ext>
            </a:extLst>
          </p:cNvPr>
          <p:cNvSpPr txBox="1">
            <a:spLocks/>
          </p:cNvSpPr>
          <p:nvPr/>
        </p:nvSpPr>
        <p:spPr>
          <a:xfrm>
            <a:off x="1876603" y="82585"/>
            <a:ext cx="9832440" cy="78063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200" err="1">
                <a:solidFill>
                  <a:schemeClr val="bg1"/>
                </a:solidFill>
                <a:latin typeface="EHUSerif"/>
              </a:rPr>
              <a:t>Doktorego</a:t>
            </a:r>
            <a:r>
              <a:rPr lang="es-ES" sz="2200">
                <a:solidFill>
                  <a:schemeClr val="bg1"/>
                </a:solidFill>
                <a:latin typeface="EHUSerif"/>
              </a:rPr>
              <a:t> PROGRAMAK </a:t>
            </a:r>
            <a:r>
              <a:rPr lang="es-ES" sz="22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200">
                <a:latin typeface="EHUSerif"/>
              </a:rPr>
              <a:t> </a:t>
            </a:r>
            <a:br>
              <a:rPr lang="es-ES" sz="2200">
                <a:latin typeface="EHUSerif"/>
              </a:rPr>
            </a:br>
            <a:r>
              <a:rPr lang="es-ES" sz="2200">
                <a:latin typeface="EHUSans"/>
              </a:rPr>
              <a:t>PROGRAMAS de doctorado</a:t>
            </a:r>
            <a:r>
              <a:rPr lang="es-ES" sz="2200" b="0">
                <a:latin typeface="EHUSans"/>
              </a:rPr>
              <a:t>. Doctoral PROGRAMMES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6C8BAE8-58F1-A643-AD1D-C25D878A9A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4</a:t>
            </a:fld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3C159DE-A385-78B5-363A-1A89284A6C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B86C0EF4-F36C-5E1B-C974-95473925D31B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3" name="20 5 arlo">
            <a:hlinkClick r:id="" action="ppaction://media"/>
            <a:extLst>
              <a:ext uri="{FF2B5EF4-FFF2-40B4-BE49-F238E27FC236}">
                <a16:creationId xmlns:a16="http://schemas.microsoft.com/office/drawing/2014/main" id="{95027A40-F374-F292-37FD-F33BDC3F64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5361" y="5876866"/>
            <a:ext cx="730250" cy="730250"/>
          </a:xfrm>
          <a:prstGeom prst="rect">
            <a:avLst/>
          </a:prstGeom>
        </p:spPr>
      </p:pic>
      <p:sp>
        <p:nvSpPr>
          <p:cNvPr id="5" name="Rectángulo redondeado 3">
            <a:extLst>
              <a:ext uri="{FF2B5EF4-FFF2-40B4-BE49-F238E27FC236}">
                <a16:creationId xmlns:a16="http://schemas.microsoft.com/office/drawing/2014/main" id="{4F314B13-262C-5848-8C3C-036DE76B8DB5}"/>
              </a:ext>
            </a:extLst>
          </p:cNvPr>
          <p:cNvSpPr/>
          <p:nvPr/>
        </p:nvSpPr>
        <p:spPr>
          <a:xfrm>
            <a:off x="3719736" y="1343621"/>
            <a:ext cx="5189010" cy="1152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" name="CuadroTexto 19">
            <a:extLst>
              <a:ext uri="{FF2B5EF4-FFF2-40B4-BE49-F238E27FC236}">
                <a16:creationId xmlns:a16="http://schemas.microsoft.com/office/drawing/2014/main" id="{CCB2FCB5-AB36-F912-B7EB-51F04597CE14}"/>
              </a:ext>
            </a:extLst>
          </p:cNvPr>
          <p:cNvSpPr txBox="1"/>
          <p:nvPr/>
        </p:nvSpPr>
        <p:spPr>
          <a:xfrm>
            <a:off x="5400008" y="1462587"/>
            <a:ext cx="343229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/>
            <a:r>
              <a:rPr lang="es-ES" sz="1800" u="none" err="1">
                <a:solidFill>
                  <a:schemeClr val="accent1">
                    <a:lumMod val="90000"/>
                  </a:schemeClr>
                </a:solidFill>
                <a:latin typeface="EHUSerif" panose="02000503050000020004" pitchFamily="2" charset="0"/>
              </a:rPr>
              <a:t>jakintza-adar</a:t>
            </a:r>
            <a:endParaRPr lang="es-ES" sz="1800" u="none">
              <a:solidFill>
                <a:schemeClr val="accent1">
                  <a:lumMod val="90000"/>
                </a:schemeClr>
              </a:solidFill>
              <a:latin typeface="EHUSerif" panose="02000503050000020004" pitchFamily="2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800" u="none">
                <a:solidFill>
                  <a:schemeClr val="bg1"/>
                </a:solidFill>
                <a:latin typeface="EHUSans" panose="02000503050000020004" pitchFamily="50"/>
              </a:rPr>
              <a:t>ramas de conocimiento</a:t>
            </a:r>
          </a:p>
          <a:p>
            <a:pPr algn="l"/>
            <a:r>
              <a:rPr lang="es-ES" sz="1800" b="0" u="none" err="1">
                <a:solidFill>
                  <a:schemeClr val="bg1"/>
                </a:solidFill>
                <a:latin typeface="EHUSans" panose="02000503050000020004" pitchFamily="50"/>
              </a:rPr>
              <a:t>areas</a:t>
            </a:r>
            <a:r>
              <a:rPr lang="es-ES" sz="1800" b="0" u="none">
                <a:solidFill>
                  <a:schemeClr val="bg1"/>
                </a:solidFill>
                <a:latin typeface="EHUSans" panose="02000503050000020004" pitchFamily="50"/>
              </a:rPr>
              <a:t> of </a:t>
            </a:r>
            <a:r>
              <a:rPr lang="es-ES" sz="1800" b="0" u="none" err="1">
                <a:solidFill>
                  <a:schemeClr val="bg1"/>
                </a:solidFill>
                <a:latin typeface="EHUSans" panose="02000503050000020004" pitchFamily="50"/>
              </a:rPr>
              <a:t>knowledge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9" name="CuadroTexto 9">
            <a:extLst>
              <a:ext uri="{FF2B5EF4-FFF2-40B4-BE49-F238E27FC236}">
                <a16:creationId xmlns:a16="http://schemas.microsoft.com/office/drawing/2014/main" id="{93260512-4C18-994F-BEF7-6FAA2D454A77}"/>
              </a:ext>
            </a:extLst>
          </p:cNvPr>
          <p:cNvSpPr txBox="1"/>
          <p:nvPr/>
        </p:nvSpPr>
        <p:spPr>
          <a:xfrm>
            <a:off x="1991545" y="2723599"/>
            <a:ext cx="8185481" cy="12464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Zientziak</a:t>
            </a:r>
            <a:r>
              <a:rPr lang="es-ES" sz="1500" u="none">
                <a:solidFill>
                  <a:schemeClr val="tx1"/>
                </a:solidFill>
                <a:latin typeface="EHUSans" panose="02000503050000020004" pitchFamily="2" charset="0"/>
              </a:rPr>
              <a:t> . Ciencias .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Sciences</a:t>
            </a:r>
            <a:endParaRPr lang="es-ES" sz="1500" b="0" u="none">
              <a:solidFill>
                <a:schemeClr val="tx1"/>
              </a:solidFill>
              <a:latin typeface="EHUSans" panose="02000503050000020004" pitchFamily="2" charset="0"/>
            </a:endParaRPr>
          </a:p>
          <a:p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Ingeniaritza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eta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Arkitektura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>
                <a:solidFill>
                  <a:schemeClr val="tx1"/>
                </a:solidFill>
                <a:latin typeface="EHUSans" panose="02000503050000020004" pitchFamily="2" charset="0"/>
              </a:rPr>
              <a:t>. Ingeniería y Arquitectura .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Engineering</a:t>
            </a:r>
            <a:r>
              <a:rPr lang="es-ES" sz="1500" b="0" u="none">
                <a:solidFill>
                  <a:schemeClr val="tx1"/>
                </a:solidFill>
                <a:latin typeface="EHUSans" panose="02000503050000020004" pitchFamily="2" charset="0"/>
              </a:rPr>
              <a:t> and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Architecture</a:t>
            </a:r>
            <a:endParaRPr lang="es-ES" sz="1500" b="0" u="none">
              <a:solidFill>
                <a:schemeClr val="tx1"/>
              </a:solidFill>
              <a:latin typeface="EHUSans" panose="02000503050000020004" pitchFamily="2" charset="0"/>
            </a:endParaRPr>
          </a:p>
          <a:p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Osasun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Zientziak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>
                <a:solidFill>
                  <a:schemeClr val="tx1"/>
                </a:solidFill>
                <a:latin typeface="EHUSans" panose="02000503050000020004" pitchFamily="2" charset="0"/>
              </a:rPr>
              <a:t>. Ciencias de la Salud .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Health</a:t>
            </a:r>
            <a:r>
              <a:rPr lang="es-ES" sz="1500" b="0" u="none">
                <a:solidFill>
                  <a:schemeClr val="tx1"/>
                </a:solidFill>
                <a:latin typeface="EHUSans" panose="02000503050000020004" pitchFamily="2" charset="0"/>
              </a:rPr>
              <a:t>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Sciences</a:t>
            </a:r>
            <a:endParaRPr lang="es-ES" sz="1500" b="0" u="none">
              <a:solidFill>
                <a:schemeClr val="tx1"/>
              </a:solidFill>
              <a:latin typeface="EHUSans" panose="02000503050000020004" pitchFamily="2" charset="0"/>
            </a:endParaRPr>
          </a:p>
          <a:p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Gizarte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eta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Lege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Zientziak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>
                <a:solidFill>
                  <a:schemeClr val="tx1"/>
                </a:solidFill>
                <a:latin typeface="EHUSans" panose="02000503050000020004" pitchFamily="2" charset="0"/>
              </a:rPr>
              <a:t>. Ciencias Sociales y Jurídicas . </a:t>
            </a:r>
            <a:r>
              <a:rPr lang="es-ES" sz="1500" b="0" u="none">
                <a:solidFill>
                  <a:schemeClr val="tx1"/>
                </a:solidFill>
                <a:latin typeface="EHUSans" panose="02000503050000020004" pitchFamily="2" charset="0"/>
              </a:rPr>
              <a:t>Social and Legal 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Sciences</a:t>
            </a:r>
            <a:endParaRPr lang="es-ES" sz="1500" b="0" u="none">
              <a:solidFill>
                <a:schemeClr val="tx1"/>
              </a:solidFill>
              <a:latin typeface="EHUSans" panose="02000503050000020004" pitchFamily="2" charset="0"/>
            </a:endParaRPr>
          </a:p>
          <a:p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Arteak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eta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Giza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Zientziak</a:t>
            </a:r>
            <a:r>
              <a:rPr lang="es-ES" sz="15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500" u="none">
                <a:solidFill>
                  <a:schemeClr val="tx1"/>
                </a:solidFill>
                <a:latin typeface="EHUSans" panose="02000503050000020004" pitchFamily="2" charset="0"/>
              </a:rPr>
              <a:t>. Artes y Humanidades . 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Arts</a:t>
            </a:r>
            <a:r>
              <a:rPr lang="es-ES" sz="1500" b="0" u="none">
                <a:solidFill>
                  <a:schemeClr val="tx1"/>
                </a:solidFill>
                <a:latin typeface="EHUSans" panose="02000503050000020004" pitchFamily="2" charset="0"/>
              </a:rPr>
              <a:t> and </a:t>
            </a:r>
            <a:r>
              <a:rPr lang="es-ES" sz="1500" b="0" u="none" err="1">
                <a:solidFill>
                  <a:schemeClr val="tx1"/>
                </a:solidFill>
                <a:latin typeface="EHUSans" panose="02000503050000020004" pitchFamily="2" charset="0"/>
              </a:rPr>
              <a:t>Humanities</a:t>
            </a:r>
            <a:endParaRPr kumimoji="0" lang="es-ES" sz="1600" b="0" i="0" u="sng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EHUSans" panose="02000503050000020004" pitchFamily="2" charset="0"/>
              <a:sym typeface="Arial"/>
            </a:endParaRPr>
          </a:p>
        </p:txBody>
      </p:sp>
      <p:sp>
        <p:nvSpPr>
          <p:cNvPr id="13" name="CuadroTexto 10">
            <a:extLst>
              <a:ext uri="{FF2B5EF4-FFF2-40B4-BE49-F238E27FC236}">
                <a16:creationId xmlns:a16="http://schemas.microsoft.com/office/drawing/2014/main" id="{90AA543A-3DEF-1B46-B850-220647F935FB}"/>
              </a:ext>
            </a:extLst>
          </p:cNvPr>
          <p:cNvSpPr txBox="1"/>
          <p:nvPr/>
        </p:nvSpPr>
        <p:spPr>
          <a:xfrm>
            <a:off x="4357356" y="1370256"/>
            <a:ext cx="874548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60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5</a:t>
            </a:r>
          </a:p>
        </p:txBody>
      </p:sp>
      <p:grpSp>
        <p:nvGrpSpPr>
          <p:cNvPr id="14" name="Grupo 22">
            <a:extLst>
              <a:ext uri="{FF2B5EF4-FFF2-40B4-BE49-F238E27FC236}">
                <a16:creationId xmlns:a16="http://schemas.microsoft.com/office/drawing/2014/main" id="{059F8F71-AE06-2648-AC0B-8EE80131B673}"/>
              </a:ext>
            </a:extLst>
          </p:cNvPr>
          <p:cNvGrpSpPr/>
          <p:nvPr/>
        </p:nvGrpSpPr>
        <p:grpSpPr>
          <a:xfrm>
            <a:off x="2242560" y="4208333"/>
            <a:ext cx="7768800" cy="1583640"/>
            <a:chOff x="2242560" y="4208333"/>
            <a:chExt cx="7768800" cy="1583640"/>
          </a:xfrm>
        </p:grpSpPr>
        <p:grpSp>
          <p:nvGrpSpPr>
            <p:cNvPr id="21" name="Grupo 21">
              <a:extLst>
                <a:ext uri="{FF2B5EF4-FFF2-40B4-BE49-F238E27FC236}">
                  <a16:creationId xmlns:a16="http://schemas.microsoft.com/office/drawing/2014/main" id="{E180F335-ACFF-3148-B203-7646BCE75194}"/>
                </a:ext>
              </a:extLst>
            </p:cNvPr>
            <p:cNvGrpSpPr/>
            <p:nvPr/>
          </p:nvGrpSpPr>
          <p:grpSpPr>
            <a:xfrm>
              <a:off x="2242560" y="4208333"/>
              <a:ext cx="7768800" cy="1583640"/>
              <a:chOff x="2242560" y="4208333"/>
              <a:chExt cx="7768800" cy="1583640"/>
            </a:xfrm>
          </p:grpSpPr>
          <p:sp>
            <p:nvSpPr>
              <p:cNvPr id="23" name="Rectángulo redondeado 20">
                <a:extLst>
                  <a:ext uri="{FF2B5EF4-FFF2-40B4-BE49-F238E27FC236}">
                    <a16:creationId xmlns:a16="http://schemas.microsoft.com/office/drawing/2014/main" id="{AD39B25A-A375-6845-892C-E129EF37C230}"/>
                  </a:ext>
                </a:extLst>
              </p:cNvPr>
              <p:cNvSpPr/>
              <p:nvPr/>
            </p:nvSpPr>
            <p:spPr>
              <a:xfrm>
                <a:off x="2242560" y="4208333"/>
                <a:ext cx="7768800" cy="158364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US"/>
              </a:p>
            </p:txBody>
          </p:sp>
          <p:pic>
            <p:nvPicPr>
              <p:cNvPr id="28" name="Imagen 2">
                <a:extLst>
                  <a:ext uri="{FF2B5EF4-FFF2-40B4-BE49-F238E27FC236}">
                    <a16:creationId xmlns:a16="http://schemas.microsoft.com/office/drawing/2014/main" id="{8038C98C-6E80-5F46-BA75-F11F851CF52D}"/>
                  </a:ext>
                </a:extLst>
              </p:cNvPr>
              <p:cNvPicPr/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5194920" y="4859933"/>
                <a:ext cx="2046600" cy="745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29" name="Imagen 4">
                <a:extLst>
                  <a:ext uri="{FF2B5EF4-FFF2-40B4-BE49-F238E27FC236}">
                    <a16:creationId xmlns:a16="http://schemas.microsoft.com/office/drawing/2014/main" id="{CBF8B327-36D7-984D-B703-794C4B892465}"/>
                  </a:ext>
                </a:extLst>
              </p:cNvPr>
              <p:cNvPicPr/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2960760" y="4845173"/>
                <a:ext cx="2089800" cy="717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30" name="Imagen 7">
                <a:extLst>
                  <a:ext uri="{FF2B5EF4-FFF2-40B4-BE49-F238E27FC236}">
                    <a16:creationId xmlns:a16="http://schemas.microsoft.com/office/drawing/2014/main" id="{EDE9111D-AC8A-DD4E-B34E-C980EC324429}"/>
                  </a:ext>
                </a:extLst>
              </p:cNvPr>
              <p:cNvPicPr/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7330440" y="4834733"/>
                <a:ext cx="1937880" cy="78516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22" name="Rectángulo 18">
              <a:extLst>
                <a:ext uri="{FF2B5EF4-FFF2-40B4-BE49-F238E27FC236}">
                  <a16:creationId xmlns:a16="http://schemas.microsoft.com/office/drawing/2014/main" id="{B71768A4-2C9B-074C-A40C-844C590771DD}"/>
                </a:ext>
              </a:extLst>
            </p:cNvPr>
            <p:cNvSpPr/>
            <p:nvPr/>
          </p:nvSpPr>
          <p:spPr>
            <a:xfrm>
              <a:off x="2567640" y="4420373"/>
              <a:ext cx="7272360" cy="303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0" marR="0" indent="4572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0" marR="0" indent="9144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0" marR="0" indent="13716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0" marR="0" indent="18288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0" marR="0" indent="22860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0" marR="0" indent="27432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0" marR="0" indent="32004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0" marR="0" indent="365760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s-ES" sz="1400" b="1" u="none" strike="noStrike" spc="-1" err="1">
                  <a:solidFill>
                    <a:schemeClr val="bg1"/>
                  </a:solidFill>
                  <a:latin typeface="EHUSerif"/>
                  <a:ea typeface="Arial"/>
                </a:rPr>
                <a:t>Doktorego</a:t>
              </a:r>
              <a:r>
                <a:rPr lang="es-ES" sz="1400" b="1" u="none" strike="noStrike" spc="-1">
                  <a:solidFill>
                    <a:schemeClr val="bg1"/>
                  </a:solidFill>
                  <a:latin typeface="EHUSerif"/>
                  <a:ea typeface="Arial"/>
                </a:rPr>
                <a:t> PROGRAMAK </a:t>
              </a:r>
              <a:r>
                <a:rPr lang="es-ES" sz="1400" b="0" u="none" strike="noStrike" spc="-1">
                  <a:solidFill>
                    <a:schemeClr val="bg1"/>
                  </a:solidFill>
                  <a:latin typeface="EHUSerif"/>
                  <a:ea typeface="Arial"/>
                </a:rPr>
                <a:t>.</a:t>
              </a:r>
              <a:r>
                <a:rPr lang="es-ES" sz="1400" b="1" u="none" strike="noStrike" spc="-1">
                  <a:solidFill>
                    <a:schemeClr val="bg1"/>
                  </a:solidFill>
                  <a:latin typeface="EHUSerif"/>
                  <a:ea typeface="Arial"/>
                </a:rPr>
                <a:t>  </a:t>
              </a:r>
              <a:r>
                <a:rPr lang="es-ES" sz="1400" b="1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PROGRAMAS de doctorado</a:t>
              </a:r>
              <a:r>
                <a:rPr lang="es-ES" sz="1400" b="0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.</a:t>
              </a:r>
              <a:r>
                <a:rPr lang="es-ES" sz="1400" b="1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 </a:t>
              </a:r>
              <a:r>
                <a:rPr lang="es-ES" sz="1400" b="0" u="none" strike="noStrike" spc="-1">
                  <a:solidFill>
                    <a:srgbClr val="000000"/>
                  </a:solidFill>
                  <a:latin typeface="EHUSans"/>
                  <a:ea typeface="Arial"/>
                </a:rPr>
                <a:t>Doctoral PROGRAMMES</a:t>
              </a:r>
              <a:endParaRPr lang="es-ES" sz="1400" b="0" u="none" strike="noStrike" spc="-1">
                <a:latin typeface="Arial"/>
              </a:endParaRPr>
            </a:p>
          </p:txBody>
        </p:sp>
      </p:grpSp>
      <p:pic>
        <p:nvPicPr>
          <p:cNvPr id="15" name="Gráfico 27">
            <a:hlinkClick r:id="rId9"/>
            <a:extLst>
              <a:ext uri="{FF2B5EF4-FFF2-40B4-BE49-F238E27FC236}">
                <a16:creationId xmlns:a16="http://schemas.microsoft.com/office/drawing/2014/main" id="{CE2AAF95-0812-3448-BCBD-907B70B0A715}"/>
              </a:ext>
            </a:extLst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713240" y="5442773"/>
            <a:ext cx="366480" cy="474120"/>
          </a:xfrm>
          <a:prstGeom prst="rect">
            <a:avLst/>
          </a:prstGeom>
          <a:ln w="0">
            <a:noFill/>
          </a:ln>
        </p:spPr>
      </p:pic>
      <p:pic>
        <p:nvPicPr>
          <p:cNvPr id="16" name="Gráfico 28">
            <a:hlinkClick r:id="rId11"/>
            <a:extLst>
              <a:ext uri="{FF2B5EF4-FFF2-40B4-BE49-F238E27FC236}">
                <a16:creationId xmlns:a16="http://schemas.microsoft.com/office/drawing/2014/main" id="{29B804DB-3C7D-B74E-A5DF-7E3652DD883C}"/>
              </a:ext>
            </a:extLst>
          </p:cNvPr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889440" y="5413972"/>
            <a:ext cx="366480" cy="474120"/>
          </a:xfrm>
          <a:prstGeom prst="rect">
            <a:avLst/>
          </a:prstGeom>
          <a:ln w="0">
            <a:noFill/>
          </a:ln>
        </p:spPr>
      </p:pic>
      <p:sp>
        <p:nvSpPr>
          <p:cNvPr id="19" name="TextBox 4">
            <a:extLst>
              <a:ext uri="{FF2B5EF4-FFF2-40B4-BE49-F238E27FC236}">
                <a16:creationId xmlns:a16="http://schemas.microsoft.com/office/drawing/2014/main" id="{EAB18E1F-4E82-E379-D93C-97E50B6B32D9}"/>
              </a:ext>
            </a:extLst>
          </p:cNvPr>
          <p:cNvSpPr txBox="1"/>
          <p:nvPr/>
        </p:nvSpPr>
        <p:spPr>
          <a:xfrm>
            <a:off x="3071813" y="5953125"/>
            <a:ext cx="6107906" cy="8002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457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914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1371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18288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22860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27432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32004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365760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1800" b="0" u="none" dirty="0">
                <a:solidFill>
                  <a:srgbClr val="33CCCC"/>
                </a:solidFill>
                <a:ea typeface="+mn-lt"/>
                <a:cs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https://www.ehu.eus/eu/web/doktoregoa/doktoregoa</a:t>
            </a:r>
            <a:r>
              <a:rPr lang="en-US" sz="1800" b="0" u="none" dirty="0">
                <a:solidFill>
                  <a:srgbClr val="33CCCC"/>
                </a:solidFill>
                <a:ea typeface="+mn-lt"/>
                <a:cs typeface="+mn-lt"/>
              </a:rPr>
              <a:t> </a:t>
            </a:r>
            <a:endParaRPr lang="en-US">
              <a:solidFill>
                <a:srgbClr val="33CCCC"/>
              </a:solidFill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0764043"/>
      </p:ext>
    </p:extLst>
  </p:cSld>
  <p:clrMapOvr>
    <a:masterClrMapping/>
  </p:clrMapOvr>
  <p:transition spd="med" advTm="2352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1A62E2C2-0ABA-812D-A9F8-A105855795E0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FF0BD6F-7397-CE4A-C445-313FC2F40C50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CC298771-3696-DC44-AB56-F555ED1B8930}"/>
              </a:ext>
            </a:extLst>
          </p:cNvPr>
          <p:cNvGrpSpPr/>
          <p:nvPr/>
        </p:nvGrpSpPr>
        <p:grpSpPr>
          <a:xfrm>
            <a:off x="2491804" y="1609238"/>
            <a:ext cx="3123042" cy="4097101"/>
            <a:chOff x="611560" y="1556792"/>
            <a:chExt cx="3171243" cy="4463696"/>
          </a:xfrm>
        </p:grpSpPr>
        <p:sp>
          <p:nvSpPr>
            <p:cNvPr id="20" name="CuadroTexto 19"/>
            <p:cNvSpPr txBox="1"/>
            <p:nvPr/>
          </p:nvSpPr>
          <p:spPr>
            <a:xfrm>
              <a:off x="777429" y="5115138"/>
              <a:ext cx="3005374" cy="905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l"/>
              <a:r>
                <a:rPr lang="es-ES" sz="1600" u="none" dirty="0">
                  <a:solidFill>
                    <a:schemeClr val="accent1">
                      <a:lumMod val="50000"/>
                    </a:schemeClr>
                  </a:solidFill>
                  <a:latin typeface="EHUSerif"/>
                </a:rPr>
                <a:t>EHU </a:t>
              </a:r>
              <a:r>
                <a:rPr lang="es-ES" sz="1600" u="none" dirty="0" err="1">
                  <a:solidFill>
                    <a:schemeClr val="accent1">
                      <a:lumMod val="50000"/>
                    </a:schemeClr>
                  </a:solidFill>
                  <a:latin typeface="EHUSerif"/>
                </a:rPr>
                <a:t>ikastetxe</a:t>
              </a:r>
              <a:endParaRPr lang="es-ES" sz="1600" u="none" dirty="0">
                <a:solidFill>
                  <a:schemeClr val="accent1">
                    <a:lumMod val="50000"/>
                  </a:schemeClr>
                </a:solidFill>
                <a:latin typeface="EHUSerif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 dirty="0">
                  <a:solidFill>
                    <a:schemeClr val="tx1"/>
                  </a:solidFill>
                  <a:latin typeface="EHUSans"/>
                </a:rPr>
                <a:t>Centros EHU</a:t>
              </a:r>
            </a:p>
            <a:p>
              <a:pPr algn="l"/>
              <a:r>
                <a:rPr lang="es-ES" sz="1600" b="0" u="none" dirty="0">
                  <a:solidFill>
                    <a:schemeClr val="tx1"/>
                  </a:solidFill>
                  <a:latin typeface="EHUSans"/>
                </a:rPr>
                <a:t>EHU </a:t>
              </a:r>
              <a:r>
                <a:rPr lang="es-ES" sz="1600" b="0" u="none" dirty="0" err="1">
                  <a:solidFill>
                    <a:schemeClr val="tx1"/>
                  </a:solidFill>
                  <a:latin typeface="EHUSans"/>
                </a:rPr>
                <a:t>Faculties</a:t>
              </a:r>
              <a:r>
                <a:rPr lang="es-ES" sz="1600" b="0" u="none" dirty="0">
                  <a:solidFill>
                    <a:schemeClr val="tx1"/>
                  </a:solidFill>
                  <a:latin typeface="EHUSans"/>
                </a:rPr>
                <a:t>/</a:t>
              </a:r>
              <a:r>
                <a:rPr lang="es-ES" sz="1600" b="0" u="none" dirty="0" err="1">
                  <a:solidFill>
                    <a:schemeClr val="tx1"/>
                  </a:solidFill>
                  <a:latin typeface="EHUSans"/>
                </a:rPr>
                <a:t>Schools</a:t>
              </a:r>
              <a:endParaRPr lang="es-ES" sz="1800" b="0" u="none" dirty="0">
                <a:solidFill>
                  <a:schemeClr val="tx1"/>
                </a:solidFill>
                <a:latin typeface="EHUSans"/>
              </a:endParaRP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64DA8415-9725-3C49-B63C-C930F200D87E}"/>
                </a:ext>
              </a:extLst>
            </p:cNvPr>
            <p:cNvGrpSpPr/>
            <p:nvPr/>
          </p:nvGrpSpPr>
          <p:grpSpPr>
            <a:xfrm>
              <a:off x="745831" y="2395888"/>
              <a:ext cx="1648284" cy="2131974"/>
              <a:chOff x="979500" y="2636912"/>
              <a:chExt cx="2059836" cy="2664296"/>
            </a:xfrm>
          </p:grpSpPr>
          <p:pic>
            <p:nvPicPr>
              <p:cNvPr id="19" name="Imagen 18"/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9500" y="2636912"/>
                <a:ext cx="2059836" cy="2664296"/>
              </a:xfrm>
              <a:prstGeom prst="rect">
                <a:avLst/>
              </a:prstGeom>
            </p:spPr>
          </p:pic>
          <p:sp>
            <p:nvSpPr>
              <p:cNvPr id="2" name="Elipse 1"/>
              <p:cNvSpPr/>
              <p:nvPr/>
            </p:nvSpPr>
            <p:spPr>
              <a:xfrm>
                <a:off x="1116000" y="2772000"/>
                <a:ext cx="360000" cy="360000"/>
              </a:xfrm>
              <a:prstGeom prst="ellipse">
                <a:avLst/>
              </a:prstGeom>
              <a:solidFill>
                <a:srgbClr val="33CCCC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endParaRPr>
              </a:p>
            </p:txBody>
          </p:sp>
        </p:grp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BCEC6D25-3B52-5643-A42D-BD760DDFCD1D}"/>
                </a:ext>
              </a:extLst>
            </p:cNvPr>
            <p:cNvSpPr txBox="1"/>
            <p:nvPr/>
          </p:nvSpPr>
          <p:spPr>
            <a:xfrm>
              <a:off x="611560" y="1556792"/>
              <a:ext cx="1819499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4000" b="1" i="0" u="none" strike="noStrike" cap="none" spc="0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EHUSerif" panose="02000503050000020004" pitchFamily="2" charset="0"/>
                  <a:sym typeface="Arial"/>
                </a:rPr>
                <a:t>DOK</a:t>
              </a:r>
              <a:r>
                <a:rPr kumimoji="0" lang="es-ES" sz="4000" b="0" i="0" u="none" strike="noStrike" cap="none" spc="0" normalizeH="0" baseline="0" err="1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EHUSans" panose="02000503050000020004" pitchFamily="2" charset="0"/>
                  <a:sym typeface="Arial"/>
                </a:rPr>
                <a:t>e</a:t>
              </a:r>
              <a:endParaRPr kumimoji="0" lang="es-ES" sz="4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endParaRP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DD30015-15E1-3B46-A9E6-3203D7F18B3D}"/>
                </a:ext>
              </a:extLst>
            </p:cNvPr>
            <p:cNvSpPr txBox="1"/>
            <p:nvPr/>
          </p:nvSpPr>
          <p:spPr>
            <a:xfrm>
              <a:off x="777429" y="4407254"/>
              <a:ext cx="731406" cy="707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40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EHUSans" panose="02000503050000020004" pitchFamily="2" charset="0"/>
                  <a:sym typeface="Arial"/>
                </a:rPr>
                <a:t>20</a:t>
              </a:r>
            </a:p>
          </p:txBody>
        </p:sp>
      </p:grp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7C9AC742-44C5-E447-BB9F-F10E262B8F8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21" name="Flecha derecha 20">
            <a:extLst>
              <a:ext uri="{FF2B5EF4-FFF2-40B4-BE49-F238E27FC236}">
                <a16:creationId xmlns:a16="http://schemas.microsoft.com/office/drawing/2014/main" id="{B94013B9-05C3-B44F-A06D-1B1C361CED7F}"/>
              </a:ext>
            </a:extLst>
          </p:cNvPr>
          <p:cNvSpPr/>
          <p:nvPr/>
        </p:nvSpPr>
        <p:spPr>
          <a:xfrm>
            <a:off x="4459827" y="2599040"/>
            <a:ext cx="671466" cy="24022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D64DA57A-CF36-604E-9A4A-4C71F9466A01}"/>
              </a:ext>
            </a:extLst>
          </p:cNvPr>
          <p:cNvGrpSpPr/>
          <p:nvPr/>
        </p:nvGrpSpPr>
        <p:grpSpPr>
          <a:xfrm>
            <a:off x="5468042" y="1609237"/>
            <a:ext cx="6016360" cy="4032000"/>
            <a:chOff x="3635999" y="1584000"/>
            <a:chExt cx="6016360" cy="4032000"/>
          </a:xfrm>
        </p:grpSpPr>
        <p:sp>
          <p:nvSpPr>
            <p:cNvPr id="24" name="CuadroTexto 23"/>
            <p:cNvSpPr txBox="1"/>
            <p:nvPr/>
          </p:nvSpPr>
          <p:spPr>
            <a:xfrm>
              <a:off x="5192009" y="4550378"/>
              <a:ext cx="4460350" cy="830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algn="l"/>
              <a:r>
                <a:rPr lang="es-ES" sz="16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</a:rPr>
                <a:t>nazioarteko</a:t>
              </a:r>
              <a:r>
                <a:rPr lang="es-ES" sz="1600" u="none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</a:rPr>
                <a:t> </a:t>
              </a:r>
              <a:r>
                <a:rPr lang="es-ES" sz="16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</a:rPr>
                <a:t>ikasleak</a:t>
              </a:r>
              <a:endParaRPr lang="es-ES" sz="16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>
                  <a:solidFill>
                    <a:schemeClr val="tx1"/>
                  </a:solidFill>
                  <a:latin typeface="EHUSans" panose="02000503050000020004" pitchFamily="50"/>
                </a:rPr>
                <a:t>estudiantes internacionales</a:t>
              </a:r>
            </a:p>
            <a:p>
              <a:pPr algn="l"/>
              <a:r>
                <a:rPr lang="es-ES" sz="1600" b="0" u="none" err="1">
                  <a:solidFill>
                    <a:schemeClr val="tx1"/>
                  </a:solidFill>
                  <a:latin typeface="EHUSans" panose="02000503050000020004" pitchFamily="50"/>
                </a:rPr>
                <a:t>international</a:t>
              </a:r>
              <a:r>
                <a:rPr lang="es-ES" sz="1600" b="0" u="none">
                  <a:solidFill>
                    <a:schemeClr val="tx1"/>
                  </a:solidFill>
                  <a:latin typeface="EHUSans" panose="02000503050000020004" pitchFamily="50"/>
                </a:rPr>
                <a:t> candidates</a:t>
              </a: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59584E3F-AFF9-4446-A9D1-B58A23F256B0}"/>
                </a:ext>
              </a:extLst>
            </p:cNvPr>
            <p:cNvGrpSpPr/>
            <p:nvPr/>
          </p:nvGrpSpPr>
          <p:grpSpPr>
            <a:xfrm>
              <a:off x="3635999" y="1584000"/>
              <a:ext cx="5184473" cy="4032000"/>
              <a:chOff x="3635999" y="1584000"/>
              <a:chExt cx="5184473" cy="4032000"/>
            </a:xfrm>
          </p:grpSpPr>
          <p:sp>
            <p:nvSpPr>
              <p:cNvPr id="23" name="CuadroTexto 22"/>
              <p:cNvSpPr txBox="1"/>
              <p:nvPr/>
            </p:nvSpPr>
            <p:spPr>
              <a:xfrm>
                <a:off x="5224218" y="1949933"/>
                <a:ext cx="2727809" cy="830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l"/>
                <a:r>
                  <a:rPr lang="es-ES" sz="1600" u="none" err="1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doktorego</a:t>
                </a:r>
                <a:r>
                  <a:rPr lang="es-ES" sz="1600" u="none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-programa</a:t>
                </a: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600" u="none">
                    <a:solidFill>
                      <a:schemeClr val="tx1"/>
                    </a:solidFill>
                    <a:latin typeface="EHUSans" panose="02000503050000020004" pitchFamily="50"/>
                  </a:rPr>
                  <a:t>programas de doctorado</a:t>
                </a:r>
              </a:p>
              <a:p>
                <a:pPr algn="l"/>
                <a:r>
                  <a:rPr lang="es-ES" sz="1600" b="0" u="none">
                    <a:solidFill>
                      <a:schemeClr val="tx1"/>
                    </a:solidFill>
                    <a:latin typeface="EHUSans" panose="02000503050000020004" pitchFamily="50"/>
                  </a:rPr>
                  <a:t>doctoral </a:t>
                </a:r>
                <a:r>
                  <a:rPr lang="es-ES" sz="1600" b="0" u="none" err="1">
                    <a:solidFill>
                      <a:schemeClr val="tx1"/>
                    </a:solidFill>
                    <a:latin typeface="EHUSans" panose="02000503050000020004" pitchFamily="50"/>
                  </a:rPr>
                  <a:t>programmes</a:t>
                </a:r>
                <a:endParaRPr lang="es-ES" sz="1800" b="0" u="none">
                  <a:solidFill>
                    <a:schemeClr val="tx1"/>
                  </a:solidFill>
                  <a:latin typeface="EHUSans" panose="02000503050000020004" pitchFamily="50"/>
                </a:endParaRPr>
              </a:p>
            </p:txBody>
          </p:sp>
          <p:sp>
            <p:nvSpPr>
              <p:cNvPr id="25" name="CuadroTexto 24"/>
              <p:cNvSpPr txBox="1"/>
              <p:nvPr/>
            </p:nvSpPr>
            <p:spPr>
              <a:xfrm>
                <a:off x="5187601" y="2814029"/>
                <a:ext cx="2907129" cy="830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l"/>
                <a:r>
                  <a:rPr lang="es-ES" sz="1600" u="none" err="1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doktoregai</a:t>
                </a:r>
                <a:endParaRPr lang="es-ES" sz="1600" u="none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600" u="none">
                    <a:solidFill>
                      <a:schemeClr val="tx1"/>
                    </a:solidFill>
                    <a:latin typeface="EHUSans" panose="02000503050000020004" pitchFamily="50"/>
                  </a:rPr>
                  <a:t>doctorandas y doctorandos</a:t>
                </a:r>
              </a:p>
              <a:p>
                <a:pPr algn="l"/>
                <a:r>
                  <a:rPr lang="es-ES" sz="1600" b="0" u="none">
                    <a:solidFill>
                      <a:schemeClr val="tx1"/>
                    </a:solidFill>
                    <a:latin typeface="EHUSans" panose="02000503050000020004" pitchFamily="50"/>
                  </a:rPr>
                  <a:t>doctoral candidates</a:t>
                </a:r>
                <a:endParaRPr lang="es-ES" sz="1800" b="0" u="none">
                  <a:solidFill>
                    <a:schemeClr val="tx1"/>
                  </a:solidFill>
                  <a:latin typeface="EHUSans" panose="02000503050000020004" pitchFamily="50"/>
                </a:endParaRPr>
              </a:p>
            </p:txBody>
          </p:sp>
          <p:sp>
            <p:nvSpPr>
              <p:cNvPr id="26" name="CuadroTexto 25"/>
              <p:cNvSpPr txBox="1"/>
              <p:nvPr/>
            </p:nvSpPr>
            <p:spPr>
              <a:xfrm>
                <a:off x="5224218" y="3678125"/>
                <a:ext cx="3596254" cy="830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l"/>
                <a:r>
                  <a:rPr lang="es-ES" sz="1600" u="none" err="1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ikasle</a:t>
                </a:r>
                <a:r>
                  <a:rPr lang="es-ES" sz="1600" u="none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 </a:t>
                </a:r>
                <a:r>
                  <a:rPr lang="es-ES" sz="1600" u="none" err="1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berri</a:t>
                </a:r>
                <a:r>
                  <a:rPr lang="es-ES" sz="1600" u="none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, </a:t>
                </a:r>
                <a:r>
                  <a:rPr lang="es-ES" sz="1600" u="none" err="1">
                    <a:solidFill>
                      <a:schemeClr val="accent1">
                        <a:lumMod val="50000"/>
                      </a:schemeClr>
                    </a:solidFill>
                    <a:latin typeface="EHUSerif" panose="02000503050000020004" pitchFamily="2" charset="0"/>
                  </a:rPr>
                  <a:t>ikasturteko</a:t>
                </a:r>
                <a:endParaRPr lang="es-ES" sz="1600" u="none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</a:endParaRPr>
              </a:p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s-ES" sz="1600" u="none">
                    <a:solidFill>
                      <a:schemeClr val="tx1"/>
                    </a:solidFill>
                    <a:latin typeface="EHUSans" panose="02000503050000020004" pitchFamily="50"/>
                  </a:rPr>
                  <a:t>nuevos estudiantes por curso</a:t>
                </a:r>
              </a:p>
              <a:p>
                <a:pPr algn="l"/>
                <a:r>
                  <a:rPr lang="es-ES" sz="1600" b="0" u="none">
                    <a:solidFill>
                      <a:schemeClr val="tx1"/>
                    </a:solidFill>
                    <a:latin typeface="EHUSans" panose="02000503050000020004" pitchFamily="50"/>
                  </a:rPr>
                  <a:t>new candidates per </a:t>
                </a:r>
                <a:r>
                  <a:rPr lang="es-ES" sz="1600" b="0" u="none" err="1">
                    <a:solidFill>
                      <a:schemeClr val="tx1"/>
                    </a:solidFill>
                    <a:latin typeface="EHUSans" panose="02000503050000020004" pitchFamily="50"/>
                  </a:rPr>
                  <a:t>academic</a:t>
                </a:r>
                <a:r>
                  <a:rPr lang="es-ES" sz="1600" b="0" u="none">
                    <a:solidFill>
                      <a:schemeClr val="tx1"/>
                    </a:solidFill>
                    <a:latin typeface="EHUSans" panose="02000503050000020004" pitchFamily="50"/>
                  </a:rPr>
                  <a:t> </a:t>
                </a:r>
                <a:r>
                  <a:rPr lang="es-ES" sz="1600" b="0" u="none" err="1">
                    <a:solidFill>
                      <a:schemeClr val="tx1"/>
                    </a:solidFill>
                    <a:latin typeface="EHUSans" panose="02000503050000020004" pitchFamily="50"/>
                  </a:rPr>
                  <a:t>year</a:t>
                </a:r>
                <a:endParaRPr lang="es-ES" sz="1600" b="0" u="none">
                  <a:solidFill>
                    <a:schemeClr val="tx1"/>
                  </a:solidFill>
                  <a:latin typeface="EHUSans" panose="02000503050000020004" pitchFamily="50"/>
                </a:endParaRPr>
              </a:p>
            </p:txBody>
          </p:sp>
          <p:sp>
            <p:nvSpPr>
              <p:cNvPr id="27" name="Rectángulo redondeado 26"/>
              <p:cNvSpPr/>
              <p:nvPr/>
            </p:nvSpPr>
            <p:spPr>
              <a:xfrm flipH="1">
                <a:off x="3635999" y="1584000"/>
                <a:ext cx="5076000" cy="4032000"/>
              </a:xfrm>
              <a:prstGeom prst="roundRect">
                <a:avLst/>
              </a:prstGeom>
              <a:noFill/>
              <a:ln w="57150" cap="flat">
                <a:solidFill>
                  <a:srgbClr val="33CCCC"/>
                </a:solidFill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s-ES" sz="2800" b="1" i="0" u="sng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A842C582-62AC-BF4C-A5E1-2736E1CABF6C}"/>
                  </a:ext>
                </a:extLst>
              </p:cNvPr>
              <p:cNvSpPr txBox="1"/>
              <p:nvPr/>
            </p:nvSpPr>
            <p:spPr>
              <a:xfrm>
                <a:off x="4355976" y="1868898"/>
                <a:ext cx="764025" cy="707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40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EHUSans" panose="02000503050000020004" pitchFamily="2" charset="0"/>
                    <a:sym typeface="Arial"/>
                  </a:rPr>
                  <a:t>67</a:t>
                </a:r>
              </a:p>
            </p:txBody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8F9E7E0E-7716-2A49-B681-4A407019D1EC}"/>
                  </a:ext>
                </a:extLst>
              </p:cNvPr>
              <p:cNvSpPr txBox="1"/>
              <p:nvPr/>
            </p:nvSpPr>
            <p:spPr>
              <a:xfrm>
                <a:off x="3707904" y="2744417"/>
                <a:ext cx="1441415" cy="707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40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EHUSans" panose="02000503050000020004" pitchFamily="2" charset="0"/>
                    <a:sym typeface="Arial"/>
                  </a:rPr>
                  <a:t>4000</a:t>
                </a:r>
              </a:p>
            </p:txBody>
          </p:sp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29EDB37F-D652-9B47-BEC3-554C271DE16A}"/>
                  </a:ext>
                </a:extLst>
              </p:cNvPr>
              <p:cNvSpPr txBox="1"/>
              <p:nvPr/>
            </p:nvSpPr>
            <p:spPr>
              <a:xfrm>
                <a:off x="3995936" y="3585212"/>
                <a:ext cx="1194807" cy="707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40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EHUSans" panose="02000503050000020004" pitchFamily="2" charset="0"/>
                    <a:sym typeface="Arial"/>
                  </a:rPr>
                  <a:t>800</a:t>
                </a:r>
              </a:p>
            </p:txBody>
          </p:sp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A05DFAC5-FB7A-3E4A-8D1D-4FF1E5C694F1}"/>
                  </a:ext>
                </a:extLst>
              </p:cNvPr>
              <p:cNvSpPr txBox="1"/>
              <p:nvPr/>
            </p:nvSpPr>
            <p:spPr>
              <a:xfrm>
                <a:off x="3923928" y="4521316"/>
                <a:ext cx="1341983" cy="70788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s-ES" sz="4000" b="1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EHUSans" panose="02000503050000020004" pitchFamily="2" charset="0"/>
                    <a:sym typeface="Arial"/>
                  </a:rPr>
                  <a:t>25%</a:t>
                </a:r>
              </a:p>
            </p:txBody>
          </p:sp>
        </p:grpSp>
      </p:grpSp>
      <p:sp>
        <p:nvSpPr>
          <p:cNvPr id="38" name="Título 4">
            <a:extLst>
              <a:ext uri="{FF2B5EF4-FFF2-40B4-BE49-F238E27FC236}">
                <a16:creationId xmlns:a16="http://schemas.microsoft.com/office/drawing/2014/main" id="{75F638EF-9254-0649-ACF6-055B071AAE52}"/>
              </a:ext>
            </a:extLst>
          </p:cNvPr>
          <p:cNvSpPr txBox="1">
            <a:spLocks/>
          </p:cNvSpPr>
          <p:nvPr/>
        </p:nvSpPr>
        <p:spPr>
          <a:xfrm>
            <a:off x="1891258" y="111895"/>
            <a:ext cx="10103537" cy="10443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DOKe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: 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Doktorego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Eskola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 </a:t>
            </a:r>
            <a:br>
              <a:rPr lang="es-ES" sz="2000">
                <a:solidFill>
                  <a:schemeClr val="bg1"/>
                </a:solidFill>
                <a:latin typeface="EHUSerif"/>
              </a:rPr>
            </a:br>
            <a:r>
              <a:rPr lang="es-ES" sz="2000" err="1">
                <a:latin typeface="EHUSans"/>
              </a:rPr>
              <a:t>DOKe</a:t>
            </a:r>
            <a:r>
              <a:rPr lang="es-ES" sz="2000">
                <a:latin typeface="EHUSans"/>
              </a:rPr>
              <a:t>: la Escuela de Doctorado</a:t>
            </a:r>
            <a:r>
              <a:rPr lang="es-ES" sz="2000" b="0">
                <a:latin typeface="EHUSans"/>
              </a:rPr>
              <a:t>. </a:t>
            </a:r>
            <a:r>
              <a:rPr lang="es-ES" sz="2000" b="0" err="1">
                <a:latin typeface="EHUSans"/>
              </a:rPr>
              <a:t>DOKe</a:t>
            </a:r>
            <a:r>
              <a:rPr lang="es-ES" sz="2000" b="0">
                <a:latin typeface="EHUSans"/>
              </a:rPr>
              <a:t>: </a:t>
            </a:r>
            <a:r>
              <a:rPr lang="es-ES" sz="2000" b="0" err="1">
                <a:latin typeface="EHUSans"/>
              </a:rPr>
              <a:t>the</a:t>
            </a:r>
            <a:r>
              <a:rPr lang="es-ES" sz="2000" b="0">
                <a:latin typeface="EHUSans"/>
              </a:rPr>
              <a:t> Doctoral </a:t>
            </a:r>
            <a:r>
              <a:rPr lang="es-ES" sz="2000" b="0" err="1">
                <a:latin typeface="EHUSans"/>
              </a:rPr>
              <a:t>School</a:t>
            </a:r>
            <a:endParaRPr lang="es-ES" sz="2000" b="0">
              <a:latin typeface="EHUSan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DB49D5A7-F3E0-C736-3CBC-396EDE2E675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617C9793-A89E-32FA-602E-2392EAE747C8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21 doke zifrak">
            <a:hlinkClick r:id="" action="ppaction://media"/>
            <a:extLst>
              <a:ext uri="{FF2B5EF4-FFF2-40B4-BE49-F238E27FC236}">
                <a16:creationId xmlns:a16="http://schemas.microsoft.com/office/drawing/2014/main" id="{997E7370-A216-9869-3F72-A905F323C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54610"/>
      </p:ext>
    </p:extLst>
  </p:cSld>
  <p:clrMapOvr>
    <a:masterClrMapping/>
  </p:clrMapOvr>
  <p:transition spd="med" advTm="35247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BAE882F4-BF84-50AF-221F-3E4FADA5D11A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2CD6824-BE78-ECDD-CAC7-57116056806C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60CCD8A-E4C0-7F46-8E1F-E9D287C64673}"/>
              </a:ext>
            </a:extLst>
          </p:cNvPr>
          <p:cNvSpPr/>
          <p:nvPr/>
        </p:nvSpPr>
        <p:spPr>
          <a:xfrm>
            <a:off x="6244162" y="3550117"/>
            <a:ext cx="3968894" cy="10349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3EAF5751-354E-514F-AC8A-6F0CD80805D4}"/>
              </a:ext>
            </a:extLst>
          </p:cNvPr>
          <p:cNvGrpSpPr/>
          <p:nvPr/>
        </p:nvGrpSpPr>
        <p:grpSpPr>
          <a:xfrm>
            <a:off x="2207568" y="1844825"/>
            <a:ext cx="1348302" cy="1221805"/>
            <a:chOff x="579076" y="1917863"/>
            <a:chExt cx="1512882" cy="1506158"/>
          </a:xfrm>
        </p:grpSpPr>
        <p:pic>
          <p:nvPicPr>
            <p:cNvPr id="29" name="Imagen 28"/>
            <p:cNvPicPr>
              <a:picLocks noChangeAspect="1"/>
            </p:cNvPicPr>
            <p:nvPr/>
          </p:nvPicPr>
          <p:blipFill>
            <a:blip r:embed="rId4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076" y="1917863"/>
              <a:ext cx="1512882" cy="1506158"/>
            </a:xfrm>
            <a:prstGeom prst="rect">
              <a:avLst/>
            </a:prstGeom>
          </p:spPr>
        </p:pic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91727E42-7847-7E48-B1CE-49BA59515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1600" y="2530801"/>
              <a:ext cx="250127" cy="250127"/>
            </a:xfrm>
            <a:prstGeom prst="rect">
              <a:avLst/>
            </a:prstGeom>
          </p:spPr>
        </p:pic>
      </p:grpSp>
      <p:grpSp>
        <p:nvGrpSpPr>
          <p:cNvPr id="3" name="Grupo 2"/>
          <p:cNvGrpSpPr/>
          <p:nvPr/>
        </p:nvGrpSpPr>
        <p:grpSpPr>
          <a:xfrm>
            <a:off x="2259762" y="2964895"/>
            <a:ext cx="3404190" cy="2552337"/>
            <a:chOff x="1244116" y="1012040"/>
            <a:chExt cx="5441807" cy="4297350"/>
          </a:xfrm>
        </p:grpSpPr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29339" y="1264284"/>
              <a:ext cx="5256584" cy="4045106"/>
            </a:xfrm>
            <a:prstGeom prst="rect">
              <a:avLst/>
            </a:prstGeom>
          </p:spPr>
        </p:pic>
        <p:sp>
          <p:nvSpPr>
            <p:cNvPr id="31" name="CuadroTexto 30"/>
            <p:cNvSpPr txBox="1"/>
            <p:nvPr/>
          </p:nvSpPr>
          <p:spPr>
            <a:xfrm>
              <a:off x="2975385" y="1653146"/>
              <a:ext cx="2042792" cy="11929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457200" indent="-457200" algn="l">
                <a:defRPr sz="1400" u="none">
                  <a:solidFill>
                    <a:srgbClr val="00B050"/>
                  </a:solidFill>
                  <a:latin typeface="EHUSerif"/>
                  <a:ea typeface="EHUSerif"/>
                  <a:cs typeface="EHUSerif"/>
                </a:defRPr>
              </a:lvl1pPr>
            </a:lstStyle>
            <a:p>
              <a:r>
                <a:rPr lang="es-ES" sz="1000">
                  <a:solidFill>
                    <a:schemeClr val="tx1"/>
                  </a:solidFill>
                </a:rPr>
                <a:t>LEIOA</a:t>
              </a:r>
            </a:p>
            <a:p>
              <a:r>
                <a:rPr lang="es-ES" sz="1000" err="1">
                  <a:solidFill>
                    <a:schemeClr val="bg1"/>
                  </a:solidFill>
                </a:rPr>
                <a:t>egoitza</a:t>
              </a:r>
              <a:r>
                <a:rPr lang="es-ES" sz="1000">
                  <a:solidFill>
                    <a:schemeClr val="bg1"/>
                  </a:solidFill>
                </a:rPr>
                <a:t> </a:t>
              </a:r>
              <a:r>
                <a:rPr lang="es-ES" sz="1000" err="1">
                  <a:solidFill>
                    <a:schemeClr val="bg1"/>
                  </a:solidFill>
                </a:rPr>
                <a:t>nagusia</a:t>
              </a:r>
              <a:endParaRPr lang="es-ES" sz="1000">
                <a:solidFill>
                  <a:schemeClr val="bg1"/>
                </a:solidFill>
              </a:endParaRPr>
            </a:p>
            <a:p>
              <a:pPr marL="0" indent="0"/>
              <a:r>
                <a:rPr lang="es-ES" sz="1000">
                  <a:solidFill>
                    <a:schemeClr val="tx1"/>
                  </a:solidFill>
                  <a:latin typeface="EHUSans" panose="02000503050000020004" pitchFamily="2" charset="0"/>
                </a:rPr>
                <a:t>sede principal </a:t>
              </a:r>
              <a:br>
                <a:rPr lang="es-ES" sz="1000">
                  <a:solidFill>
                    <a:schemeClr val="tx1"/>
                  </a:solidFill>
                  <a:latin typeface="EHUSans" panose="02000503050000020004" pitchFamily="2" charset="0"/>
                </a:rPr>
              </a:br>
              <a:r>
                <a:rPr lang="es-ES" sz="1000" b="0" err="1">
                  <a:solidFill>
                    <a:schemeClr val="tx1"/>
                  </a:solidFill>
                  <a:latin typeface="EHUSans" panose="02000503050000020004" pitchFamily="2" charset="0"/>
                </a:rPr>
                <a:t>headquarters</a:t>
              </a:r>
              <a:endParaRPr lang="es-ES" sz="1000" b="0">
                <a:solidFill>
                  <a:schemeClr val="tx1"/>
                </a:solidFill>
                <a:latin typeface="EHUSans" panose="02000503050000020004" pitchFamily="2" charset="0"/>
              </a:endParaRPr>
            </a:p>
          </p:txBody>
        </p:sp>
        <p:sp>
          <p:nvSpPr>
            <p:cNvPr id="32" name="Elipse 31"/>
            <p:cNvSpPr/>
            <p:nvPr/>
          </p:nvSpPr>
          <p:spPr>
            <a:xfrm>
              <a:off x="2348136" y="1899673"/>
              <a:ext cx="432048" cy="432048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3510823" y="1012040"/>
              <a:ext cx="2776959" cy="6742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457200" indent="-457200" algn="r">
                <a:defRPr sz="2000" u="none">
                  <a:solidFill>
                    <a:srgbClr val="C00000"/>
                  </a:solidFill>
                  <a:latin typeface="EHUSerif"/>
                  <a:ea typeface="EHUSerif"/>
                  <a:cs typeface="EHUSerif"/>
                  <a:sym typeface="EHUSerif"/>
                </a:defRPr>
              </a:pPr>
              <a:r>
                <a:rPr lang="es-ES" sz="1000" u="none">
                  <a:solidFill>
                    <a:schemeClr val="tx1"/>
                  </a:solidFill>
                  <a:latin typeface="EHUSans" panose="02000503050000020004" pitchFamily="2" charset="0"/>
                  <a:ea typeface="EHUSerif"/>
                  <a:cs typeface="EHUSerif"/>
                </a:rPr>
                <a:t>DONOSTIA . </a:t>
              </a:r>
              <a:br>
                <a:rPr lang="es-ES" sz="1000" u="none">
                  <a:solidFill>
                    <a:schemeClr val="tx1"/>
                  </a:solidFill>
                  <a:latin typeface="EHUSans" panose="02000503050000020004" pitchFamily="2" charset="0"/>
                  <a:ea typeface="EHUSerif"/>
                  <a:cs typeface="EHUSerif"/>
                </a:rPr>
              </a:br>
              <a:r>
                <a:rPr lang="es-ES" sz="1000" u="none">
                  <a:solidFill>
                    <a:schemeClr val="tx1"/>
                  </a:solidFill>
                  <a:latin typeface="EHUSans" panose="02000503050000020004" pitchFamily="2" charset="0"/>
                  <a:ea typeface="EHUSerif"/>
                  <a:cs typeface="EHUSerif"/>
                </a:rPr>
                <a:t>SAN SEBASTIÁN</a:t>
              </a:r>
            </a:p>
          </p:txBody>
        </p:sp>
        <p:sp>
          <p:nvSpPr>
            <p:cNvPr id="34" name="Elipse 33"/>
            <p:cNvSpPr/>
            <p:nvPr/>
          </p:nvSpPr>
          <p:spPr>
            <a:xfrm>
              <a:off x="5506347" y="1683649"/>
              <a:ext cx="432048" cy="432048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5" name="Elipse 34"/>
            <p:cNvSpPr/>
            <p:nvPr/>
          </p:nvSpPr>
          <p:spPr>
            <a:xfrm>
              <a:off x="3510823" y="3450309"/>
              <a:ext cx="432048" cy="432048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" name="CuadroTexto 35"/>
            <p:cNvSpPr txBox="1"/>
            <p:nvPr/>
          </p:nvSpPr>
          <p:spPr>
            <a:xfrm>
              <a:off x="1244116" y="3859762"/>
              <a:ext cx="2776959" cy="4149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457200" indent="-457200" algn="r">
                <a:defRPr sz="2000" u="none">
                  <a:solidFill>
                    <a:srgbClr val="C00000"/>
                  </a:solidFill>
                  <a:latin typeface="EHUSerif"/>
                  <a:ea typeface="EHUSerif"/>
                  <a:cs typeface="EHUSerif"/>
                  <a:sym typeface="EHUSerif"/>
                </a:defRPr>
              </a:pPr>
              <a:r>
                <a:rPr lang="es-ES" sz="1000" u="none">
                  <a:solidFill>
                    <a:schemeClr val="tx1"/>
                  </a:solidFill>
                  <a:latin typeface="EHUSans" panose="02000503050000020004" pitchFamily="2" charset="0"/>
                  <a:ea typeface="EHUSerif"/>
                  <a:cs typeface="EHUSerif"/>
                </a:rPr>
                <a:t>VITORIA-GASTEIZ</a:t>
              </a:r>
            </a:p>
          </p:txBody>
        </p:sp>
      </p:grpSp>
      <p:sp>
        <p:nvSpPr>
          <p:cNvPr id="41" name="CuadroTexto 40"/>
          <p:cNvSpPr txBox="1"/>
          <p:nvPr/>
        </p:nvSpPr>
        <p:spPr>
          <a:xfrm>
            <a:off x="6409857" y="3698242"/>
            <a:ext cx="3707513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Biblioteka</a:t>
            </a:r>
            <a:r>
              <a:rPr lang="es-ES" sz="1400" u="none">
                <a:solidFill>
                  <a:schemeClr val="accent1"/>
                </a:solidFill>
                <a:latin typeface="EHUSerif" panose="02000503050000020004" pitchFamily="2" charset="0"/>
              </a:rPr>
              <a:t> </a:t>
            </a:r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Eraikina</a:t>
            </a:r>
            <a:r>
              <a:rPr lang="es-ES" sz="1400" u="none">
                <a:solidFill>
                  <a:schemeClr val="accent1"/>
                </a:solidFill>
                <a:latin typeface="EHUSerif" panose="02000503050000020004" pitchFamily="2" charset="0"/>
              </a:rPr>
              <a:t>, </a:t>
            </a:r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Bizkaiko</a:t>
            </a:r>
            <a:r>
              <a:rPr lang="es-ES" sz="1400" u="none">
                <a:solidFill>
                  <a:schemeClr val="accent1"/>
                </a:solidFill>
                <a:latin typeface="EHUSerif" panose="02000503050000020004" pitchFamily="2" charset="0"/>
              </a:rPr>
              <a:t> Campusa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>
                <a:solidFill>
                  <a:schemeClr val="bg1"/>
                </a:solidFill>
                <a:latin typeface="EHUSans" panose="02000503050000020004" pitchFamily="50"/>
              </a:rPr>
              <a:t>Edificio Biblioteca, Campus de </a:t>
            </a:r>
            <a:r>
              <a:rPr lang="es-ES" sz="1400" u="none" err="1">
                <a:solidFill>
                  <a:schemeClr val="bg1"/>
                </a:solidFill>
                <a:latin typeface="EHUSans" panose="02000503050000020004" pitchFamily="50"/>
              </a:rPr>
              <a:t>Bizkaia</a:t>
            </a:r>
            <a:endParaRPr lang="es-ES" sz="1400" u="none">
              <a:solidFill>
                <a:schemeClr val="bg1"/>
              </a:solidFill>
              <a:latin typeface="EHUSans" panose="02000503050000020004" pitchFamily="5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b="0" u="none">
                <a:solidFill>
                  <a:schemeClr val="bg1"/>
                </a:solidFill>
                <a:latin typeface="EHUSans" panose="02000503050000020004" pitchFamily="50"/>
              </a:rPr>
              <a:t>Library </a:t>
            </a:r>
            <a:r>
              <a:rPr lang="es-ES" sz="1400" b="0" u="none" err="1">
                <a:solidFill>
                  <a:schemeClr val="bg1"/>
                </a:solidFill>
                <a:latin typeface="EHUSans" panose="02000503050000020004" pitchFamily="50"/>
              </a:rPr>
              <a:t>Building</a:t>
            </a:r>
            <a:r>
              <a:rPr lang="es-ES" sz="1400" b="0" u="none">
                <a:solidFill>
                  <a:schemeClr val="bg1"/>
                </a:solidFill>
                <a:latin typeface="EHUSans" panose="02000503050000020004" pitchFamily="50"/>
              </a:rPr>
              <a:t>, </a:t>
            </a:r>
            <a:r>
              <a:rPr lang="es-ES" sz="1400" b="0" u="none" err="1">
                <a:solidFill>
                  <a:schemeClr val="bg1"/>
                </a:solidFill>
                <a:latin typeface="EHUSans" panose="02000503050000020004" pitchFamily="50"/>
              </a:rPr>
              <a:t>Bizkaia</a:t>
            </a:r>
            <a:r>
              <a:rPr lang="es-ES" sz="1400" b="0" u="none">
                <a:solidFill>
                  <a:schemeClr val="bg1"/>
                </a:solidFill>
                <a:latin typeface="EHUSans" panose="02000503050000020004" pitchFamily="50"/>
              </a:rPr>
              <a:t> Campus</a:t>
            </a:r>
            <a:endParaRPr lang="es-ES" sz="1800" b="0" u="none">
              <a:solidFill>
                <a:schemeClr val="bg1"/>
              </a:solidFill>
              <a:latin typeface="EHUSans" panose="02000503050000020004" pitchFamily="5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6244162" y="2348881"/>
            <a:ext cx="4460350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  <a:t>IGNACIO MARIA BARRIOLA</a:t>
            </a:r>
          </a:p>
          <a:p>
            <a:pPr algn="l"/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Gelategia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,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Gipuzkoako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Campusa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  <a:t>Aulario, Campus de </a:t>
            </a:r>
            <a:r>
              <a:rPr lang="es-ES" sz="1400" u="none" err="1">
                <a:solidFill>
                  <a:schemeClr val="tx1"/>
                </a:solidFill>
                <a:latin typeface="EHUSans" panose="02000503050000020004" pitchFamily="2" charset="0"/>
              </a:rPr>
              <a:t>Gipuzkoa</a:t>
            </a:r>
            <a:endParaRPr lang="es-ES" sz="1400" u="none">
              <a:solidFill>
                <a:schemeClr val="tx1"/>
              </a:solidFill>
              <a:latin typeface="EHUSans" panose="02000503050000020004" pitchFamily="2" charset="0"/>
            </a:endParaRPr>
          </a:p>
          <a:p>
            <a:pPr algn="l"/>
            <a:r>
              <a:rPr lang="es-ES" sz="1400" b="0" u="none" err="1">
                <a:solidFill>
                  <a:schemeClr val="tx1"/>
                </a:solidFill>
                <a:latin typeface="EHUSans" panose="02000503050000020004" pitchFamily="2" charset="0"/>
              </a:rPr>
              <a:t>Lecture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2" charset="0"/>
              </a:rPr>
              <a:t> hall, </a:t>
            </a: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2" charset="0"/>
              </a:rPr>
              <a:t>Gipuzkoa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2" charset="0"/>
              </a:rPr>
              <a:t> Campus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245550" y="4707144"/>
            <a:ext cx="3967506" cy="954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</a:rPr>
              <a:t>MICAELA PORTILLA</a:t>
            </a:r>
          </a:p>
          <a:p>
            <a:pPr algn="l"/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Ikergunea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,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Arabako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Campusa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</a:rPr>
              <a:t>Centro de Investigación, Campus de Álava</a:t>
            </a:r>
          </a:p>
          <a:p>
            <a:pPr algn="l"/>
            <a:r>
              <a:rPr lang="es-ES" sz="1400" b="0" u="none" err="1">
                <a:solidFill>
                  <a:schemeClr val="tx1"/>
                </a:solidFill>
                <a:latin typeface="EHUSans" panose="02000503050000020004" pitchFamily="50"/>
              </a:rPr>
              <a:t>Research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</a:rPr>
              <a:t> Centre, Araba/Álava Campus</a:t>
            </a:r>
            <a:endParaRPr lang="es-ES" sz="1800" b="0" u="none">
              <a:solidFill>
                <a:srgbClr val="0066FF"/>
              </a:solidFill>
              <a:latin typeface="EHUSans" panose="02000503050000020004" pitchFamily="50"/>
            </a:endParaRPr>
          </a:p>
        </p:txBody>
      </p:sp>
      <p:sp>
        <p:nvSpPr>
          <p:cNvPr id="47" name="Título 4">
            <a:extLst>
              <a:ext uri="{FF2B5EF4-FFF2-40B4-BE49-F238E27FC236}">
                <a16:creationId xmlns:a16="http://schemas.microsoft.com/office/drawing/2014/main" id="{E3C92CC5-F81E-9B4C-A7DC-FF4172361AB6}"/>
              </a:ext>
            </a:extLst>
          </p:cNvPr>
          <p:cNvSpPr txBox="1">
            <a:spLocks/>
          </p:cNvSpPr>
          <p:nvPr/>
        </p:nvSpPr>
        <p:spPr>
          <a:xfrm>
            <a:off x="1891258" y="295066"/>
            <a:ext cx="10330669" cy="421613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DOKeko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bulegoak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latin typeface="EHUSans"/>
              </a:rPr>
              <a:t>  Oficinas de la </a:t>
            </a:r>
            <a:r>
              <a:rPr lang="es-ES" sz="2000" err="1">
                <a:latin typeface="EHUSans"/>
              </a:rPr>
              <a:t>DOKe</a:t>
            </a:r>
            <a:r>
              <a:rPr lang="es-ES" sz="2000" b="0">
                <a:latin typeface="EHUSans"/>
              </a:rPr>
              <a:t>. </a:t>
            </a:r>
            <a:r>
              <a:rPr lang="es-ES" sz="2000" b="0" err="1">
                <a:latin typeface="EHUSans"/>
              </a:rPr>
              <a:t>DOKe</a:t>
            </a:r>
            <a:r>
              <a:rPr lang="es-ES" sz="2000" b="0">
                <a:latin typeface="EHUSans"/>
              </a:rPr>
              <a:t> administrative offices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0FBA5C9-72BC-624C-8DDA-588EEE51FD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6</a:t>
            </a:fld>
            <a:endParaRPr lang="es-ES"/>
          </a:p>
        </p:txBody>
      </p: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C56A3BD0-5C03-A943-AF47-828B349ADFB2}"/>
              </a:ext>
            </a:extLst>
          </p:cNvPr>
          <p:cNvCxnSpPr>
            <a:cxnSpLocks/>
          </p:cNvCxnSpPr>
          <p:nvPr/>
        </p:nvCxnSpPr>
        <p:spPr>
          <a:xfrm>
            <a:off x="5519936" y="2964895"/>
            <a:ext cx="50405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EC3D4201-A7D3-FA46-92F5-69FD6C6630CF}"/>
              </a:ext>
            </a:extLst>
          </p:cNvPr>
          <p:cNvCxnSpPr>
            <a:cxnSpLocks/>
          </p:cNvCxnSpPr>
          <p:nvPr/>
        </p:nvCxnSpPr>
        <p:spPr>
          <a:xfrm>
            <a:off x="4511824" y="3717032"/>
            <a:ext cx="151216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373897DB-ACB1-3240-814B-683E3095C385}"/>
              </a:ext>
            </a:extLst>
          </p:cNvPr>
          <p:cNvCxnSpPr>
            <a:cxnSpLocks/>
          </p:cNvCxnSpPr>
          <p:nvPr/>
        </p:nvCxnSpPr>
        <p:spPr>
          <a:xfrm>
            <a:off x="4295800" y="4869160"/>
            <a:ext cx="172819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B789B8D1-F621-FE2F-0F1D-9A23FB8D7EB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510AEDE-B3E0-D1AD-FD92-097E80197968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22 bulegoak">
            <a:hlinkClick r:id="" action="ppaction://media"/>
            <a:extLst>
              <a:ext uri="{FF2B5EF4-FFF2-40B4-BE49-F238E27FC236}">
                <a16:creationId xmlns:a16="http://schemas.microsoft.com/office/drawing/2014/main" id="{CB2D2EFB-AA85-D14B-F9D8-CA8360125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02766"/>
      </p:ext>
    </p:extLst>
  </p:cSld>
  <p:clrMapOvr>
    <a:masterClrMapping/>
  </p:clrMapOvr>
  <p:transition spd="med" advTm="26764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6C051279-8F40-B8AB-71D7-AAD38AAA5621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B574542-083C-22F3-D16E-06E81CA5D6BD}"/>
              </a:ext>
            </a:extLst>
          </p:cNvPr>
          <p:cNvSpPr/>
          <p:nvPr/>
        </p:nvSpPr>
        <p:spPr>
          <a:xfrm>
            <a:off x="1614406" y="-6561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628CE4F8-7526-6846-8EEC-12A8FCB43072}"/>
              </a:ext>
            </a:extLst>
          </p:cNvPr>
          <p:cNvSpPr/>
          <p:nvPr/>
        </p:nvSpPr>
        <p:spPr>
          <a:xfrm>
            <a:off x="2661630" y="4745623"/>
            <a:ext cx="8576244" cy="11350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2136822" y="2445954"/>
            <a:ext cx="2758035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200" b="0" u="none">
                <a:solidFill>
                  <a:schemeClr val="tx1"/>
                </a:solidFill>
                <a:latin typeface="EHUSans"/>
              </a:rPr>
              <a:t>16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Langile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</a:rPr>
              <a:t> . </a:t>
            </a:r>
            <a:r>
              <a:rPr lang="es-ES" sz="1200" u="none">
                <a:solidFill>
                  <a:schemeClr val="tx1"/>
                </a:solidFill>
                <a:latin typeface="EHUSans"/>
              </a:rPr>
              <a:t>Trabajadoras 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.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workers</a:t>
            </a:r>
            <a:endParaRPr lang="es-ES" sz="1200" b="0" u="none">
              <a:solidFill>
                <a:schemeClr val="tx1"/>
              </a:solidFill>
              <a:latin typeface="EHUSans"/>
            </a:endParaRPr>
          </a:p>
          <a:p>
            <a:pPr algn="l"/>
            <a:r>
              <a:rPr lang="es-ES" sz="1200" b="0" u="none">
                <a:solidFill>
                  <a:schemeClr val="tx1"/>
                </a:solidFill>
                <a:latin typeface="EHUSans"/>
              </a:rPr>
              <a:t>  5  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</a:rPr>
              <a:t>IIP . </a:t>
            </a:r>
            <a:r>
              <a:rPr lang="es-ES" sz="1200" u="none">
                <a:solidFill>
                  <a:schemeClr val="tx1"/>
                </a:solidFill>
                <a:latin typeface="EHUSans"/>
              </a:rPr>
              <a:t>PDI . 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LRS</a:t>
            </a:r>
            <a:br>
              <a:rPr lang="es-ES" sz="1200" b="0" u="none">
                <a:latin typeface="EHUSans" panose="02000503050000020004" pitchFamily="50"/>
              </a:rPr>
            </a:br>
            <a:r>
              <a:rPr lang="es-ES" sz="1200" b="0" u="none">
                <a:solidFill>
                  <a:schemeClr val="tx1"/>
                </a:solidFill>
                <a:latin typeface="EHUSans"/>
              </a:rPr>
              <a:t>12 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</a:rPr>
              <a:t>TEKAZEL . </a:t>
            </a:r>
            <a:r>
              <a:rPr lang="es-ES" sz="1200" u="none">
                <a:solidFill>
                  <a:schemeClr val="tx1"/>
                </a:solidFill>
                <a:latin typeface="EHUSans"/>
              </a:rPr>
              <a:t>PTGAS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. TMASS</a:t>
            </a:r>
          </a:p>
          <a:p>
            <a:pPr algn="l"/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  <a:p>
            <a:pPr marL="228600" indent="-228600" algn="l">
              <a:buAutoNum type="arabicPlain" startAt="16"/>
            </a:pP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153936" y="2320048"/>
            <a:ext cx="2016223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Zuzendaritza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taldea</a:t>
            </a:r>
            <a:endParaRPr lang="es-ES" sz="1200" u="none">
              <a:solidFill>
                <a:schemeClr val="accent1">
                  <a:lumMod val="50000"/>
                </a:schemeClr>
              </a:solidFill>
              <a:latin typeface="EHUSerif" panose="02000503050000020004" pitchFamily="2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200" u="none">
                <a:solidFill>
                  <a:schemeClr val="tx1"/>
                </a:solidFill>
                <a:latin typeface="EHUSans" panose="02000503050000020004" pitchFamily="50"/>
              </a:rPr>
              <a:t>Equipo de dirección</a:t>
            </a:r>
          </a:p>
          <a:p>
            <a:pPr algn="l"/>
            <a:r>
              <a:rPr lang="es-ES" sz="1200" b="0" u="none">
                <a:solidFill>
                  <a:schemeClr val="tx1"/>
                </a:solidFill>
                <a:latin typeface="EHUSans" panose="02000503050000020004" pitchFamily="50"/>
              </a:rPr>
              <a:t>Management </a:t>
            </a:r>
            <a:r>
              <a:rPr lang="es-ES" sz="1200" b="0" u="none" err="1">
                <a:solidFill>
                  <a:schemeClr val="tx1"/>
                </a:solidFill>
                <a:latin typeface="EHUSans" panose="02000503050000020004" pitchFamily="50"/>
              </a:rPr>
              <a:t>group</a:t>
            </a:r>
            <a:endParaRPr lang="es-ES" sz="12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7724211" y="1459450"/>
            <a:ext cx="226825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ans" panose="02000503050000020004" pitchFamily="50"/>
              </a:rPr>
              <a:t>Zuzendaritza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ans" panose="02000503050000020004" pitchFamily="50"/>
              </a:rPr>
              <a:t>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ans" panose="02000503050000020004" pitchFamily="50"/>
              </a:rPr>
              <a:t>batzordea</a:t>
            </a:r>
            <a:endParaRPr lang="es-ES" sz="1400" u="none">
              <a:solidFill>
                <a:schemeClr val="accent1">
                  <a:lumMod val="50000"/>
                </a:schemeClr>
              </a:solidFill>
              <a:latin typeface="EHUSans" panose="02000503050000020004" pitchFamily="5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</a:rPr>
              <a:t>Comité de dirección</a:t>
            </a:r>
          </a:p>
          <a:p>
            <a:pPr algn="l"/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</a:rPr>
              <a:t>Management </a:t>
            </a: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50"/>
              </a:rPr>
              <a:t>committee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7717269" y="2243925"/>
            <a:ext cx="2268252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Batzorde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iraunkorra</a:t>
            </a:r>
            <a:endParaRPr lang="es-ES" sz="1400" u="none">
              <a:solidFill>
                <a:schemeClr val="accent1">
                  <a:lumMod val="50000"/>
                </a:schemeClr>
              </a:solidFill>
              <a:latin typeface="EHUSerif" panose="02000503050000020004" pitchFamily="2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</a:rPr>
              <a:t>Comisión permanente</a:t>
            </a:r>
          </a:p>
          <a:p>
            <a:pPr algn="l"/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</a:rPr>
              <a:t>Standing </a:t>
            </a: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50"/>
              </a:rPr>
              <a:t>committee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37" name="23 Rectángulo"/>
          <p:cNvSpPr/>
          <p:nvPr/>
        </p:nvSpPr>
        <p:spPr>
          <a:xfrm>
            <a:off x="2622047" y="3500536"/>
            <a:ext cx="7795099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 hangingPunct="1"/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Kalitate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batzordea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>
                <a:solidFill>
                  <a:schemeClr val="tx1"/>
                </a:solidFill>
                <a:latin typeface="EHUSans"/>
              </a:rPr>
              <a:t>. Comisión de Calidad 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. </a:t>
            </a:r>
            <a:r>
              <a:rPr lang="es-ES" sz="1200" b="0" u="none" kern="1200" err="1">
                <a:solidFill>
                  <a:schemeClr val="tx1"/>
                </a:solidFill>
                <a:latin typeface="EHUSans"/>
              </a:rPr>
              <a:t>Quality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kern="1200" err="1">
                <a:solidFill>
                  <a:schemeClr val="tx1"/>
                </a:solidFill>
                <a:latin typeface="EHUSans"/>
              </a:rPr>
              <a:t>Committee</a:t>
            </a:r>
            <a:endParaRPr lang="es-ES" sz="1200" b="0" u="none" kern="1200">
              <a:solidFill>
                <a:schemeClr val="tx1"/>
              </a:solidFill>
              <a:latin typeface="EHUSans"/>
            </a:endParaRPr>
          </a:p>
          <a:p>
            <a:pPr algn="l" hangingPunct="1"/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Gatazkak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Konpontzeko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eta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Berdintasunerako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Batzordea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>
                <a:solidFill>
                  <a:schemeClr val="tx1"/>
                </a:solidFill>
                <a:latin typeface="EHUSans"/>
              </a:rPr>
              <a:t>. Comisión de Resolución de Conflictos e Igualdad 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. </a:t>
            </a:r>
            <a:r>
              <a:rPr lang="en-US" sz="1200" b="0" u="none" kern="1200">
                <a:solidFill>
                  <a:schemeClr val="tx1"/>
                </a:solidFill>
                <a:latin typeface="EHUSans"/>
              </a:rPr>
              <a:t>Conflict Resolution and Equality Committee</a:t>
            </a:r>
            <a:endParaRPr lang="es-ES" sz="1200" b="0" u="none" kern="1200">
              <a:solidFill>
                <a:schemeClr val="tx1"/>
              </a:solidFill>
              <a:latin typeface="EHUSans"/>
            </a:endParaRPr>
          </a:p>
          <a:p>
            <a:pPr algn="l" hangingPunct="1"/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Nazioartekotze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Batzordea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>
                <a:solidFill>
                  <a:schemeClr val="tx1"/>
                </a:solidFill>
                <a:latin typeface="EHUSans"/>
              </a:rPr>
              <a:t>. Comisión de Internacionalización 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. </a:t>
            </a:r>
            <a:r>
              <a:rPr lang="es-ES" sz="1200" b="0" u="none" kern="1200" err="1">
                <a:solidFill>
                  <a:schemeClr val="tx1"/>
                </a:solidFill>
                <a:latin typeface="EHUSans"/>
              </a:rPr>
              <a:t>Internationalisation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kern="1200" err="1">
                <a:solidFill>
                  <a:schemeClr val="tx1"/>
                </a:solidFill>
                <a:latin typeface="EHUSans"/>
              </a:rPr>
              <a:t>Committee</a:t>
            </a:r>
            <a:endParaRPr lang="es-ES" sz="1200" b="0" u="none" kern="1200">
              <a:solidFill>
                <a:schemeClr val="tx1"/>
              </a:solidFill>
              <a:latin typeface="EHUSans"/>
            </a:endParaRPr>
          </a:p>
          <a:p>
            <a:pPr algn="l" hangingPunct="1"/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Hauteskunde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 err="1">
                <a:solidFill>
                  <a:schemeClr val="accent1">
                    <a:lumMod val="50000"/>
                  </a:schemeClr>
                </a:solidFill>
                <a:latin typeface="EHUSans"/>
              </a:rPr>
              <a:t>Batzordea</a:t>
            </a:r>
            <a:r>
              <a:rPr lang="es-ES" sz="1200" u="none" kern="1200">
                <a:solidFill>
                  <a:schemeClr val="accent1">
                    <a:lumMod val="50000"/>
                  </a:schemeClr>
                </a:solidFill>
                <a:latin typeface="EHUSans"/>
              </a:rPr>
              <a:t> </a:t>
            </a:r>
            <a:r>
              <a:rPr lang="es-ES" sz="1200" u="none" kern="1200">
                <a:solidFill>
                  <a:schemeClr val="tx1"/>
                </a:solidFill>
                <a:latin typeface="EHUSans"/>
              </a:rPr>
              <a:t>.  Comisión Electoral . </a:t>
            </a:r>
            <a:r>
              <a:rPr lang="es-ES" sz="1200" b="0" u="none" kern="1200">
                <a:solidFill>
                  <a:schemeClr val="tx1"/>
                </a:solidFill>
                <a:latin typeface="EHUSans"/>
              </a:rPr>
              <a:t>Electoral </a:t>
            </a:r>
            <a:r>
              <a:rPr lang="es-ES" sz="1200" b="0" u="none" kern="1200" err="1">
                <a:solidFill>
                  <a:schemeClr val="tx1"/>
                </a:solidFill>
                <a:latin typeface="EHUSans"/>
              </a:rPr>
              <a:t>Commission</a:t>
            </a:r>
            <a:endParaRPr lang="es-ES" sz="1200" b="0" u="none" kern="1200">
              <a:solidFill>
                <a:schemeClr val="tx1"/>
              </a:solidFill>
              <a:latin typeface="EHUSan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750025" y="4944832"/>
            <a:ext cx="70997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hangingPunct="1"/>
            <a:r>
              <a:rPr lang="es-ES" sz="1400" u="none" kern="1200" cap="all" err="1">
                <a:solidFill>
                  <a:schemeClr val="accent1"/>
                </a:solidFill>
                <a:latin typeface="EHUSerif" panose="02000503050000020004" pitchFamily="2" charset="0"/>
              </a:rPr>
              <a:t>Ikasleen</a:t>
            </a:r>
            <a:r>
              <a:rPr lang="es-ES" sz="1400" u="none" kern="1200" cap="all">
                <a:solidFill>
                  <a:schemeClr val="accent1"/>
                </a:solidFill>
                <a:latin typeface="EHUSerif" panose="02000503050000020004" pitchFamily="2" charset="0"/>
              </a:rPr>
              <a:t> </a:t>
            </a:r>
            <a:r>
              <a:rPr lang="es-ES" sz="1400" u="none" kern="1200" cap="all" err="1">
                <a:solidFill>
                  <a:schemeClr val="accent1"/>
                </a:solidFill>
                <a:latin typeface="EHUSerif" panose="02000503050000020004" pitchFamily="2" charset="0"/>
              </a:rPr>
              <a:t>Kontseilua</a:t>
            </a:r>
            <a:br>
              <a:rPr lang="es-ES" sz="1400" u="none" kern="1200" cap="all">
                <a:solidFill>
                  <a:schemeClr val="bg1"/>
                </a:solidFill>
                <a:latin typeface="EHUSans" panose="02000503050000020004" pitchFamily="50"/>
              </a:rPr>
            </a:br>
            <a:r>
              <a:rPr lang="es-ES" sz="1400" u="none" kern="1200" cap="all">
                <a:solidFill>
                  <a:schemeClr val="bg1"/>
                </a:solidFill>
                <a:latin typeface="EHUSans" panose="02000503050000020004" pitchFamily="50"/>
              </a:rPr>
              <a:t>Consejo de Estudiantes</a:t>
            </a:r>
            <a:br>
              <a:rPr lang="es-ES" sz="1400" b="0" u="none" kern="1200" cap="all">
                <a:solidFill>
                  <a:schemeClr val="bg1"/>
                </a:solidFill>
                <a:latin typeface="EHUSans" panose="02000503050000020004" pitchFamily="50"/>
              </a:rPr>
            </a:br>
            <a:r>
              <a:rPr lang="es-ES" sz="1400" b="0" u="none" kern="1200" cap="all">
                <a:solidFill>
                  <a:schemeClr val="bg1"/>
                </a:solidFill>
                <a:latin typeface="EHUSans" panose="02000503050000020004" pitchFamily="50"/>
              </a:rPr>
              <a:t>Doctoral </a:t>
            </a:r>
            <a:r>
              <a:rPr lang="es-ES" sz="1400" b="0" u="none" kern="1200" cap="all" err="1">
                <a:solidFill>
                  <a:schemeClr val="bg1"/>
                </a:solidFill>
                <a:latin typeface="EHUSans" panose="02000503050000020004" pitchFamily="50"/>
              </a:rPr>
              <a:t>Student</a:t>
            </a:r>
            <a:r>
              <a:rPr lang="es-ES" sz="1400" b="0" u="none" kern="1200" cap="all">
                <a:solidFill>
                  <a:schemeClr val="bg1"/>
                </a:solidFill>
                <a:latin typeface="EHUSans" panose="02000503050000020004" pitchFamily="50"/>
              </a:rPr>
              <a:t> Council 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D2E7AEB-400A-484D-A95A-8F08DD34B3D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22" name="Título 4">
            <a:extLst>
              <a:ext uri="{FF2B5EF4-FFF2-40B4-BE49-F238E27FC236}">
                <a16:creationId xmlns:a16="http://schemas.microsoft.com/office/drawing/2014/main" id="{DE5A5758-6066-9C49-BCE0-61B8DCBF4F0D}"/>
              </a:ext>
            </a:extLst>
          </p:cNvPr>
          <p:cNvSpPr txBox="1">
            <a:spLocks/>
          </p:cNvSpPr>
          <p:nvPr/>
        </p:nvSpPr>
        <p:spPr>
          <a:xfrm>
            <a:off x="1846551" y="396079"/>
            <a:ext cx="9612633" cy="40848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200" err="1">
                <a:solidFill>
                  <a:schemeClr val="bg1"/>
                </a:solidFill>
                <a:latin typeface="EHUSerif"/>
              </a:rPr>
              <a:t>DOKen</a:t>
            </a:r>
            <a:r>
              <a:rPr lang="es-ES" sz="2200">
                <a:solidFill>
                  <a:schemeClr val="bg1"/>
                </a:solidFill>
                <a:latin typeface="EHUSerif"/>
              </a:rPr>
              <a:t> PERTSONAK </a:t>
            </a:r>
            <a:r>
              <a:rPr lang="es-ES" sz="22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200" b="0">
                <a:solidFill>
                  <a:schemeClr val="bg1"/>
                </a:solidFill>
                <a:latin typeface="EHUSans"/>
              </a:rPr>
              <a:t> </a:t>
            </a:r>
            <a:r>
              <a:rPr lang="es-ES" sz="2200">
                <a:latin typeface="EHUSans"/>
              </a:rPr>
              <a:t>Las PERSONAS de la </a:t>
            </a:r>
            <a:r>
              <a:rPr lang="es-ES" sz="2200" err="1">
                <a:latin typeface="EHUSans"/>
              </a:rPr>
              <a:t>DOKe</a:t>
            </a:r>
            <a:r>
              <a:rPr lang="es-ES" sz="2200">
                <a:latin typeface="EHUSans"/>
              </a:rPr>
              <a:t>. </a:t>
            </a:r>
            <a:r>
              <a:rPr lang="es-ES" sz="2200" b="0" err="1">
                <a:latin typeface="EHUSans"/>
              </a:rPr>
              <a:t>DOKe’s</a:t>
            </a:r>
            <a:r>
              <a:rPr lang="es-ES" sz="2200" b="0">
                <a:latin typeface="EHUSans"/>
              </a:rPr>
              <a:t>  STAFF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D01CB6-1187-9246-8137-4489082B06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2047" y="1269790"/>
            <a:ext cx="1621839" cy="107700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2DCE22A-A4CD-4A4D-B6F8-AE02A279055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3805" y="1403280"/>
            <a:ext cx="855216" cy="85521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824692D-D13A-0244-A573-6B52E52E5F13}"/>
              </a:ext>
            </a:extLst>
          </p:cNvPr>
          <p:cNvSpPr txBox="1"/>
          <p:nvPr/>
        </p:nvSpPr>
        <p:spPr>
          <a:xfrm>
            <a:off x="5335975" y="1289240"/>
            <a:ext cx="17675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6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3D7E870-BB19-0A42-9153-DEA574956E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669" y="4880632"/>
            <a:ext cx="890839" cy="890839"/>
          </a:xfrm>
          <a:prstGeom prst="rect">
            <a:avLst/>
          </a:prstGeom>
        </p:spPr>
      </p:pic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876AD1ED-FCD4-AF4C-BEF8-543A05251DD5}"/>
              </a:ext>
            </a:extLst>
          </p:cNvPr>
          <p:cNvSpPr/>
          <p:nvPr/>
        </p:nvSpPr>
        <p:spPr>
          <a:xfrm>
            <a:off x="6745333" y="5039526"/>
            <a:ext cx="4195735" cy="659936"/>
          </a:xfrm>
          <a:prstGeom prst="round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56E91A17-A3F0-2940-824E-459A684A4960}"/>
              </a:ext>
            </a:extLst>
          </p:cNvPr>
          <p:cNvSpPr txBox="1"/>
          <p:nvPr/>
        </p:nvSpPr>
        <p:spPr>
          <a:xfrm>
            <a:off x="6962308" y="5153872"/>
            <a:ext cx="3855004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2000" u="none" err="1">
                <a:solidFill>
                  <a:schemeClr val="tx1"/>
                </a:solidFill>
                <a:latin typeface="EHUSans"/>
              </a:rPr>
              <a:t>doke.doktoregaiak@ehu.eus</a:t>
            </a:r>
            <a:endParaRPr lang="es-ES" sz="200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E67E34F-5D5F-E544-B575-2D8B8BD1CF23}"/>
              </a:ext>
            </a:extLst>
          </p:cNvPr>
          <p:cNvSpPr txBox="1"/>
          <p:nvPr/>
        </p:nvSpPr>
        <p:spPr>
          <a:xfrm>
            <a:off x="7177270" y="2243925"/>
            <a:ext cx="47547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21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35A5B0A-CA8C-C54F-BDDD-71FB2B35E1F6}"/>
              </a:ext>
            </a:extLst>
          </p:cNvPr>
          <p:cNvSpPr txBox="1"/>
          <p:nvPr/>
        </p:nvSpPr>
        <p:spPr>
          <a:xfrm>
            <a:off x="7177270" y="1555785"/>
            <a:ext cx="47547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94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02AC8AAD-C258-3E40-84CC-EEC514595577}"/>
              </a:ext>
            </a:extLst>
          </p:cNvPr>
          <p:cNvCxnSpPr/>
          <p:nvPr/>
        </p:nvCxnSpPr>
        <p:spPr>
          <a:xfrm>
            <a:off x="2136821" y="3233455"/>
            <a:ext cx="777669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Gráfico 40">
            <a:hlinkClick r:id="rId7"/>
            <a:extLst>
              <a:ext uri="{FF2B5EF4-FFF2-40B4-BE49-F238E27FC236}">
                <a16:creationId xmlns:a16="http://schemas.microsoft.com/office/drawing/2014/main" id="{4EF20C14-0294-4849-B626-EBA18AC89026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249196" y="5769707"/>
            <a:ext cx="375480" cy="486000"/>
          </a:xfrm>
          <a:prstGeom prst="rect">
            <a:avLst/>
          </a:prstGeom>
          <a:ln w="0">
            <a:noFill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3A46A59-6DF5-024A-0AC8-588EEBE32EB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B91482B-07A6-493E-5F94-3A51A38CE72C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4" name="23 organoak">
            <a:hlinkClick r:id="" action="ppaction://media"/>
            <a:extLst>
              <a:ext uri="{FF2B5EF4-FFF2-40B4-BE49-F238E27FC236}">
                <a16:creationId xmlns:a16="http://schemas.microsoft.com/office/drawing/2014/main" id="{760CFFFB-B879-8A94-A095-58A87A06EA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90052"/>
      </p:ext>
    </p:extLst>
  </p:cSld>
  <p:clrMapOvr>
    <a:masterClrMapping/>
  </p:clrMapOvr>
  <p:transition spd="med" advTm="6549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FDE4F-0DDB-B6F6-D447-36E75CB6A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6DC286D-0CD7-84FC-B691-62DB3FC45F2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8</a:t>
            </a:fld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090E872-63A6-1642-7FB2-F25984AB164E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A4818F4-8273-2358-734D-C0B689B1A37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DE080C3-61BA-E5A7-87D7-6D66594FB54C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8EBD264-BD74-D860-59E9-CBC073A0B9DD}"/>
              </a:ext>
            </a:extLst>
          </p:cNvPr>
          <p:cNvSpPr/>
          <p:nvPr/>
        </p:nvSpPr>
        <p:spPr>
          <a:xfrm>
            <a:off x="1614406" y="-6561"/>
            <a:ext cx="10578094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4" name="Título 4">
            <a:extLst>
              <a:ext uri="{FF2B5EF4-FFF2-40B4-BE49-F238E27FC236}">
                <a16:creationId xmlns:a16="http://schemas.microsoft.com/office/drawing/2014/main" id="{9AD2921C-57D1-60A4-2702-62330AA471B4}"/>
              </a:ext>
            </a:extLst>
          </p:cNvPr>
          <p:cNvSpPr txBox="1">
            <a:spLocks/>
          </p:cNvSpPr>
          <p:nvPr/>
        </p:nvSpPr>
        <p:spPr>
          <a:xfrm>
            <a:off x="1622179" y="265803"/>
            <a:ext cx="6317274" cy="559274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hangingPunct="1"/>
            <a:r>
              <a:rPr lang="es-ES" sz="2000">
                <a:solidFill>
                  <a:schemeClr val="bg1"/>
                </a:solidFill>
                <a:latin typeface="EHUSerif"/>
              </a:rPr>
              <a:t>EKITALDIAK.</a:t>
            </a:r>
            <a:r>
              <a:rPr lang="es-ES" sz="2000">
                <a:latin typeface="EHUSerif"/>
              </a:rPr>
              <a:t>  EVENTOS</a:t>
            </a:r>
            <a:r>
              <a:rPr lang="es-ES" sz="2000" b="0">
                <a:latin typeface="EHUSans"/>
              </a:rPr>
              <a:t>.</a:t>
            </a:r>
            <a:r>
              <a:rPr lang="es-ES" sz="2000">
                <a:latin typeface="EHUSans"/>
              </a:rPr>
              <a:t>  </a:t>
            </a:r>
            <a:r>
              <a:rPr lang="es-ES" sz="2000" b="0">
                <a:latin typeface="EHUSans"/>
              </a:rPr>
              <a:t>EVENTS.</a:t>
            </a:r>
          </a:p>
        </p:txBody>
      </p:sp>
      <p:sp>
        <p:nvSpPr>
          <p:cNvPr id="9" name="CuadroTexto 6">
            <a:extLst>
              <a:ext uri="{FF2B5EF4-FFF2-40B4-BE49-F238E27FC236}">
                <a16:creationId xmlns:a16="http://schemas.microsoft.com/office/drawing/2014/main" id="{342FE97F-EAEC-D556-AE75-00FB1BEB5739}"/>
              </a:ext>
            </a:extLst>
          </p:cNvPr>
          <p:cNvSpPr/>
          <p:nvPr/>
        </p:nvSpPr>
        <p:spPr>
          <a:xfrm>
            <a:off x="9331565" y="6245092"/>
            <a:ext cx="2748695" cy="18466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600" b="0" u="none" spc="-1" err="1">
                <a:solidFill>
                  <a:srgbClr val="FF0000"/>
                </a:solidFill>
                <a:latin typeface="EHUSerif"/>
                <a:ea typeface="Arial"/>
              </a:rPr>
              <a:t>Eguneratuta</a:t>
            </a:r>
            <a:r>
              <a:rPr lang="es-ES" sz="600" b="0" u="none" spc="-1">
                <a:solidFill>
                  <a:srgbClr val="FF0000"/>
                </a:solidFill>
                <a:latin typeface="EHUSerif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Actualizado.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Updated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Abendua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Diciembre.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December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,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 2025</a:t>
            </a:r>
            <a:endParaRPr lang="es-ES" sz="600" u="none" strike="noStrike" spc="-1">
              <a:solidFill>
                <a:srgbClr val="FF0000"/>
              </a:solidFill>
              <a:latin typeface="EHUSan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155C13C-B902-DDC5-F7AF-3714AFD5C1AF}"/>
              </a:ext>
            </a:extLst>
          </p:cNvPr>
          <p:cNvSpPr txBox="1"/>
          <p:nvPr/>
        </p:nvSpPr>
        <p:spPr>
          <a:xfrm>
            <a:off x="1414344" y="1448720"/>
            <a:ext cx="3426117" cy="1107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Doktoregaien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harrera</a:t>
            </a:r>
            <a:endParaRPr lang="es-ES" err="1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200" u="none">
                <a:solidFill>
                  <a:schemeClr val="tx1"/>
                </a:solidFill>
                <a:latin typeface="EHUSans"/>
              </a:rPr>
              <a:t>Jornada de acogida de doctorandos/as</a:t>
            </a:r>
          </a:p>
          <a:p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Welcome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day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for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doctoral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students</a:t>
            </a:r>
            <a:endParaRPr lang="es-ES" sz="1200" b="0" u="none">
              <a:solidFill>
                <a:schemeClr val="tx1"/>
              </a:solidFill>
              <a:latin typeface="EHUSans"/>
            </a:endParaRPr>
          </a:p>
          <a:p>
            <a:pPr marL="0" marR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12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EHUSans"/>
              <a:ea typeface="+mn-ea"/>
              <a:cs typeface="+mn-cs"/>
            </a:endParaRPr>
          </a:p>
          <a:p>
            <a:pPr algn="r"/>
            <a:endParaRPr lang="es-ES" sz="1800" b="0" u="none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0AEE4CB-1188-6026-9757-27B027E2A54A}"/>
              </a:ext>
            </a:extLst>
          </p:cNvPr>
          <p:cNvSpPr txBox="1"/>
          <p:nvPr/>
        </p:nvSpPr>
        <p:spPr>
          <a:xfrm>
            <a:off x="4589343" y="1448720"/>
            <a:ext cx="342611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2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Doktore</a:t>
            </a:r>
            <a:r>
              <a:rPr lang="es-ES" sz="12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2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berriak</a:t>
            </a:r>
            <a:r>
              <a:rPr lang="es-ES" sz="12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2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izendatzeko</a:t>
            </a:r>
            <a:r>
              <a:rPr lang="es-ES" sz="1200" u="none" dirty="0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200" u="none" dirty="0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ekitaldia</a:t>
            </a:r>
            <a:endParaRPr lang="es-ES" dirty="0" err="1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200" u="none" dirty="0">
                <a:solidFill>
                  <a:schemeClr val="tx1"/>
                </a:solidFill>
                <a:latin typeface="EHUSans"/>
              </a:rPr>
              <a:t>Acto de investidura de nuevos doctores</a:t>
            </a:r>
          </a:p>
          <a:p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Investiture</a:t>
            </a:r>
            <a:r>
              <a:rPr lang="es-ES" sz="12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Ceremony</a:t>
            </a:r>
            <a:r>
              <a:rPr lang="es-ES" sz="1200" b="0" u="none" dirty="0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for</a:t>
            </a:r>
            <a:r>
              <a:rPr lang="es-ES" sz="1200" b="0" u="none" dirty="0">
                <a:solidFill>
                  <a:schemeClr val="tx1"/>
                </a:solidFill>
                <a:latin typeface="EHUSans"/>
              </a:rPr>
              <a:t> new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doctors</a:t>
            </a:r>
            <a:endParaRPr lang="es-ES" sz="12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EHUSans"/>
              <a:ea typeface="+mn-ea"/>
              <a:cs typeface="+mn-cs"/>
            </a:endParaRPr>
          </a:p>
          <a:p>
            <a:pPr algn="r"/>
            <a:endParaRPr lang="es-ES" sz="1800" b="0" u="none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22788F7-938B-1D12-4FBE-10A6EADB6147}"/>
              </a:ext>
            </a:extLst>
          </p:cNvPr>
          <p:cNvSpPr txBox="1"/>
          <p:nvPr/>
        </p:nvSpPr>
        <p:spPr>
          <a:xfrm>
            <a:off x="8018342" y="1448720"/>
            <a:ext cx="3426117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Doktorego</a:t>
            </a:r>
            <a:r>
              <a:rPr lang="es-ES" sz="1200" u="none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 </a:t>
            </a:r>
            <a:r>
              <a:rPr lang="es-ES" sz="1200" u="none" err="1">
                <a:solidFill>
                  <a:schemeClr val="accent1">
                    <a:lumMod val="50000"/>
                  </a:schemeClr>
                </a:solidFill>
                <a:latin typeface="EHUSerif"/>
                <a:sym typeface="EHUSans"/>
              </a:rPr>
              <a:t>Eguna</a:t>
            </a:r>
            <a:endParaRPr lang="es-ES" err="1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s-ES" sz="1200" u="none" err="1">
                <a:solidFill>
                  <a:schemeClr val="tx1"/>
                </a:solidFill>
                <a:latin typeface="EHUSans"/>
              </a:rPr>
              <a:t>Doktorego</a:t>
            </a:r>
            <a:r>
              <a:rPr lang="es-ES" sz="120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u="none" err="1">
                <a:solidFill>
                  <a:schemeClr val="tx1"/>
                </a:solidFill>
                <a:latin typeface="EHUSans"/>
              </a:rPr>
              <a:t>eguna</a:t>
            </a:r>
            <a:r>
              <a:rPr lang="es-ES" sz="1200" u="none">
                <a:solidFill>
                  <a:schemeClr val="tx1"/>
                </a:solidFill>
                <a:latin typeface="EHUSans"/>
              </a:rPr>
              <a:t> (Día del doctorado)</a:t>
            </a:r>
          </a:p>
          <a:p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Doktorego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Eguna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(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Doctorate's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 </a:t>
            </a:r>
            <a:r>
              <a:rPr lang="es-ES" sz="1200" b="0" u="none" err="1">
                <a:solidFill>
                  <a:schemeClr val="tx1"/>
                </a:solidFill>
                <a:latin typeface="EHUSans"/>
              </a:rPr>
              <a:t>day</a:t>
            </a:r>
            <a:r>
              <a:rPr lang="es-ES" sz="1200" b="0" u="none">
                <a:solidFill>
                  <a:schemeClr val="tx1"/>
                </a:solidFill>
                <a:latin typeface="EHUSans"/>
              </a:rPr>
              <a:t>)</a:t>
            </a:r>
            <a:endParaRPr lang="es-ES">
              <a:solidFill>
                <a:schemeClr val="tx1"/>
              </a:solidFill>
            </a:endParaRPr>
          </a:p>
          <a:p>
            <a:pPr marL="0" marR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1800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Imagen 15" descr="Doktorego Eguna 2024 - Doctoral School - EHU">
            <a:extLst>
              <a:ext uri="{FF2B5EF4-FFF2-40B4-BE49-F238E27FC236}">
                <a16:creationId xmlns:a16="http://schemas.microsoft.com/office/drawing/2014/main" id="{1E82B09D-581F-0C26-871E-FE3335076A9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124" b="-869"/>
          <a:stretch>
            <a:fillRect/>
          </a:stretch>
        </p:blipFill>
        <p:spPr>
          <a:xfrm>
            <a:off x="8499111" y="2773114"/>
            <a:ext cx="3354988" cy="2182814"/>
          </a:xfrm>
          <a:prstGeom prst="rect">
            <a:avLst/>
          </a:prstGeom>
        </p:spPr>
      </p:pic>
      <p:pic>
        <p:nvPicPr>
          <p:cNvPr id="17" name="Imagen 16" descr="La UPV/EHU homenajea a las 627 personas que leyeron sus tesis en 2017 -  Campusa - EHU">
            <a:extLst>
              <a:ext uri="{FF2B5EF4-FFF2-40B4-BE49-F238E27FC236}">
                <a16:creationId xmlns:a16="http://schemas.microsoft.com/office/drawing/2014/main" id="{6DBBBF8D-7D6E-24CD-173C-6F3495EEA9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9213" y="2768104"/>
            <a:ext cx="3378198" cy="2171103"/>
          </a:xfrm>
          <a:prstGeom prst="rect">
            <a:avLst/>
          </a:prstGeom>
        </p:spPr>
      </p:pic>
      <p:pic>
        <p:nvPicPr>
          <p:cNvPr id="18" name="Imagen 17" descr="Texto&#10;&#10;El contenido generado por IA puede ser incorrecto.">
            <a:extLst>
              <a:ext uri="{FF2B5EF4-FFF2-40B4-BE49-F238E27FC236}">
                <a16:creationId xmlns:a16="http://schemas.microsoft.com/office/drawing/2014/main" id="{C80960EF-9ACF-1103-6B41-1CCC7730A25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4750" y="2761379"/>
            <a:ext cx="3952876" cy="216867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CA73BE4D-8352-FC95-C1DF-12719987727D}"/>
              </a:ext>
            </a:extLst>
          </p:cNvPr>
          <p:cNvSpPr txBox="1"/>
          <p:nvPr/>
        </p:nvSpPr>
        <p:spPr>
          <a:xfrm>
            <a:off x="2143125" y="4937125"/>
            <a:ext cx="2016125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u="none" baseline="0">
                <a:latin typeface="EHUSans"/>
              </a:rPr>
              <a:t>3.12.2025</a:t>
            </a:r>
            <a:endParaRPr lang="es-ES" sz="2400" u="none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9470AC3-2CB4-9C91-7D1E-A8147788A01E}"/>
              </a:ext>
            </a:extLst>
          </p:cNvPr>
          <p:cNvSpPr txBox="1"/>
          <p:nvPr/>
        </p:nvSpPr>
        <p:spPr>
          <a:xfrm>
            <a:off x="5810250" y="4937124"/>
            <a:ext cx="2016125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u="none">
                <a:latin typeface="EHUSans"/>
              </a:rPr>
              <a:t>29.05.2025</a:t>
            </a:r>
            <a:endParaRPr lang="es-ES" sz="2400" u="none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6DA1FE3-F6C3-8DBA-2A48-C68D5C0AD4B0}"/>
              </a:ext>
            </a:extLst>
          </p:cNvPr>
          <p:cNvSpPr txBox="1"/>
          <p:nvPr/>
        </p:nvSpPr>
        <p:spPr>
          <a:xfrm>
            <a:off x="9167811" y="4937123"/>
            <a:ext cx="2016125" cy="892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u="none">
                <a:latin typeface="EHUSans"/>
              </a:rPr>
              <a:t>10.06.2025</a:t>
            </a:r>
            <a:endParaRPr lang="es-ES" sz="2400" u="none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5" name="24 ekitaldiak">
            <a:hlinkClick r:id="" action="ppaction://media"/>
            <a:extLst>
              <a:ext uri="{FF2B5EF4-FFF2-40B4-BE49-F238E27FC236}">
                <a16:creationId xmlns:a16="http://schemas.microsoft.com/office/drawing/2014/main" id="{64207C57-5E8A-D61A-64A2-750969650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5361" y="5905352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995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3AE2365DB354418944B7B5EFB3EDCB" ma:contentTypeVersion="13" ma:contentTypeDescription="Crear nuevo documento." ma:contentTypeScope="" ma:versionID="ff4a19835eea0a25e2c9c18dd17e3d46">
  <xsd:schema xmlns:xsd="http://www.w3.org/2001/XMLSchema" xmlns:xs="http://www.w3.org/2001/XMLSchema" xmlns:p="http://schemas.microsoft.com/office/2006/metadata/properties" xmlns:ns2="f2072836-9eba-4490-b4e8-b6a0ad0ccac7" xmlns:ns3="0b6c3ed6-2bb9-417a-a642-694f9f0ab7e1" targetNamespace="http://schemas.microsoft.com/office/2006/metadata/properties" ma:root="true" ma:fieldsID="bce745ed69cfae063586ffdaf55a935e" ns2:_="" ns3:_="">
    <xsd:import namespace="f2072836-9eba-4490-b4e8-b6a0ad0ccac7"/>
    <xsd:import namespace="0b6c3ed6-2bb9-417a-a642-694f9f0ab7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72836-9eba-4490-b4e8-b6a0ad0cc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d04307a-8975-4cc6-89e8-356b3fc343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c3ed6-2bb9-417a-a642-694f9f0ab7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ff65c1-e142-4304-afed-f214a219d9ab}" ma:internalName="TaxCatchAll" ma:showField="CatchAllData" ma:web="0b6c3ed6-2bb9-417a-a642-694f9f0ab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072836-9eba-4490-b4e8-b6a0ad0ccac7">
      <Terms xmlns="http://schemas.microsoft.com/office/infopath/2007/PartnerControls"/>
    </lcf76f155ced4ddcb4097134ff3c332f>
    <TaxCatchAll xmlns="0b6c3ed6-2bb9-417a-a642-694f9f0ab7e1" xsi:nil="true"/>
  </documentManagement>
</p:properties>
</file>

<file path=customXml/itemProps1.xml><?xml version="1.0" encoding="utf-8"?>
<ds:datastoreItem xmlns:ds="http://schemas.openxmlformats.org/officeDocument/2006/customXml" ds:itemID="{A43DB294-BB19-4179-B947-7FAA8D45A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72836-9eba-4490-b4e8-b6a0ad0ccac7"/>
    <ds:schemaRef ds:uri="0b6c3ed6-2bb9-417a-a642-694f9f0ab7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3904DA-80CA-4D38-931A-7FB1675E90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D7FCB5-00B9-4BFA-9D76-1926E7EFB4F5}">
  <ds:schemaRefs>
    <ds:schemaRef ds:uri="00959536-5d38-4ca1-813d-43f84385441f"/>
    <ds:schemaRef ds:uri="0b6c3ed6-2bb9-417a-a642-694f9f0ab7e1"/>
    <ds:schemaRef ds:uri="6dfc8cee-dd26-47b0-a3ed-d71f1aed02da"/>
    <ds:schemaRef ds:uri="f2072836-9eba-4490-b4e8-b6a0ad0cca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591</Words>
  <Application>Microsoft Macintosh PowerPoint</Application>
  <PresentationFormat>Panorámica</PresentationFormat>
  <Paragraphs>150</Paragraphs>
  <Slides>8</Slides>
  <Notes>1</Notes>
  <HiddenSlides>0</HiddenSlides>
  <MMClips>8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Calibri</vt:lpstr>
      <vt:lpstr>EHUSans</vt:lpstr>
      <vt:lpstr>EHUSerif</vt:lpstr>
      <vt:lpstr>Liberation Sans</vt:lpstr>
      <vt:lpstr>Lohit Hindi</vt:lpstr>
      <vt:lpstr>Times New Roman</vt:lpstr>
      <vt:lpstr>WenQuanYi Zen Hei</vt:lpstr>
      <vt:lpstr>PORTADA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UPV/EHUko doktoregaiei harrera</dc:title>
  <dc:creator>DOKe</dc:creator>
  <cp:lastModifiedBy>Aida Vallejo</cp:lastModifiedBy>
  <cp:revision>276</cp:revision>
  <cp:lastPrinted>2024-11-26T09:29:29Z</cp:lastPrinted>
  <dcterms:modified xsi:type="dcterms:W3CDTF">2025-11-28T11:04:56Z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0x0101004F3AE2365DB354418944B7B5EFB3EDCB</vt:lpwstr>
  </property>
  <property fmtid="{D5CDD505-2E9C-101B-9397-08002B2CF9AE}" pid="3" name="MediaServiceImageTags">
    <vt:lpwstr/>
  </property>
</Properties>
</file>