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519" r:id="rId5"/>
    <p:sldId id="545" r:id="rId6"/>
    <p:sldId id="552" r:id="rId7"/>
    <p:sldId id="541" r:id="rId8"/>
    <p:sldId id="562" r:id="rId9"/>
    <p:sldId id="542" r:id="rId10"/>
    <p:sldId id="482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5DEBA-16FF-DAE0-1AEF-0D26C8E62E55}" v="47" dt="2025-11-27T16:34:53.201"/>
    <p1510:client id="{B2698EFF-B8E3-49FC-708C-78FCD86325E4}" v="156" dt="2025-11-27T12:45:21.755"/>
    <p1510:client id="{D60D7686-F3C4-FC12-64B4-19A5A190D5A6}" v="125" dt="2025-11-27T21:56:10.771"/>
    <p1510:client id="{C08831F2-81C0-6CCD-711B-147CA2DF3359}" v="339" dt="2025-11-28T10:48:33.827"/>
    <p1510:client id="{D5C854D8-EA5F-C03F-0FC4-32A6A493A1F0}" v="49" dt="2025-11-27T15:15:51.52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www.ehu.eus/eu/web/doktorego-eskola/" TargetMode="External"/><Relationship Id="rId5" Type="http://schemas.openxmlformats.org/officeDocument/2006/relationships/hyperlink" Target="https://www.ehu.eus/es/web/doktoregoa/doktoregoa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s/web/doktoregoa/tesis-doctoral/impresos" TargetMode="External"/><Relationship Id="rId12" Type="http://schemas.openxmlformats.org/officeDocument/2006/relationships/image" Target="../media/image1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s://www.ehu.eus/en/web/doktorego-eskola/calendarios-y-plazos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hyperlink" Target="https://www.ehu.eus/eu/web/doktorego-eskola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hyperlink" Target="https://www.ehu.eus/eu/web/doktorego-eskol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ongi etorri ona">
            <a:hlinkClick r:id="" action="ppaction://media"/>
            <a:extLst>
              <a:ext uri="{FF2B5EF4-FFF2-40B4-BE49-F238E27FC236}">
                <a16:creationId xmlns:a16="http://schemas.microsoft.com/office/drawing/2014/main" id="{29E2A9BF-466A-3E88-C0C8-15EB970DA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305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3" name="02 intro gaiak - ona">
            <a:hlinkClick r:id="" action="ppaction://media"/>
            <a:extLst>
              <a:ext uri="{FF2B5EF4-FFF2-40B4-BE49-F238E27FC236}">
                <a16:creationId xmlns:a16="http://schemas.microsoft.com/office/drawing/2014/main" id="{D1231FA1-C6D8-070F-B431-52105BF3A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847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66E63-7E92-31CF-7F3E-C72FD7FF3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C0DE990-6BF8-8E34-BAB1-BC30E6BD181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445C941-4999-B28A-B00B-A2E814D46384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BD58DD4-ECA2-BEB7-F1FA-4CF2D36EDEB6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86C9B9AC-B432-6A32-7023-4CF0F3B8DC99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1AEBE961-1524-5592-05AB-1AC288A67542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3B7E17A2-E26F-348F-71A0-C52EFAA49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94A5700C-AB46-EDE5-96B6-744119F4D2D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680170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B70A0173-B51F-D278-F7C9-633E73EBE95D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Web-sites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82A93F68-AF4A-C2FA-8B90-82F00D59B389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Páginas web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8DF35CAC-D1D4-C91D-555E-48005AD431DC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Web-guneak</a:t>
            </a:r>
            <a:endParaRPr lang="en-GB" sz="5000">
              <a:latin typeface="EHUSerif"/>
              <a:cs typeface="Times New Roman"/>
            </a:endParaRPr>
          </a:p>
        </p:txBody>
      </p:sp>
      <p:pic>
        <p:nvPicPr>
          <p:cNvPr id="3" name="25 intro webguneak">
            <a:hlinkClick r:id="" action="ppaction://media"/>
            <a:extLst>
              <a:ext uri="{FF2B5EF4-FFF2-40B4-BE49-F238E27FC236}">
                <a16:creationId xmlns:a16="http://schemas.microsoft.com/office/drawing/2014/main" id="{40F48408-5F44-9EF1-D58A-675B60C7F7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80565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12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3DCFA4C-708A-9288-1FE0-36491765F66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BC4C906-C585-2412-57DC-F8D17E60C5B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693D162-5A1A-0EEA-7F13-47DC27FEAD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B4BD52B0-840C-1022-A9B2-D805B8E50B0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ED7563B-1781-3B7B-8712-8176FBDCA2CA}"/>
              </a:ext>
            </a:extLst>
          </p:cNvPr>
          <p:cNvSpPr/>
          <p:nvPr/>
        </p:nvSpPr>
        <p:spPr>
          <a:xfrm>
            <a:off x="1614406" y="-6561"/>
            <a:ext cx="10578094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4" name="Título 4">
            <a:extLst>
              <a:ext uri="{FF2B5EF4-FFF2-40B4-BE49-F238E27FC236}">
                <a16:creationId xmlns:a16="http://schemas.microsoft.com/office/drawing/2014/main" id="{77A52478-9AAD-49C6-03A3-62BF33A5662C}"/>
              </a:ext>
            </a:extLst>
          </p:cNvPr>
          <p:cNvSpPr txBox="1">
            <a:spLocks/>
          </p:cNvSpPr>
          <p:nvPr/>
        </p:nvSpPr>
        <p:spPr>
          <a:xfrm>
            <a:off x="1622179" y="265803"/>
            <a:ext cx="6317274" cy="5592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>
                <a:latin typeface="EHUSerif"/>
              </a:rPr>
              <a:t>  PÁGINAS </a:t>
            </a:r>
            <a:r>
              <a:rPr lang="es-ES" sz="2000">
                <a:latin typeface="EHUSans"/>
              </a:rPr>
              <a:t>WEB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WEB-SITES.</a:t>
            </a: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7455BF27-3022-2ACD-D50F-4FB91CF63D0F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7" name="CuadroTexto 10">
            <a:extLst>
              <a:ext uri="{FF2B5EF4-FFF2-40B4-BE49-F238E27FC236}">
                <a16:creationId xmlns:a16="http://schemas.microsoft.com/office/drawing/2014/main" id="{9290AFFE-2A97-7CA9-E074-02B07A0ADC9D}"/>
              </a:ext>
            </a:extLst>
          </p:cNvPr>
          <p:cNvSpPr txBox="1"/>
          <p:nvPr/>
        </p:nvSpPr>
        <p:spPr>
          <a:xfrm>
            <a:off x="3218425" y="1711791"/>
            <a:ext cx="6307429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PROGRAMAren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 web-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orria</a:t>
            </a:r>
            <a:endParaRPr lang="es-ES" sz="18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r>
              <a:rPr lang="es-ES" sz="1800" u="none">
                <a:solidFill>
                  <a:schemeClr val="tx1"/>
                </a:solidFill>
                <a:latin typeface="EHUSans"/>
              </a:rPr>
              <a:t>Web del PROGRAMA de doctorado</a:t>
            </a:r>
          </a:p>
          <a:p>
            <a:r>
              <a:rPr lang="es-ES" sz="1800" b="0" u="none">
                <a:solidFill>
                  <a:schemeClr val="tx1"/>
                </a:solidFill>
                <a:latin typeface="EHUSans"/>
              </a:rPr>
              <a:t>Doctoral </a:t>
            </a:r>
            <a:r>
              <a:rPr lang="es-ES" sz="1800" b="0" u="none" err="1">
                <a:solidFill>
                  <a:schemeClr val="tx1"/>
                </a:solidFill>
                <a:latin typeface="EHUSans"/>
              </a:rPr>
              <a:t>PROGRAMME’s</a:t>
            </a:r>
            <a:r>
              <a:rPr lang="es-ES" sz="1800" b="0" u="none">
                <a:solidFill>
                  <a:schemeClr val="tx1"/>
                </a:solidFill>
                <a:latin typeface="EHUSans"/>
              </a:rPr>
              <a:t>  web-site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3" name="Picture 12" descr="A screenshot of a video camera&#10;&#10;AI-generated content may be incorrect.">
            <a:extLst>
              <a:ext uri="{FF2B5EF4-FFF2-40B4-BE49-F238E27FC236}">
                <a16:creationId xmlns:a16="http://schemas.microsoft.com/office/drawing/2014/main" id="{72DB40AC-57B2-09F7-634A-CE802189863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6127" y="2942788"/>
            <a:ext cx="5187194" cy="2510405"/>
          </a:xfrm>
          <a:prstGeom prst="rect">
            <a:avLst/>
          </a:prstGeom>
        </p:spPr>
      </p:pic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693D187-74BA-5984-482C-9E55B77B109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5173" y="2970444"/>
            <a:ext cx="4984460" cy="2483054"/>
          </a:xfrm>
          <a:prstGeom prst="rect">
            <a:avLst/>
          </a:prstGeom>
        </p:spPr>
      </p:pic>
      <p:pic>
        <p:nvPicPr>
          <p:cNvPr id="3" name="26 webgune programak">
            <a:hlinkClick r:id="" action="ppaction://media"/>
            <a:extLst>
              <a:ext uri="{FF2B5EF4-FFF2-40B4-BE49-F238E27FC236}">
                <a16:creationId xmlns:a16="http://schemas.microsoft.com/office/drawing/2014/main" id="{626B5177-0B24-E362-9F21-0D8AB1CBC7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361" y="589110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69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32CEA-372D-3F05-A07F-D3D722C22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2B9CB0B-DBA4-CB61-03E7-F9ACB2D78D6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053A96-522E-674C-4728-8CC21FD8BB2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CF4B5CD-B810-6C8C-0F2A-F06CABA566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A9B6AA35-8867-69A8-3BB8-C32F18AA3399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337C502-ADBC-4EE1-1F16-FD4A0B5878A1}"/>
              </a:ext>
            </a:extLst>
          </p:cNvPr>
          <p:cNvSpPr/>
          <p:nvPr/>
        </p:nvSpPr>
        <p:spPr>
          <a:xfrm>
            <a:off x="1614406" y="-6561"/>
            <a:ext cx="10578094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4" name="Título 4">
            <a:extLst>
              <a:ext uri="{FF2B5EF4-FFF2-40B4-BE49-F238E27FC236}">
                <a16:creationId xmlns:a16="http://schemas.microsoft.com/office/drawing/2014/main" id="{75F1EDDD-7452-D979-98F4-E0F8AD71946E}"/>
              </a:ext>
            </a:extLst>
          </p:cNvPr>
          <p:cNvSpPr txBox="1">
            <a:spLocks/>
          </p:cNvSpPr>
          <p:nvPr/>
        </p:nvSpPr>
        <p:spPr>
          <a:xfrm>
            <a:off x="1622179" y="265803"/>
            <a:ext cx="6317274" cy="5592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>
                <a:latin typeface="EHUSerif"/>
              </a:rPr>
              <a:t>  PÁGINAS </a:t>
            </a:r>
            <a:r>
              <a:rPr lang="es-ES" sz="2000">
                <a:latin typeface="EHUSans"/>
              </a:rPr>
              <a:t>WEB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WEB-SITES.</a:t>
            </a: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69BE11F6-2615-DC25-3151-26F8C1DE4D7F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3" name="CuadroTexto 15">
            <a:extLst>
              <a:ext uri="{FF2B5EF4-FFF2-40B4-BE49-F238E27FC236}">
                <a16:creationId xmlns:a16="http://schemas.microsoft.com/office/drawing/2014/main" id="{96665E36-D3ED-121B-CC5B-9EAF96B46EEE}"/>
              </a:ext>
            </a:extLst>
          </p:cNvPr>
          <p:cNvSpPr txBox="1"/>
          <p:nvPr/>
        </p:nvSpPr>
        <p:spPr>
          <a:xfrm>
            <a:off x="6934899" y="5498285"/>
            <a:ext cx="455801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https://www.ehu.eus/es/web/doktoregoa/doktoregoa</a:t>
            </a:r>
            <a:r>
              <a:rPr lang="en-US" sz="1200" b="0">
                <a:solidFill>
                  <a:srgbClr val="33CCCC"/>
                </a:solidFill>
              </a:rPr>
              <a:t> </a:t>
            </a:r>
            <a:endParaRPr lang="es-ES" sz="1200" b="0">
              <a:solidFill>
                <a:srgbClr val="33CCCC"/>
              </a:solidFill>
            </a:endParaRPr>
          </a:p>
        </p:txBody>
      </p:sp>
      <p:sp>
        <p:nvSpPr>
          <p:cNvPr id="5" name="CuadroTexto 17">
            <a:extLst>
              <a:ext uri="{FF2B5EF4-FFF2-40B4-BE49-F238E27FC236}">
                <a16:creationId xmlns:a16="http://schemas.microsoft.com/office/drawing/2014/main" id="{9A212E82-E4A6-2036-96AF-C34EBC4A115C}"/>
              </a:ext>
            </a:extLst>
          </p:cNvPr>
          <p:cNvSpPr txBox="1"/>
          <p:nvPr/>
        </p:nvSpPr>
        <p:spPr>
          <a:xfrm>
            <a:off x="2292991" y="5533238"/>
            <a:ext cx="3607267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</a:t>
            </a:r>
            <a:r>
              <a:rPr lang="en-US" sz="1200" b="0">
                <a:solidFill>
                  <a:srgbClr val="33CCCC"/>
                </a:solidFill>
              </a:rPr>
              <a:t> </a:t>
            </a:r>
          </a:p>
          <a:p>
            <a:endParaRPr lang="es-ES"/>
          </a:p>
        </p:txBody>
      </p:sp>
      <p:sp>
        <p:nvSpPr>
          <p:cNvPr id="7" name="CuadroTexto 19">
            <a:extLst>
              <a:ext uri="{FF2B5EF4-FFF2-40B4-BE49-F238E27FC236}">
                <a16:creationId xmlns:a16="http://schemas.microsoft.com/office/drawing/2014/main" id="{94875D56-1B50-C7BB-A5DD-E9D8F89B232C}"/>
              </a:ext>
            </a:extLst>
          </p:cNvPr>
          <p:cNvSpPr txBox="1"/>
          <p:nvPr/>
        </p:nvSpPr>
        <p:spPr>
          <a:xfrm>
            <a:off x="2237322" y="1571724"/>
            <a:ext cx="1113692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err="1">
                <a:latin typeface="EHUSans"/>
              </a:rPr>
              <a:t>DOKe</a:t>
            </a:r>
            <a:endParaRPr lang="es-ES" sz="2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1" name="CuadroTexto 21">
            <a:extLst>
              <a:ext uri="{FF2B5EF4-FFF2-40B4-BE49-F238E27FC236}">
                <a16:creationId xmlns:a16="http://schemas.microsoft.com/office/drawing/2014/main" id="{4194A24B-F861-ED34-947B-D1F4746C478B}"/>
              </a:ext>
            </a:extLst>
          </p:cNvPr>
          <p:cNvSpPr txBox="1"/>
          <p:nvPr/>
        </p:nvSpPr>
        <p:spPr>
          <a:xfrm>
            <a:off x="3352730" y="1576434"/>
            <a:ext cx="3115993" cy="1101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ESKOLA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600" u="none">
                <a:solidFill>
                  <a:schemeClr val="tx1"/>
                </a:solidFill>
                <a:latin typeface="EHUSans"/>
              </a:rPr>
              <a:t>ESCUELA de doctorado</a:t>
            </a:r>
            <a:endParaRPr lang="es-ES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/>
              </a:rPr>
              <a:t>Doctoral SCHOOL</a:t>
            </a:r>
            <a:endParaRPr lang="es-ES" sz="16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3" name="CuadroTexto 23">
            <a:extLst>
              <a:ext uri="{FF2B5EF4-FFF2-40B4-BE49-F238E27FC236}">
                <a16:creationId xmlns:a16="http://schemas.microsoft.com/office/drawing/2014/main" id="{7B0DC074-1E59-7AFB-BE4A-0B91BAB46174}"/>
              </a:ext>
            </a:extLst>
          </p:cNvPr>
          <p:cNvSpPr txBox="1"/>
          <p:nvPr/>
        </p:nvSpPr>
        <p:spPr>
          <a:xfrm>
            <a:off x="7737434" y="1574175"/>
            <a:ext cx="2649855" cy="1107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ikasketak</a:t>
            </a:r>
            <a:endParaRPr lang="es-ES" sz="16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r>
              <a:rPr lang="es-ES" sz="1600" u="none">
                <a:solidFill>
                  <a:schemeClr val="tx1"/>
                </a:solidFill>
                <a:latin typeface="EHUSans"/>
              </a:rPr>
              <a:t>Estudios de DOCTORADO</a:t>
            </a:r>
            <a:endParaRPr lang="es-ES" sz="160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/>
              </a:rPr>
              <a:t>Doctoral STUDIES</a:t>
            </a:r>
            <a:endParaRPr lang="es-ES" sz="16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9" name="Picture 1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B14DD17-A8B0-7FCA-D01B-4A84919CA5E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2349" y="2678315"/>
            <a:ext cx="5194184" cy="2773699"/>
          </a:xfrm>
          <a:prstGeom prst="rect">
            <a:avLst/>
          </a:prstGeom>
        </p:spPr>
      </p:pic>
      <p:pic>
        <p:nvPicPr>
          <p:cNvPr id="21" name="Picture 20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8457DC85-5A36-95A9-74EF-363E9705637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3304" y="2680852"/>
            <a:ext cx="5222146" cy="2768628"/>
          </a:xfrm>
          <a:prstGeom prst="rect">
            <a:avLst/>
          </a:prstGeom>
        </p:spPr>
      </p:pic>
      <p:pic>
        <p:nvPicPr>
          <p:cNvPr id="15" name="27 doke web eta dokweb">
            <a:hlinkClick r:id="" action="ppaction://media"/>
            <a:extLst>
              <a:ext uri="{FF2B5EF4-FFF2-40B4-BE49-F238E27FC236}">
                <a16:creationId xmlns:a16="http://schemas.microsoft.com/office/drawing/2014/main" id="{EA52AFD5-8DDF-0DF6-BF0F-36CD82F37C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8019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50EA69B-8E44-85DD-28B4-496E01E6D89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96C6108-38FB-6B9F-3AD0-CA2327F0B33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60BB53E-226B-80B4-90FC-5987A7EB08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70D02BB7-9A46-E048-BA60-FEE8C1A7F5C2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7487C44-257E-3322-C279-E320556FC0AC}"/>
              </a:ext>
            </a:extLst>
          </p:cNvPr>
          <p:cNvSpPr/>
          <p:nvPr/>
        </p:nvSpPr>
        <p:spPr>
          <a:xfrm>
            <a:off x="1614406" y="-6561"/>
            <a:ext cx="10578094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8" name="Título 4">
            <a:extLst>
              <a:ext uri="{FF2B5EF4-FFF2-40B4-BE49-F238E27FC236}">
                <a16:creationId xmlns:a16="http://schemas.microsoft.com/office/drawing/2014/main" id="{599AFCA2-16AC-F3E5-D871-5CD57BAF1260}"/>
              </a:ext>
            </a:extLst>
          </p:cNvPr>
          <p:cNvSpPr txBox="1">
            <a:spLocks/>
          </p:cNvSpPr>
          <p:nvPr/>
        </p:nvSpPr>
        <p:spPr>
          <a:xfrm>
            <a:off x="1622179" y="265803"/>
            <a:ext cx="6242435" cy="5592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>
                <a:latin typeface="EHUSerif"/>
              </a:rPr>
              <a:t>  PÁGINAS </a:t>
            </a:r>
            <a:r>
              <a:rPr lang="es-ES" sz="2000">
                <a:latin typeface="EHUSans"/>
              </a:rPr>
              <a:t>WEB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WEB-SITES.</a:t>
            </a:r>
          </a:p>
        </p:txBody>
      </p:sp>
      <p:sp>
        <p:nvSpPr>
          <p:cNvPr id="4" name="CuadroTexto 6">
            <a:extLst>
              <a:ext uri="{FF2B5EF4-FFF2-40B4-BE49-F238E27FC236}">
                <a16:creationId xmlns:a16="http://schemas.microsoft.com/office/drawing/2014/main" id="{3B387214-2C4A-9D9C-2042-A8DA2FA2CE71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Imagen 34">
            <a:extLst>
              <a:ext uri="{FF2B5EF4-FFF2-40B4-BE49-F238E27FC236}">
                <a16:creationId xmlns:a16="http://schemas.microsoft.com/office/drawing/2014/main" id="{8BAD086E-D0F6-740D-D869-389BF17D4AD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767" y="1483179"/>
            <a:ext cx="2836021" cy="3966483"/>
          </a:xfrm>
          <a:prstGeom prst="rect">
            <a:avLst/>
          </a:prstGeom>
        </p:spPr>
      </p:pic>
      <p:sp>
        <p:nvSpPr>
          <p:cNvPr id="5" name="CuadroTexto 35">
            <a:extLst>
              <a:ext uri="{FF2B5EF4-FFF2-40B4-BE49-F238E27FC236}">
                <a16:creationId xmlns:a16="http://schemas.microsoft.com/office/drawing/2014/main" id="{51AF444F-1FE9-16B2-A3A8-39EA6A96CF60}"/>
              </a:ext>
            </a:extLst>
          </p:cNvPr>
          <p:cNvSpPr txBox="1"/>
          <p:nvPr/>
        </p:nvSpPr>
        <p:spPr>
          <a:xfrm>
            <a:off x="1204233" y="5551713"/>
            <a:ext cx="3360965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https://www.ehu.eus/en/web/doktorego-eskola/calendarios-y-plazos</a:t>
            </a:r>
            <a:r>
              <a:rPr lang="en-US" sz="1200" b="0">
                <a:solidFill>
                  <a:srgbClr val="33CCCC"/>
                </a:solidFill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sp>
        <p:nvSpPr>
          <p:cNvPr id="6" name="CuadroTexto 37">
            <a:extLst>
              <a:ext uri="{FF2B5EF4-FFF2-40B4-BE49-F238E27FC236}">
                <a16:creationId xmlns:a16="http://schemas.microsoft.com/office/drawing/2014/main" id="{8CEDB476-B2CE-9E21-2EDD-5AC33A90B14B}"/>
              </a:ext>
            </a:extLst>
          </p:cNvPr>
          <p:cNvSpPr txBox="1"/>
          <p:nvPr/>
        </p:nvSpPr>
        <p:spPr>
          <a:xfrm>
            <a:off x="7654017" y="5218339"/>
            <a:ext cx="434748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https://www.ehu.eus/es/web/doktoregoa/tesis-doctoral/impresos</a:t>
            </a:r>
            <a:r>
              <a:rPr lang="en-US" sz="1200" b="0">
                <a:solidFill>
                  <a:srgbClr val="33CCCC"/>
                </a:solidFill>
              </a:rPr>
              <a:t> </a:t>
            </a:r>
            <a:endParaRPr lang="es-ES" sz="1200" b="0">
              <a:solidFill>
                <a:srgbClr val="33CCCC"/>
              </a:solidFill>
            </a:endParaRPr>
          </a:p>
        </p:txBody>
      </p:sp>
      <p:pic>
        <p:nvPicPr>
          <p:cNvPr id="7" name="Imagen 39" descr="Calendario&#10;&#10;El contenido generado por IA puede ser incorrecto.">
            <a:extLst>
              <a:ext uri="{FF2B5EF4-FFF2-40B4-BE49-F238E27FC236}">
                <a16:creationId xmlns:a16="http://schemas.microsoft.com/office/drawing/2014/main" id="{9BE3F8C8-DBD5-82C3-74C1-41C7655B9BC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874" y="1687608"/>
            <a:ext cx="3347359" cy="1292033"/>
          </a:xfrm>
          <a:prstGeom prst="rect">
            <a:avLst/>
          </a:prstGeom>
        </p:spPr>
      </p:pic>
      <p:pic>
        <p:nvPicPr>
          <p:cNvPr id="9" name="Imagen 41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3F6D225D-3C68-3F2E-ED20-4E7E3DD7C7B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874" y="3210752"/>
            <a:ext cx="3374573" cy="1735975"/>
          </a:xfrm>
          <a:prstGeom prst="rect">
            <a:avLst/>
          </a:prstGeom>
        </p:spPr>
      </p:pic>
      <p:sp>
        <p:nvSpPr>
          <p:cNvPr id="11" name="CuadroTexto 42">
            <a:extLst>
              <a:ext uri="{FF2B5EF4-FFF2-40B4-BE49-F238E27FC236}">
                <a16:creationId xmlns:a16="http://schemas.microsoft.com/office/drawing/2014/main" id="{B9E0B6E1-4E8B-6CE7-236B-33BCD0907CB5}"/>
              </a:ext>
            </a:extLst>
          </p:cNvPr>
          <p:cNvSpPr txBox="1"/>
          <p:nvPr/>
        </p:nvSpPr>
        <p:spPr>
          <a:xfrm>
            <a:off x="4354285" y="5204732"/>
            <a:ext cx="3490232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</a:t>
            </a:r>
            <a:r>
              <a:rPr lang="en-US" sz="1200" b="0">
                <a:solidFill>
                  <a:srgbClr val="33CCCC"/>
                </a:solidFill>
              </a:rPr>
              <a:t> </a:t>
            </a:r>
          </a:p>
        </p:txBody>
      </p:sp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329CD10-03EF-D1B1-3862-BFB6F2C1BF9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2550" y="1699294"/>
            <a:ext cx="3830973" cy="1634805"/>
          </a:xfrm>
          <a:prstGeom prst="rect">
            <a:avLst/>
          </a:prstGeom>
          <a:ln>
            <a:noFill/>
          </a:ln>
        </p:spPr>
      </p:pic>
      <p:pic>
        <p:nvPicPr>
          <p:cNvPr id="15" name="Picture 14" descr="A document with text on it&#10;&#10;AI-generated content may be incorrect.">
            <a:extLst>
              <a:ext uri="{FF2B5EF4-FFF2-40B4-BE49-F238E27FC236}">
                <a16:creationId xmlns:a16="http://schemas.microsoft.com/office/drawing/2014/main" id="{FA679586-F1E8-BD69-669F-AD3F8B48A62C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2550" y="3218793"/>
            <a:ext cx="3823984" cy="1713716"/>
          </a:xfrm>
          <a:prstGeom prst="rect">
            <a:avLst/>
          </a:prstGeom>
          <a:ln>
            <a:noFill/>
          </a:ln>
        </p:spPr>
      </p:pic>
      <p:pic>
        <p:nvPicPr>
          <p:cNvPr id="17" name="28 web info osoa inprimakiak">
            <a:hlinkClick r:id="" action="ppaction://media"/>
            <a:extLst>
              <a:ext uri="{FF2B5EF4-FFF2-40B4-BE49-F238E27FC236}">
                <a16:creationId xmlns:a16="http://schemas.microsoft.com/office/drawing/2014/main" id="{5BE28E28-974C-6877-BA7A-C5643C1EB2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627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59DC452-9F37-D316-56E2-D9A1B000FD19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D3B8075-F30D-972C-6982-165563988DDF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8EED755E-62DC-2D40-9257-4796553FB9A8}"/>
              </a:ext>
            </a:extLst>
          </p:cNvPr>
          <p:cNvSpPr txBox="1">
            <a:spLocks/>
          </p:cNvSpPr>
          <p:nvPr/>
        </p:nvSpPr>
        <p:spPr>
          <a:xfrm>
            <a:off x="1803334" y="111893"/>
            <a:ext cx="8147248" cy="78063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DOKe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(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Doktorego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Eskola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)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br>
              <a:rPr lang="es-ES" sz="2000">
                <a:solidFill>
                  <a:schemeClr val="bg1"/>
                </a:solidFill>
                <a:latin typeface="EHUSerif"/>
              </a:rPr>
            </a:br>
            <a:r>
              <a:rPr lang="es-ES" sz="2000" err="1">
                <a:latin typeface="EHUSans"/>
              </a:rPr>
              <a:t>DOKe</a:t>
            </a:r>
            <a:r>
              <a:rPr lang="es-ES" sz="2000">
                <a:latin typeface="EHUSans"/>
              </a:rPr>
              <a:t> (la Escuela de Doctorado)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DOKe</a:t>
            </a:r>
            <a:r>
              <a:rPr lang="es-ES" sz="2000" b="0">
                <a:latin typeface="EHUSans"/>
              </a:rPr>
              <a:t> (</a:t>
            </a:r>
            <a:r>
              <a:rPr lang="es-ES" sz="2000" b="0" err="1">
                <a:latin typeface="EHUSans"/>
              </a:rPr>
              <a:t>the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School</a:t>
            </a:r>
            <a:r>
              <a:rPr lang="es-ES" sz="2000" b="0">
                <a:latin typeface="EHUSans"/>
              </a:rPr>
              <a:t>)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E68C0D8-9B05-A041-B2B5-05B52FE458C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152ED2B-C534-0546-91C6-3E60418C3363}"/>
              </a:ext>
            </a:extLst>
          </p:cNvPr>
          <p:cNvSpPr/>
          <p:nvPr/>
        </p:nvSpPr>
        <p:spPr>
          <a:xfrm>
            <a:off x="8171772" y="1798893"/>
            <a:ext cx="3304042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2000" u="none">
                <a:solidFill>
                  <a:srgbClr val="33CCCC"/>
                </a:solidFill>
                <a:latin typeface="EHU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</a:t>
            </a:r>
            <a:r>
              <a:rPr lang="es-ES" sz="2000" u="none">
                <a:solidFill>
                  <a:srgbClr val="33CCCC"/>
                </a:solidFill>
                <a:latin typeface="EHUSans"/>
              </a:rPr>
              <a:t> </a:t>
            </a:r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5AD684A-2704-3B4A-93B8-DEB319F248B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64038C91-32B2-3A3B-907D-E1A447ACD49E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Imagen 2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34EF78D-E37B-A6D9-3DCC-BCBBF2B144B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028" y="1643276"/>
            <a:ext cx="6592203" cy="4318000"/>
          </a:xfrm>
          <a:prstGeom prst="rect">
            <a:avLst/>
          </a:prstGeom>
        </p:spPr>
      </p:pic>
      <p:pic>
        <p:nvPicPr>
          <p:cNvPr id="4" name="29 web orriko info osoa">
            <a:hlinkClick r:id="" action="ppaction://media"/>
            <a:extLst>
              <a:ext uri="{FF2B5EF4-FFF2-40B4-BE49-F238E27FC236}">
                <a16:creationId xmlns:a16="http://schemas.microsoft.com/office/drawing/2014/main" id="{D72D0CCD-25AB-4FB3-B4DF-F7F6EA0E60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51207"/>
      </p:ext>
    </p:extLst>
  </p:cSld>
  <p:clrMapOvr>
    <a:masterClrMapping/>
  </p:clrMapOvr>
  <p:transition spd="med" advTm="842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Props1.xml><?xml version="1.0" encoding="utf-8"?>
<ds:datastoreItem xmlns:ds="http://schemas.openxmlformats.org/officeDocument/2006/customXml" ds:itemID="{A43DB294-BB19-4179-B947-7FAA8D45A7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350</Words>
  <Application>Microsoft Macintosh PowerPoint</Application>
  <PresentationFormat>Panorámica</PresentationFormat>
  <Paragraphs>86</Paragraphs>
  <Slides>7</Slides>
  <Notes>1</Notes>
  <HiddenSlides>0</HiddenSlides>
  <MMClips>7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6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276</cp:revision>
  <cp:lastPrinted>2024-11-26T09:29:29Z</cp:lastPrinted>
  <dcterms:modified xsi:type="dcterms:W3CDTF">2025-11-28T11:05:15Z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