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519" r:id="rId5"/>
    <p:sldId id="545" r:id="rId6"/>
    <p:sldId id="554" r:id="rId7"/>
    <p:sldId id="561" r:id="rId8"/>
    <p:sldId id="560" r:id="rId9"/>
    <p:sldId id="488" r:id="rId10"/>
    <p:sldId id="565" r:id="rId11"/>
    <p:sldId id="494" r:id="rId12"/>
    <p:sldId id="495" r:id="rId13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457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914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1371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18288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22860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27432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32004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3657600" algn="ctr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800" b="1" i="0" u="sng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ida Vallejo" initials="AV" lastIdx="6" clrIdx="0">
    <p:extLst>
      <p:ext uri="{19B8F6BF-5375-455C-9EA6-DF929625EA0E}">
        <p15:presenceInfo xmlns:p15="http://schemas.microsoft.com/office/powerpoint/2012/main" userId="13b1327510a515c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CC"/>
    <a:srgbClr val="FF0000"/>
    <a:srgbClr val="2AB0B0"/>
    <a:srgbClr val="1C75BB"/>
    <a:srgbClr val="0066FF"/>
    <a:srgbClr val="0000CC"/>
    <a:srgbClr val="CDFFFF"/>
    <a:srgbClr val="FF00FF"/>
    <a:srgbClr val="00FF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DEBA-16FF-DAE0-1AEF-0D26C8E62E55}" v="47" dt="2025-11-27T16:34:53.201"/>
    <p1510:client id="{B2698EFF-B8E3-49FC-708C-78FCD86325E4}" v="156" dt="2025-11-27T12:45:21.755"/>
    <p1510:client id="{D60D7686-F3C4-FC12-64B4-19A5A190D5A6}" v="125" dt="2025-11-27T21:56:10.771"/>
    <p1510:client id="{C08831F2-81C0-6CCD-711B-147CA2DF3359}" v="339" dt="2025-11-28T10:48:33.827"/>
    <p1510:client id="{D5C854D8-EA5F-C03F-0FC4-32A6A493A1F0}" v="49" dt="2025-11-27T15:15:51.520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E7F3F4"/>
          </a:solidFill>
        </a:fill>
      </a:tcStyle>
    </a:wholeTbl>
    <a:band2H>
      <a:tcTxStyle/>
      <a:tcStyle>
        <a:tcBdr/>
        <a:fill>
          <a:solidFill>
            <a:srgbClr val="F3F9FA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CCCD9"/>
          </a:solidFill>
        </a:fill>
      </a:tcStyle>
    </a:wholeTbl>
    <a:band2H>
      <a:tcTxStyle/>
      <a:tcStyle>
        <a:tcBdr/>
        <a:fill>
          <a:solidFill>
            <a:srgbClr val="E7E7ED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>
              <a:lumOff val="44000"/>
            </a:schemeClr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chemeClr val="accent3">
            <a:lumOff val="44000"/>
          </a:schemeClr>
        </a:fontRef>
        <a:schemeClr val="accent3">
          <a:lumOff val="44000"/>
        </a:schemeClr>
      </a:tcTxStyle>
      <a:tcStyle>
        <a:tcBdr>
          <a:lef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left>
          <a:right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right>
          <a:top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top>
          <a:bottom>
            <a:ln w="381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bottom>
          <a:insideH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H>
          <a:insideV>
            <a:ln w="12700" cap="flat">
              <a:solidFill>
                <a:schemeClr val="accent3">
                  <a:lumOff val="44000"/>
                </a:schemeClr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chemeClr val="accent3">
              <a:lumOff val="44000"/>
            </a:schemeClr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79"/>
  </p:normalViewPr>
  <p:slideViewPr>
    <p:cSldViewPr snapToGrid="0">
      <p:cViewPr varScale="1">
        <p:scale>
          <a:sx n="88" d="100"/>
          <a:sy n="88" d="100"/>
        </p:scale>
        <p:origin x="9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4467D58-C0DF-564A-9023-B2B1FC6643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88C4B0B-1E3E-6D49-AAF1-4167C7856B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9B3881-39EE-6540-A945-495C32F730FD}" type="datetimeFigureOut">
              <a:rPr lang="es-ES" smtClean="0"/>
              <a:pPr/>
              <a:t>28/11/25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614FD02-E111-B740-AD9B-D18CEBF43D4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29EFDDD-16F6-2D47-B279-B49554172C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123690-BB0A-1E4E-93A3-2072D345C0D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622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Shape 87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9" name="Shape 87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spcBef>
        <a:spcPts val="400"/>
      </a:spcBef>
      <a:defRPr sz="1200">
        <a:latin typeface="+mn-lt"/>
        <a:ea typeface="+mn-ea"/>
        <a:cs typeface="+mn-cs"/>
        <a:sym typeface="Arial"/>
      </a:defRPr>
    </a:lvl1pPr>
    <a:lvl2pPr indent="228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2pPr>
    <a:lvl3pPr indent="457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3pPr>
    <a:lvl4pPr indent="685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4pPr>
    <a:lvl5pPr indent="9144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5pPr>
    <a:lvl6pPr indent="11430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6pPr>
    <a:lvl7pPr indent="13716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7pPr>
    <a:lvl8pPr indent="16002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8pPr>
    <a:lvl9pPr indent="1828800" latinLnBrk="0">
      <a:spcBef>
        <a:spcPts val="400"/>
      </a:spcBef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C9F11C-B26E-7048-AEDF-C733951F30B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vert="horz" lIns="0" tIns="0" rIns="0" bIns="0" anchor="b" anchorCtr="0">
            <a:spAutoFit/>
          </a:bodyPr>
          <a:lstStyle/>
          <a:p>
            <a:pPr lvl="0"/>
            <a:fld id="{447611A2-F4AB-C049-96D8-12127D7B3895}" type="slidenum">
              <a:rPr/>
              <a:pPr lvl="0"/>
              <a:t>1</a:t>
            </a:fld>
            <a:endParaRPr lang="eu-ES"/>
          </a:p>
        </p:txBody>
      </p:sp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7AB6947B-EEBE-0A4D-891B-1C69EED64F80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7488" y="812800"/>
            <a:ext cx="7123112" cy="4008438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CEDD8CB1-E7B9-984D-B3EE-8F2E4CCD9DE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 vert="horz">
            <a:spAutoFit/>
          </a:bodyPr>
          <a:lstStyle/>
          <a:p>
            <a:endParaRPr lang="eu-ES"/>
          </a:p>
        </p:txBody>
      </p:sp>
    </p:spTree>
    <p:extLst>
      <p:ext uri="{BB962C8B-B14F-4D97-AF65-F5344CB8AC3E}">
        <p14:creationId xmlns:p14="http://schemas.microsoft.com/office/powerpoint/2010/main" val="267807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">
            <a:extLst>
              <a:ext uri="{FF2B5EF4-FFF2-40B4-BE49-F238E27FC236}">
                <a16:creationId xmlns:a16="http://schemas.microsoft.com/office/drawing/2014/main" id="{7B00183A-BB7B-324D-BC7C-1EF7CC74243B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Off val="4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487488" y="981076"/>
            <a:ext cx="9313035" cy="436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9953197" y="6468429"/>
            <a:ext cx="655305" cy="338554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 anchor="ctr">
            <a:spAutoFit/>
          </a:bodyPr>
          <a:lstStyle>
            <a:lvl1pPr algn="r">
              <a:defRPr sz="1600" u="none">
                <a:solidFill>
                  <a:schemeClr val="accent4">
                    <a:lumMod val="75000"/>
                  </a:schemeClr>
                </a:solidFill>
                <a:latin typeface="EHUSans" panose="02000503050000020004" pitchFamily="2" charset="0"/>
              </a:defRPr>
            </a:lvl1pPr>
          </a:lstStyle>
          <a:p>
            <a:fld id="{86CB4B4D-7CA3-9044-876B-883B54F8677D}" type="slidenum">
              <a:rPr lang="es-ES" smtClean="0"/>
              <a:pPr/>
              <a:t>‹Nº›</a:t>
            </a:fld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0750AD-05C5-644F-B496-06D140F8F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0576" y="6555789"/>
            <a:ext cx="716661" cy="2078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45DA4538-6FE8-8148-9969-C0F4A4D7E7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8501" y="6572446"/>
            <a:ext cx="573323" cy="175966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6BED8A89-FA7A-1840-8173-0618E6B9FF39}"/>
              </a:ext>
            </a:extLst>
          </p:cNvPr>
          <p:cNvCxnSpPr>
            <a:cxnSpLocks/>
          </p:cNvCxnSpPr>
          <p:nvPr userDrawn="1"/>
        </p:nvCxnSpPr>
        <p:spPr>
          <a:xfrm>
            <a:off x="9456373" y="6453337"/>
            <a:ext cx="2880320" cy="15093"/>
          </a:xfrm>
          <a:prstGeom prst="line">
            <a:avLst/>
          </a:prstGeom>
          <a:noFill/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ransition spd="med"/>
  <p:hf hdr="0" ft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EHUSans" panose="02000503050000020004" pitchFamily="2" charset="0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4572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9144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13716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18288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Tx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1" i="0" u="sng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8.jpeg"/><Relationship Id="rId11" Type="http://schemas.openxmlformats.org/officeDocument/2006/relationships/image" Target="../media/image13.png"/><Relationship Id="rId5" Type="http://schemas.openxmlformats.org/officeDocument/2006/relationships/image" Target="../media/image7.jpe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hyperlink" Target="https://www.ehu.eus/en/web/doktorego-eskola/calendarios-y-plazos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jpeg"/><Relationship Id="rId18" Type="http://schemas.openxmlformats.org/officeDocument/2006/relationships/hyperlink" Target="https://www.ehu.eus/eu/web/doktorego-eskola/plan-de-investigaci%C3%B3n-y-plan-de-formaci%C3%B3n-personal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svg"/><Relationship Id="rId12" Type="http://schemas.openxmlformats.org/officeDocument/2006/relationships/image" Target="../media/image23.png"/><Relationship Id="rId17" Type="http://schemas.openxmlformats.org/officeDocument/2006/relationships/image" Target="../media/image4.png"/><Relationship Id="rId2" Type="http://schemas.openxmlformats.org/officeDocument/2006/relationships/audio" Target="../media/media6.m4a"/><Relationship Id="rId16" Type="http://schemas.openxmlformats.org/officeDocument/2006/relationships/image" Target="../media/image26.png"/><Relationship Id="rId1" Type="http://schemas.microsoft.com/office/2007/relationships/media" Target="../media/media6.m4a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hyperlink" Target="https://www.ehu.eus/es/web/doktoregoa/tesis-doctoral/impresos" TargetMode="External"/><Relationship Id="rId10" Type="http://schemas.microsoft.com/office/2007/relationships/hdphoto" Target="../media/hdphoto1.wdp"/><Relationship Id="rId4" Type="http://schemas.openxmlformats.org/officeDocument/2006/relationships/image" Target="../media/image5.png"/><Relationship Id="rId9" Type="http://schemas.openxmlformats.org/officeDocument/2006/relationships/image" Target="../media/image21.png"/><Relationship Id="rId1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9.sv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8.png"/><Relationship Id="rId11" Type="http://schemas.openxmlformats.org/officeDocument/2006/relationships/image" Target="../media/image4.png"/><Relationship Id="rId5" Type="http://schemas.openxmlformats.org/officeDocument/2006/relationships/image" Target="../media/image27.jpe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hu.eus/eu/web/doktorego-eskola/doktoregoa-ebaluazio-prozesua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3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ángulo 24">
            <a:extLst>
              <a:ext uri="{FF2B5EF4-FFF2-40B4-BE49-F238E27FC236}">
                <a16:creationId xmlns:a16="http://schemas.microsoft.com/office/drawing/2014/main" id="{719CC32D-2ECC-039D-E412-897FE39FB38F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E91362D6-BC9E-5C48-A7E5-96B534472E6B}"/>
              </a:ext>
            </a:extLst>
          </p:cNvPr>
          <p:cNvSpPr/>
          <p:nvPr/>
        </p:nvSpPr>
        <p:spPr>
          <a:xfrm>
            <a:off x="203" y="2079462"/>
            <a:ext cx="906339" cy="83973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479BF0A5-62EE-CD44-A050-25206D5E3D35}"/>
              </a:ext>
            </a:extLst>
          </p:cNvPr>
          <p:cNvSpPr/>
          <p:nvPr/>
        </p:nvSpPr>
        <p:spPr>
          <a:xfrm>
            <a:off x="796083" y="0"/>
            <a:ext cx="2647177" cy="127510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B96B911B-9CB2-EA4F-9401-23DED5A1E946}"/>
              </a:ext>
            </a:extLst>
          </p:cNvPr>
          <p:cNvSpPr/>
          <p:nvPr/>
        </p:nvSpPr>
        <p:spPr>
          <a:xfrm>
            <a:off x="902386" y="2923440"/>
            <a:ext cx="10378225" cy="30440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solidFill>
            <a:srgbClr val="FFFFFF"/>
          </a:solidFill>
          <a:ln>
            <a:noFill/>
            <a:prstDash val="solid"/>
          </a:ln>
        </p:spPr>
        <p:txBody>
          <a:bodyPr vert="horz" wrap="square" lIns="81638" tIns="40819" rIns="81638" bIns="40819" anchor="ctr" anchorCtr="0" compatLnSpc="0">
            <a:spAutoFit/>
          </a:bodyPr>
          <a:lstStyle/>
          <a:p>
            <a:endParaRPr lang="eu-ES" sz="1633" b="0" u="none" kern="1200">
              <a:latin typeface="Liberation Sans" pitchFamily="18"/>
              <a:ea typeface="WenQuanYi Zen Hei" pitchFamily="2"/>
              <a:cs typeface="Lohit Hindi" pitchFamily="2"/>
            </a:endParaRPr>
          </a:p>
        </p:txBody>
      </p:sp>
      <p:sp>
        <p:nvSpPr>
          <p:cNvPr id="17" name="CuadroTexto 6">
            <a:extLst>
              <a:ext uri="{FF2B5EF4-FFF2-40B4-BE49-F238E27FC236}">
                <a16:creationId xmlns:a16="http://schemas.microsoft.com/office/drawing/2014/main" id="{25B68D87-0609-AE45-B024-45EB997D6A08}"/>
              </a:ext>
            </a:extLst>
          </p:cNvPr>
          <p:cNvSpPr/>
          <p:nvPr/>
        </p:nvSpPr>
        <p:spPr>
          <a:xfrm>
            <a:off x="3816840" y="5967069"/>
            <a:ext cx="7503618" cy="40011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Edukiak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Contenidos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Contents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Gotzone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Barandika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,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Eva </a:t>
            </a:r>
            <a:r>
              <a:rPr lang="es-ES" sz="1000" u="none" spc="-1" err="1">
                <a:solidFill>
                  <a:srgbClr val="FFFFFF"/>
                </a:solidFill>
                <a:latin typeface="EHUSans"/>
                <a:ea typeface="Arial"/>
              </a:rPr>
              <a:t>Portíllo</a:t>
            </a:r>
            <a:r>
              <a:rPr lang="es-ES" sz="1000" u="none" spc="-1">
                <a:solidFill>
                  <a:srgbClr val="FFFFFF"/>
                </a:solidFill>
                <a:latin typeface="EHUSans"/>
                <a:ea typeface="Arial"/>
              </a:rPr>
              <a:t> Pérez, Aida Vallejo </a:t>
            </a:r>
            <a:br>
              <a:rPr lang="es-ES" sz="2800" u="none"/>
            </a:b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Diseinu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grafikoa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Diseño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gráico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/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Graphic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 </a:t>
            </a:r>
            <a:r>
              <a:rPr lang="es-ES" sz="1000" b="1" u="none" strike="noStrike" spc="-1" err="1">
                <a:solidFill>
                  <a:srgbClr val="FFFFFF"/>
                </a:solidFill>
                <a:latin typeface="EHUSans"/>
                <a:ea typeface="Arial"/>
              </a:rPr>
              <a:t>design</a:t>
            </a:r>
            <a:r>
              <a:rPr lang="es-ES" sz="1000" b="1" u="none" strike="noStrike" spc="-1">
                <a:solidFill>
                  <a:srgbClr val="FFFFFF"/>
                </a:solidFill>
                <a:latin typeface="EHUSans"/>
                <a:ea typeface="Arial"/>
              </a:rPr>
              <a:t>: Aida Vallejo</a:t>
            </a:r>
            <a:endParaRPr lang="es-ES" sz="1000" b="0" u="none" strike="noStrike" spc="-1">
              <a:latin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C9FF4E3-1374-D106-6020-2654DE27D3C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906" y="111293"/>
            <a:ext cx="2332622" cy="1063290"/>
          </a:xfrm>
          <a:prstGeom prst="rect">
            <a:avLst/>
          </a:prstGeom>
          <a:ln>
            <a:noFill/>
          </a:ln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26AA7BB2-50B5-0003-3342-37FED5A146F5}"/>
              </a:ext>
            </a:extLst>
          </p:cNvPr>
          <p:cNvSpPr txBox="1"/>
          <p:nvPr/>
        </p:nvSpPr>
        <p:spPr>
          <a:xfrm>
            <a:off x="9297479" y="3109700"/>
            <a:ext cx="1611923" cy="3231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500" b="0" u="none">
                <a:latin typeface="EHUSans"/>
              </a:rPr>
              <a:t>2025.12.03</a:t>
            </a:r>
            <a:endParaRPr lang="es-ES" sz="15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/>
              <a:ea typeface="+mn-ea"/>
              <a:cs typeface="+mn-c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6AA46F8C-E543-4948-B813-94AAA59D0B90}"/>
              </a:ext>
            </a:extLst>
          </p:cNvPr>
          <p:cNvSpPr txBox="1">
            <a:spLocks/>
          </p:cNvSpPr>
          <p:nvPr/>
        </p:nvSpPr>
        <p:spPr>
          <a:xfrm>
            <a:off x="1400000" y="4731024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n-GB" sz="6600">
                <a:latin typeface="EHUSans"/>
                <a:cs typeface="Times New Roman"/>
              </a:rPr>
              <a:t>The doctorate at EHU</a:t>
            </a:r>
            <a:endParaRPr lang="en-GB" sz="6600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3" name="Subtítulo 5">
            <a:extLst>
              <a:ext uri="{FF2B5EF4-FFF2-40B4-BE49-F238E27FC236}">
                <a16:creationId xmlns:a16="http://schemas.microsoft.com/office/drawing/2014/main" id="{78D5115E-BF51-07DB-F735-E1E391B3131A}"/>
              </a:ext>
            </a:extLst>
          </p:cNvPr>
          <p:cNvSpPr txBox="1">
            <a:spLocks/>
          </p:cNvSpPr>
          <p:nvPr/>
        </p:nvSpPr>
        <p:spPr>
          <a:xfrm>
            <a:off x="1389971" y="3979050"/>
            <a:ext cx="9516699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 hangingPunct="1">
              <a:buNone/>
            </a:pPr>
            <a:r>
              <a:rPr lang="es-ES_tradnl" sz="6600" b="1" noProof="1">
                <a:latin typeface="EHUSans"/>
                <a:cs typeface="Times New Roman"/>
              </a:rPr>
              <a:t>El doctorado en la EHU</a:t>
            </a:r>
            <a:endParaRPr lang="es-ES_tradnl" sz="6600" b="1" noProof="1">
              <a:latin typeface="EHUSans" panose="02000503050000020004" pitchFamily="2" charset="0"/>
              <a:cs typeface="Times New Roman" pitchFamily="18"/>
            </a:endParaRPr>
          </a:p>
        </p:txBody>
      </p:sp>
      <p:sp>
        <p:nvSpPr>
          <p:cNvPr id="24" name="Subtítulo 5">
            <a:extLst>
              <a:ext uri="{FF2B5EF4-FFF2-40B4-BE49-F238E27FC236}">
                <a16:creationId xmlns:a16="http://schemas.microsoft.com/office/drawing/2014/main" id="{14C76A63-8E61-2096-D9A2-C12D560B7C53}"/>
              </a:ext>
            </a:extLst>
          </p:cNvPr>
          <p:cNvSpPr txBox="1">
            <a:spLocks/>
          </p:cNvSpPr>
          <p:nvPr/>
        </p:nvSpPr>
        <p:spPr>
          <a:xfrm>
            <a:off x="1389973" y="3186971"/>
            <a:ext cx="9396383" cy="10724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6600" noProof="1">
                <a:latin typeface="EHUSerif"/>
                <a:cs typeface="Times New Roman"/>
              </a:rPr>
              <a:t>Doktoregoa EHUn</a:t>
            </a:r>
            <a:endParaRPr lang="en-GB" sz="6600">
              <a:latin typeface="EHUSerif"/>
              <a:cs typeface="Times New Roman"/>
            </a:endParaRPr>
          </a:p>
        </p:txBody>
      </p:sp>
      <p:pic>
        <p:nvPicPr>
          <p:cNvPr id="4" name="01 ongi etorri ona">
            <a:hlinkClick r:id="" action="ppaction://media"/>
            <a:extLst>
              <a:ext uri="{FF2B5EF4-FFF2-40B4-BE49-F238E27FC236}">
                <a16:creationId xmlns:a16="http://schemas.microsoft.com/office/drawing/2014/main" id="{29E2A9BF-466A-3E88-C0C8-15EB970DAF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39305" y="5634735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3547"/>
      </p:ext>
    </p:extLst>
  </p:cSld>
  <p:clrMapOvr>
    <a:masterClrMapping/>
  </p:clrMapOvr>
  <p:transition spd="med" advTm="37679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D8A9F4F-5AD1-DD41-C8CD-04303FD87744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2</a:t>
            </a:fld>
            <a:endParaRPr lang="es-ES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92BEBC29-A3B1-4AB8-F107-438F3FC32EB2}"/>
              </a:ext>
            </a:extLst>
          </p:cNvPr>
          <p:cNvGrpSpPr/>
          <p:nvPr/>
        </p:nvGrpSpPr>
        <p:grpSpPr>
          <a:xfrm>
            <a:off x="10714" y="-17586"/>
            <a:ext cx="1618793" cy="6896256"/>
            <a:chOff x="10714" y="-17586"/>
            <a:chExt cx="1618793" cy="6896256"/>
          </a:xfrm>
        </p:grpSpPr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5D3640D8-39D5-BF70-B45B-0E96DDAA3B7F}"/>
                </a:ext>
              </a:extLst>
            </p:cNvPr>
            <p:cNvSpPr/>
            <p:nvPr/>
          </p:nvSpPr>
          <p:spPr>
            <a:xfrm rot="5400000">
              <a:off x="-2599610" y="3443573"/>
              <a:ext cx="6045421" cy="824773"/>
            </a:xfrm>
            <a:prstGeom prst="rect">
              <a:avLst/>
            </a:prstGeom>
            <a:solidFill>
              <a:srgbClr val="33CCCC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2FDACFEE-0435-C7BE-513D-FF88D920D5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1EB64BAA-B1FC-F9FE-8E20-E88AB52947DD}"/>
                </a:ext>
              </a:extLst>
            </p:cNvPr>
            <p:cNvSpPr/>
            <p:nvPr/>
          </p:nvSpPr>
          <p:spPr>
            <a:xfrm>
              <a:off x="854319" y="-17586"/>
              <a:ext cx="775188" cy="855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2" name="Grupo 11">
            <a:extLst>
              <a:ext uri="{FF2B5EF4-FFF2-40B4-BE49-F238E27FC236}">
                <a16:creationId xmlns:a16="http://schemas.microsoft.com/office/drawing/2014/main" id="{E3862726-8E3A-DE8C-65C2-8B89BA2C505A}"/>
              </a:ext>
            </a:extLst>
          </p:cNvPr>
          <p:cNvGrpSpPr/>
          <p:nvPr/>
        </p:nvGrpSpPr>
        <p:grpSpPr>
          <a:xfrm>
            <a:off x="1466530" y="2018764"/>
            <a:ext cx="466066" cy="426377"/>
            <a:chOff x="1415159" y="1376629"/>
            <a:chExt cx="466066" cy="426377"/>
          </a:xfrm>
        </p:grpSpPr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1889E15D-E132-CB28-E47E-D0EB85ADE07E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1023899F-B810-6B3E-7E0D-368DF81B46D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01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5" name="Grupo 24">
            <a:extLst>
              <a:ext uri="{FF2B5EF4-FFF2-40B4-BE49-F238E27FC236}">
                <a16:creationId xmlns:a16="http://schemas.microsoft.com/office/drawing/2014/main" id="{8B13C202-BDE4-B226-7AF8-F3736C1D934A}"/>
              </a:ext>
            </a:extLst>
          </p:cNvPr>
          <p:cNvGrpSpPr/>
          <p:nvPr/>
        </p:nvGrpSpPr>
        <p:grpSpPr>
          <a:xfrm>
            <a:off x="1996523" y="2018230"/>
            <a:ext cx="2975927" cy="569102"/>
            <a:chOff x="2364681" y="1710005"/>
            <a:chExt cx="2975927" cy="569102"/>
          </a:xfrm>
        </p:grpSpPr>
        <p:sp>
          <p:nvSpPr>
            <p:cNvPr id="14" name="Subtítulo 5">
              <a:extLst>
                <a:ext uri="{FF2B5EF4-FFF2-40B4-BE49-F238E27FC236}">
                  <a16:creationId xmlns:a16="http://schemas.microsoft.com/office/drawing/2014/main" id="{0AEE7B91-F0DB-99C0-12D1-1D878E297914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Key aspects of the doctorate</a:t>
              </a:r>
            </a:p>
          </p:txBody>
        </p:sp>
        <p:sp>
          <p:nvSpPr>
            <p:cNvPr id="16" name="Subtítulo 5">
              <a:extLst>
                <a:ext uri="{FF2B5EF4-FFF2-40B4-BE49-F238E27FC236}">
                  <a16:creationId xmlns:a16="http://schemas.microsoft.com/office/drawing/2014/main" id="{CE4B8473-88F4-133B-B57A-0439BB3128A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Aspectos clave del doctorado</a:t>
              </a:r>
              <a:endParaRPr lang="es-ES" sz="1200"/>
            </a:p>
          </p:txBody>
        </p:sp>
        <p:sp>
          <p:nvSpPr>
            <p:cNvPr id="18" name="Subtítulo 5">
              <a:extLst>
                <a:ext uri="{FF2B5EF4-FFF2-40B4-BE49-F238E27FC236}">
                  <a16:creationId xmlns:a16="http://schemas.microsoft.com/office/drawing/2014/main" id="{61DCB068-9564-4517-76C8-C75BB6A4FF3B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Doktoregoaren funtsezko alderdiak</a:t>
              </a:r>
              <a:endParaRPr lang="en-GB" sz="1200">
                <a:solidFill>
                  <a:srgbClr val="2AB0B0"/>
                </a:solidFill>
                <a:latin typeface="EHUSerif"/>
                <a:cs typeface="Times New Roman"/>
              </a:endParaRPr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id="{C94C75C4-8319-CDED-20C9-5BD77D4067AA}"/>
              </a:ext>
            </a:extLst>
          </p:cNvPr>
          <p:cNvGrpSpPr/>
          <p:nvPr/>
        </p:nvGrpSpPr>
        <p:grpSpPr>
          <a:xfrm>
            <a:off x="1466529" y="2849257"/>
            <a:ext cx="466066" cy="426377"/>
            <a:chOff x="1415159" y="1376629"/>
            <a:chExt cx="466066" cy="426377"/>
          </a:xfrm>
        </p:grpSpPr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EF2641DD-778C-385D-75CF-879809D2A95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19787AF9-75C8-F562-4B68-CF7859BDA5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26" name="Grupo 25">
            <a:extLst>
              <a:ext uri="{FF2B5EF4-FFF2-40B4-BE49-F238E27FC236}">
                <a16:creationId xmlns:a16="http://schemas.microsoft.com/office/drawing/2014/main" id="{CDD7FAA7-65EF-18FE-387A-76C087B4E810}"/>
              </a:ext>
            </a:extLst>
          </p:cNvPr>
          <p:cNvGrpSpPr/>
          <p:nvPr/>
        </p:nvGrpSpPr>
        <p:grpSpPr>
          <a:xfrm>
            <a:off x="1996523" y="2848723"/>
            <a:ext cx="2975927" cy="569102"/>
            <a:chOff x="2364680" y="2728858"/>
            <a:chExt cx="2975927" cy="569102"/>
          </a:xfrm>
        </p:grpSpPr>
        <p:sp>
          <p:nvSpPr>
            <p:cNvPr id="22" name="Subtítulo 5">
              <a:extLst>
                <a:ext uri="{FF2B5EF4-FFF2-40B4-BE49-F238E27FC236}">
                  <a16:creationId xmlns:a16="http://schemas.microsoft.com/office/drawing/2014/main" id="{10CAEF7E-A00B-7808-CC87-978C730E091D}"/>
                </a:ext>
              </a:extLst>
            </p:cNvPr>
            <p:cNvSpPr txBox="1">
              <a:spLocks/>
            </p:cNvSpPr>
            <p:nvPr/>
          </p:nvSpPr>
          <p:spPr>
            <a:xfrm>
              <a:off x="2372041" y="3110174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Contacts</a:t>
              </a:r>
              <a:endParaRPr lang="es-ES"/>
            </a:p>
          </p:txBody>
        </p:sp>
        <p:sp>
          <p:nvSpPr>
            <p:cNvPr id="23" name="Subtítulo 5">
              <a:extLst>
                <a:ext uri="{FF2B5EF4-FFF2-40B4-BE49-F238E27FC236}">
                  <a16:creationId xmlns:a16="http://schemas.microsoft.com/office/drawing/2014/main" id="{C3DF0416-80CC-7CB8-B73F-73DD18FEE271}"/>
                </a:ext>
              </a:extLst>
            </p:cNvPr>
            <p:cNvSpPr txBox="1">
              <a:spLocks/>
            </p:cNvSpPr>
            <p:nvPr/>
          </p:nvSpPr>
          <p:spPr>
            <a:xfrm>
              <a:off x="2364680" y="2914717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Contactos</a:t>
              </a:r>
              <a:endParaRPr lang="es-ES"/>
            </a:p>
          </p:txBody>
        </p:sp>
        <p:sp>
          <p:nvSpPr>
            <p:cNvPr id="24" name="Subtítulo 5">
              <a:extLst>
                <a:ext uri="{FF2B5EF4-FFF2-40B4-BE49-F238E27FC236}">
                  <a16:creationId xmlns:a16="http://schemas.microsoft.com/office/drawing/2014/main" id="{C6194E84-D241-269D-F55D-2A932DE1D1C3}"/>
                </a:ext>
              </a:extLst>
            </p:cNvPr>
            <p:cNvSpPr txBox="1">
              <a:spLocks/>
            </p:cNvSpPr>
            <p:nvPr/>
          </p:nvSpPr>
          <p:spPr>
            <a:xfrm>
              <a:off x="2371910" y="2728858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Harremanetarako</a:t>
              </a:r>
              <a:endParaRPr lang="es-ES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id="{96916D77-AA6E-4B97-5DD0-4EA1EA8825D6}"/>
              </a:ext>
            </a:extLst>
          </p:cNvPr>
          <p:cNvGrpSpPr/>
          <p:nvPr/>
        </p:nvGrpSpPr>
        <p:grpSpPr>
          <a:xfrm>
            <a:off x="1466529" y="3645505"/>
            <a:ext cx="466066" cy="426377"/>
            <a:chOff x="1415159" y="1376629"/>
            <a:chExt cx="466066" cy="426377"/>
          </a:xfrm>
        </p:grpSpPr>
        <p:sp>
          <p:nvSpPr>
            <p:cNvPr id="28" name="Elipse 27">
              <a:extLst>
                <a:ext uri="{FF2B5EF4-FFF2-40B4-BE49-F238E27FC236}">
                  <a16:creationId xmlns:a16="http://schemas.microsoft.com/office/drawing/2014/main" id="{9C6973F5-7C4D-6C73-DA0F-0FE0EBC4A14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CC37247C-2D86-BC13-7CCD-8EA0589867EB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03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1" name="Subtítulo 5">
            <a:extLst>
              <a:ext uri="{FF2B5EF4-FFF2-40B4-BE49-F238E27FC236}">
                <a16:creationId xmlns:a16="http://schemas.microsoft.com/office/drawing/2014/main" id="{FB198292-E20A-4209-9E56-20A82B8A249C}"/>
              </a:ext>
            </a:extLst>
          </p:cNvPr>
          <p:cNvSpPr txBox="1">
            <a:spLocks/>
          </p:cNvSpPr>
          <p:nvPr/>
        </p:nvSpPr>
        <p:spPr>
          <a:xfrm>
            <a:off x="2003884" y="402628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Doctoral School (</a:t>
            </a:r>
            <a:r>
              <a:rPr lang="en-GB" sz="1200" err="1">
                <a:latin typeface="EHUSans"/>
                <a:cs typeface="Times New Roman"/>
              </a:rPr>
              <a:t>DOKe</a:t>
            </a:r>
            <a:r>
              <a:rPr lang="en-GB" sz="1200">
                <a:latin typeface="EHUSans"/>
                <a:cs typeface="Times New Roman"/>
              </a:rPr>
              <a:t>)</a:t>
            </a:r>
          </a:p>
        </p:txBody>
      </p:sp>
      <p:sp>
        <p:nvSpPr>
          <p:cNvPr id="32" name="Subtítulo 5">
            <a:extLst>
              <a:ext uri="{FF2B5EF4-FFF2-40B4-BE49-F238E27FC236}">
                <a16:creationId xmlns:a16="http://schemas.microsoft.com/office/drawing/2014/main" id="{83E6E640-0791-19D0-117D-DBD75B84DAD0}"/>
              </a:ext>
            </a:extLst>
          </p:cNvPr>
          <p:cNvSpPr txBox="1">
            <a:spLocks/>
          </p:cNvSpPr>
          <p:nvPr/>
        </p:nvSpPr>
        <p:spPr>
          <a:xfrm>
            <a:off x="1996523" y="383083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Escuela de doctorado (DOKe)</a:t>
            </a:r>
            <a:endParaRPr lang="es-ES" sz="1200"/>
          </a:p>
        </p:txBody>
      </p:sp>
      <p:sp>
        <p:nvSpPr>
          <p:cNvPr id="33" name="Subtítulo 5">
            <a:extLst>
              <a:ext uri="{FF2B5EF4-FFF2-40B4-BE49-F238E27FC236}">
                <a16:creationId xmlns:a16="http://schemas.microsoft.com/office/drawing/2014/main" id="{03E69330-96A8-06AD-B079-41E8D6666B3F}"/>
              </a:ext>
            </a:extLst>
          </p:cNvPr>
          <p:cNvSpPr txBox="1">
            <a:spLocks/>
          </p:cNvSpPr>
          <p:nvPr/>
        </p:nvSpPr>
        <p:spPr>
          <a:xfrm>
            <a:off x="2003753" y="3644971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Doktorego Eskola (DOKe)</a:t>
            </a:r>
            <a:endParaRPr lang="en-GB" sz="1200">
              <a:solidFill>
                <a:srgbClr val="2AB0B0"/>
              </a:solidFill>
              <a:latin typeface="EHUSerif"/>
              <a:cs typeface="Times New Roman"/>
            </a:endParaRPr>
          </a:p>
        </p:txBody>
      </p:sp>
      <p:grpSp>
        <p:nvGrpSpPr>
          <p:cNvPr id="35" name="Grupo 34">
            <a:extLst>
              <a:ext uri="{FF2B5EF4-FFF2-40B4-BE49-F238E27FC236}">
                <a16:creationId xmlns:a16="http://schemas.microsoft.com/office/drawing/2014/main" id="{420EBF67-F21D-D9C8-9F4C-F181A2D74D39}"/>
              </a:ext>
            </a:extLst>
          </p:cNvPr>
          <p:cNvGrpSpPr/>
          <p:nvPr/>
        </p:nvGrpSpPr>
        <p:grpSpPr>
          <a:xfrm>
            <a:off x="1466527" y="4458875"/>
            <a:ext cx="466066" cy="426377"/>
            <a:chOff x="1415159" y="1376629"/>
            <a:chExt cx="466066" cy="426377"/>
          </a:xfrm>
        </p:grpSpPr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2A0D5F8D-64D3-458A-628A-809104E915D1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981D11F-E23F-77A6-FD4D-D6DAF5C28D0A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04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9" name="Subtítulo 5">
            <a:extLst>
              <a:ext uri="{FF2B5EF4-FFF2-40B4-BE49-F238E27FC236}">
                <a16:creationId xmlns:a16="http://schemas.microsoft.com/office/drawing/2014/main" id="{C8EE1E72-6E3A-0BA6-7145-BCC52F206B11}"/>
              </a:ext>
            </a:extLst>
          </p:cNvPr>
          <p:cNvSpPr txBox="1">
            <a:spLocks/>
          </p:cNvSpPr>
          <p:nvPr/>
        </p:nvSpPr>
        <p:spPr>
          <a:xfrm>
            <a:off x="2003883" y="4839657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Web-sites</a:t>
            </a:r>
          </a:p>
        </p:txBody>
      </p:sp>
      <p:sp>
        <p:nvSpPr>
          <p:cNvPr id="40" name="Subtítulo 5">
            <a:extLst>
              <a:ext uri="{FF2B5EF4-FFF2-40B4-BE49-F238E27FC236}">
                <a16:creationId xmlns:a16="http://schemas.microsoft.com/office/drawing/2014/main" id="{7B09330F-1449-5172-94C0-EB2C38DF5274}"/>
              </a:ext>
            </a:extLst>
          </p:cNvPr>
          <p:cNvSpPr txBox="1">
            <a:spLocks/>
          </p:cNvSpPr>
          <p:nvPr/>
        </p:nvSpPr>
        <p:spPr>
          <a:xfrm>
            <a:off x="1996522" y="4644200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Páginas web</a:t>
            </a:r>
          </a:p>
        </p:txBody>
      </p:sp>
      <p:sp>
        <p:nvSpPr>
          <p:cNvPr id="41" name="Subtítulo 5">
            <a:extLst>
              <a:ext uri="{FF2B5EF4-FFF2-40B4-BE49-F238E27FC236}">
                <a16:creationId xmlns:a16="http://schemas.microsoft.com/office/drawing/2014/main" id="{8FE9E7A3-5320-ED13-D5DD-F0D97E43072C}"/>
              </a:ext>
            </a:extLst>
          </p:cNvPr>
          <p:cNvSpPr txBox="1">
            <a:spLocks/>
          </p:cNvSpPr>
          <p:nvPr/>
        </p:nvSpPr>
        <p:spPr>
          <a:xfrm>
            <a:off x="2003752" y="4458341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Web-guneak</a:t>
            </a:r>
          </a:p>
        </p:txBody>
      </p:sp>
      <p:grpSp>
        <p:nvGrpSpPr>
          <p:cNvPr id="62" name="Grupo 61">
            <a:extLst>
              <a:ext uri="{FF2B5EF4-FFF2-40B4-BE49-F238E27FC236}">
                <a16:creationId xmlns:a16="http://schemas.microsoft.com/office/drawing/2014/main" id="{00F10AA3-064F-2B11-62DB-8786F9D4B7AE}"/>
              </a:ext>
            </a:extLst>
          </p:cNvPr>
          <p:cNvGrpSpPr/>
          <p:nvPr/>
        </p:nvGrpSpPr>
        <p:grpSpPr>
          <a:xfrm>
            <a:off x="4993990" y="2018763"/>
            <a:ext cx="466066" cy="426377"/>
            <a:chOff x="1415159" y="1376629"/>
            <a:chExt cx="466066" cy="426377"/>
          </a:xfrm>
        </p:grpSpPr>
        <p:sp>
          <p:nvSpPr>
            <p:cNvPr id="63" name="Elipse 62">
              <a:extLst>
                <a:ext uri="{FF2B5EF4-FFF2-40B4-BE49-F238E27FC236}">
                  <a16:creationId xmlns:a16="http://schemas.microsoft.com/office/drawing/2014/main" id="{AB8FF6B9-8A99-3029-1F17-58B49FCCD7C5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7D44E5F3-4552-E912-D122-B6B8BF43846F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05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157D7DEF-02D7-63D4-72FB-CA511682AFED}"/>
              </a:ext>
            </a:extLst>
          </p:cNvPr>
          <p:cNvGrpSpPr/>
          <p:nvPr/>
        </p:nvGrpSpPr>
        <p:grpSpPr>
          <a:xfrm>
            <a:off x="5523983" y="2018229"/>
            <a:ext cx="2975927" cy="569102"/>
            <a:chOff x="2364681" y="1710005"/>
            <a:chExt cx="2975927" cy="569102"/>
          </a:xfrm>
        </p:grpSpPr>
        <p:sp>
          <p:nvSpPr>
            <p:cNvPr id="66" name="Subtítulo 5">
              <a:extLst>
                <a:ext uri="{FF2B5EF4-FFF2-40B4-BE49-F238E27FC236}">
                  <a16:creationId xmlns:a16="http://schemas.microsoft.com/office/drawing/2014/main" id="{F9E9994C-6751-61F9-4129-C4705D78906C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Regulations</a:t>
              </a:r>
              <a:endParaRPr lang="es-ES"/>
            </a:p>
          </p:txBody>
        </p:sp>
        <p:sp>
          <p:nvSpPr>
            <p:cNvPr id="67" name="Subtítulo 5">
              <a:extLst>
                <a:ext uri="{FF2B5EF4-FFF2-40B4-BE49-F238E27FC236}">
                  <a16:creationId xmlns:a16="http://schemas.microsoft.com/office/drawing/2014/main" id="{F89D3A57-D3AE-FBB8-B730-3179BCAEC18F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Normativas</a:t>
              </a:r>
              <a:endParaRPr lang="es-ES"/>
            </a:p>
          </p:txBody>
        </p:sp>
        <p:sp>
          <p:nvSpPr>
            <p:cNvPr id="68" name="Subtítulo 5">
              <a:extLst>
                <a:ext uri="{FF2B5EF4-FFF2-40B4-BE49-F238E27FC236}">
                  <a16:creationId xmlns:a16="http://schemas.microsoft.com/office/drawing/2014/main" id="{D255ACA5-789F-76B2-C9CA-93FB287F5CAF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Araudiak</a:t>
              </a:r>
              <a:endParaRPr lang="es-ES"/>
            </a:p>
          </p:txBody>
        </p:sp>
      </p:grpSp>
      <p:grpSp>
        <p:nvGrpSpPr>
          <p:cNvPr id="69" name="Grupo 68">
            <a:extLst>
              <a:ext uri="{FF2B5EF4-FFF2-40B4-BE49-F238E27FC236}">
                <a16:creationId xmlns:a16="http://schemas.microsoft.com/office/drawing/2014/main" id="{B1C9AEE1-7E59-4E67-E0EC-170C53EE94B3}"/>
              </a:ext>
            </a:extLst>
          </p:cNvPr>
          <p:cNvGrpSpPr/>
          <p:nvPr/>
        </p:nvGrpSpPr>
        <p:grpSpPr>
          <a:xfrm>
            <a:off x="4993989" y="2849256"/>
            <a:ext cx="466066" cy="426377"/>
            <a:chOff x="1415159" y="1376629"/>
            <a:chExt cx="466066" cy="426377"/>
          </a:xfrm>
        </p:grpSpPr>
        <p:sp>
          <p:nvSpPr>
            <p:cNvPr id="70" name="Elipse 69">
              <a:extLst>
                <a:ext uri="{FF2B5EF4-FFF2-40B4-BE49-F238E27FC236}">
                  <a16:creationId xmlns:a16="http://schemas.microsoft.com/office/drawing/2014/main" id="{79135440-8C0C-CA21-EE53-D88A0FA7D47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6A458E8B-CBAC-BE25-43DE-89C5B788CE67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06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3" name="Subtítulo 5">
            <a:extLst>
              <a:ext uri="{FF2B5EF4-FFF2-40B4-BE49-F238E27FC236}">
                <a16:creationId xmlns:a16="http://schemas.microsoft.com/office/drawing/2014/main" id="{7566B1F1-5635-F67E-8C1D-1B3810270E07}"/>
              </a:ext>
            </a:extLst>
          </p:cNvPr>
          <p:cNvSpPr txBox="1">
            <a:spLocks/>
          </p:cNvSpPr>
          <p:nvPr/>
        </p:nvSpPr>
        <p:spPr>
          <a:xfrm>
            <a:off x="5531344" y="323003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Duration, leaves and extensions</a:t>
            </a:r>
            <a:endParaRPr lang="es-ES"/>
          </a:p>
        </p:txBody>
      </p:sp>
      <p:sp>
        <p:nvSpPr>
          <p:cNvPr id="74" name="Subtítulo 5">
            <a:extLst>
              <a:ext uri="{FF2B5EF4-FFF2-40B4-BE49-F238E27FC236}">
                <a16:creationId xmlns:a16="http://schemas.microsoft.com/office/drawing/2014/main" id="{4D0E848C-14A5-E4DC-FFD1-04E456C02D9E}"/>
              </a:ext>
            </a:extLst>
          </p:cNvPr>
          <p:cNvSpPr txBox="1">
            <a:spLocks/>
          </p:cNvSpPr>
          <p:nvPr/>
        </p:nvSpPr>
        <p:spPr>
          <a:xfrm>
            <a:off x="5523983" y="303458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Duración, bajas y prórrogas</a:t>
            </a:r>
          </a:p>
        </p:txBody>
      </p:sp>
      <p:sp>
        <p:nvSpPr>
          <p:cNvPr id="75" name="Subtítulo 5">
            <a:extLst>
              <a:ext uri="{FF2B5EF4-FFF2-40B4-BE49-F238E27FC236}">
                <a16:creationId xmlns:a16="http://schemas.microsoft.com/office/drawing/2014/main" id="{AA173C09-0D2B-819C-5DEA-7F4859C7AEF5}"/>
              </a:ext>
            </a:extLst>
          </p:cNvPr>
          <p:cNvSpPr txBox="1">
            <a:spLocks/>
          </p:cNvSpPr>
          <p:nvPr/>
        </p:nvSpPr>
        <p:spPr>
          <a:xfrm>
            <a:off x="5531213" y="284872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Iraupena, bajak eta luzapenak</a:t>
            </a:r>
            <a:endParaRPr lang="es-ES"/>
          </a:p>
        </p:txBody>
      </p:sp>
      <p:grpSp>
        <p:nvGrpSpPr>
          <p:cNvPr id="76" name="Grupo 75">
            <a:extLst>
              <a:ext uri="{FF2B5EF4-FFF2-40B4-BE49-F238E27FC236}">
                <a16:creationId xmlns:a16="http://schemas.microsoft.com/office/drawing/2014/main" id="{8DD63336-082E-CCBE-BD96-05E364F138DE}"/>
              </a:ext>
            </a:extLst>
          </p:cNvPr>
          <p:cNvGrpSpPr/>
          <p:nvPr/>
        </p:nvGrpSpPr>
        <p:grpSpPr>
          <a:xfrm>
            <a:off x="4993989" y="3645504"/>
            <a:ext cx="466066" cy="426377"/>
            <a:chOff x="1415159" y="1376629"/>
            <a:chExt cx="466066" cy="426377"/>
          </a:xfrm>
        </p:grpSpPr>
        <p:sp>
          <p:nvSpPr>
            <p:cNvPr id="77" name="Elipse 76">
              <a:extLst>
                <a:ext uri="{FF2B5EF4-FFF2-40B4-BE49-F238E27FC236}">
                  <a16:creationId xmlns:a16="http://schemas.microsoft.com/office/drawing/2014/main" id="{B715C382-1DC6-1CBA-E26D-4757F78E414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F41ED03C-5B9D-F362-DF80-7F60AFCB2246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07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9" name="Subtítulo 5">
            <a:extLst>
              <a:ext uri="{FF2B5EF4-FFF2-40B4-BE49-F238E27FC236}">
                <a16:creationId xmlns:a16="http://schemas.microsoft.com/office/drawing/2014/main" id="{275250D0-C471-B04E-BCD3-7D2B1A48D811}"/>
              </a:ext>
            </a:extLst>
          </p:cNvPr>
          <p:cNvSpPr txBox="1">
            <a:spLocks/>
          </p:cNvSpPr>
          <p:nvPr/>
        </p:nvSpPr>
        <p:spPr>
          <a:xfrm>
            <a:off x="5531344" y="401772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Training</a:t>
            </a:r>
            <a:endParaRPr lang="es-ES"/>
          </a:p>
        </p:txBody>
      </p:sp>
      <p:sp>
        <p:nvSpPr>
          <p:cNvPr id="80" name="Subtítulo 5">
            <a:extLst>
              <a:ext uri="{FF2B5EF4-FFF2-40B4-BE49-F238E27FC236}">
                <a16:creationId xmlns:a16="http://schemas.microsoft.com/office/drawing/2014/main" id="{31CA13F3-2F0E-F394-A96A-C20F3C10ADDB}"/>
              </a:ext>
            </a:extLst>
          </p:cNvPr>
          <p:cNvSpPr txBox="1">
            <a:spLocks/>
          </p:cNvSpPr>
          <p:nvPr/>
        </p:nvSpPr>
        <p:spPr>
          <a:xfrm>
            <a:off x="5523983" y="383082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Formación</a:t>
            </a:r>
          </a:p>
        </p:txBody>
      </p:sp>
      <p:sp>
        <p:nvSpPr>
          <p:cNvPr id="81" name="Subtítulo 5">
            <a:extLst>
              <a:ext uri="{FF2B5EF4-FFF2-40B4-BE49-F238E27FC236}">
                <a16:creationId xmlns:a16="http://schemas.microsoft.com/office/drawing/2014/main" id="{5CC68757-86C5-B4A2-8D02-D14587BC3C69}"/>
              </a:ext>
            </a:extLst>
          </p:cNvPr>
          <p:cNvSpPr txBox="1">
            <a:spLocks/>
          </p:cNvSpPr>
          <p:nvPr/>
        </p:nvSpPr>
        <p:spPr>
          <a:xfrm>
            <a:off x="5531213" y="3644970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Prestakuntza</a:t>
            </a:r>
            <a:endParaRPr lang="es-ES"/>
          </a:p>
        </p:txBody>
      </p:sp>
      <p:grpSp>
        <p:nvGrpSpPr>
          <p:cNvPr id="82" name="Grupo 81">
            <a:extLst>
              <a:ext uri="{FF2B5EF4-FFF2-40B4-BE49-F238E27FC236}">
                <a16:creationId xmlns:a16="http://schemas.microsoft.com/office/drawing/2014/main" id="{0778EC4D-C228-1048-F79A-114DD193ED97}"/>
              </a:ext>
            </a:extLst>
          </p:cNvPr>
          <p:cNvGrpSpPr/>
          <p:nvPr/>
        </p:nvGrpSpPr>
        <p:grpSpPr>
          <a:xfrm>
            <a:off x="4993987" y="4458874"/>
            <a:ext cx="466066" cy="426377"/>
            <a:chOff x="1415159" y="1376629"/>
            <a:chExt cx="466066" cy="426377"/>
          </a:xfrm>
        </p:grpSpPr>
        <p:sp>
          <p:nvSpPr>
            <p:cNvPr id="83" name="Elipse 82">
              <a:extLst>
                <a:ext uri="{FF2B5EF4-FFF2-40B4-BE49-F238E27FC236}">
                  <a16:creationId xmlns:a16="http://schemas.microsoft.com/office/drawing/2014/main" id="{6206B7BA-FB43-7187-795B-AA73DBEE7A1D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75D32E2A-04DC-48B1-94AB-8C014BB7FC80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08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85" name="Subtítulo 5">
            <a:extLst>
              <a:ext uri="{FF2B5EF4-FFF2-40B4-BE49-F238E27FC236}">
                <a16:creationId xmlns:a16="http://schemas.microsoft.com/office/drawing/2014/main" id="{1E0F5872-04DE-C061-9C01-D3110B88E981}"/>
              </a:ext>
            </a:extLst>
          </p:cNvPr>
          <p:cNvSpPr txBox="1">
            <a:spLocks/>
          </p:cNvSpPr>
          <p:nvPr/>
        </p:nvSpPr>
        <p:spPr>
          <a:xfrm>
            <a:off x="5531343" y="4839656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Evaluation</a:t>
            </a:r>
          </a:p>
        </p:txBody>
      </p:sp>
      <p:sp>
        <p:nvSpPr>
          <p:cNvPr id="86" name="Subtítulo 5">
            <a:extLst>
              <a:ext uri="{FF2B5EF4-FFF2-40B4-BE49-F238E27FC236}">
                <a16:creationId xmlns:a16="http://schemas.microsoft.com/office/drawing/2014/main" id="{86905106-9AE0-F5D0-4805-3B6EC016496D}"/>
              </a:ext>
            </a:extLst>
          </p:cNvPr>
          <p:cNvSpPr txBox="1">
            <a:spLocks/>
          </p:cNvSpPr>
          <p:nvPr/>
        </p:nvSpPr>
        <p:spPr>
          <a:xfrm>
            <a:off x="5523982" y="4644199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Evaluación</a:t>
            </a:r>
          </a:p>
        </p:txBody>
      </p:sp>
      <p:sp>
        <p:nvSpPr>
          <p:cNvPr id="87" name="Subtítulo 5">
            <a:extLst>
              <a:ext uri="{FF2B5EF4-FFF2-40B4-BE49-F238E27FC236}">
                <a16:creationId xmlns:a16="http://schemas.microsoft.com/office/drawing/2014/main" id="{4260C8EE-1862-238C-E0C4-713E1F61AAC7}"/>
              </a:ext>
            </a:extLst>
          </p:cNvPr>
          <p:cNvSpPr txBox="1">
            <a:spLocks/>
          </p:cNvSpPr>
          <p:nvPr/>
        </p:nvSpPr>
        <p:spPr>
          <a:xfrm>
            <a:off x="5531212" y="4458340"/>
            <a:ext cx="1478945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Ebaluaketa</a:t>
            </a:r>
            <a:endParaRPr lang="es-ES"/>
          </a:p>
        </p:txBody>
      </p:sp>
      <p:grpSp>
        <p:nvGrpSpPr>
          <p:cNvPr id="88" name="Grupo 87">
            <a:extLst>
              <a:ext uri="{FF2B5EF4-FFF2-40B4-BE49-F238E27FC236}">
                <a16:creationId xmlns:a16="http://schemas.microsoft.com/office/drawing/2014/main" id="{D91D91E6-A912-01CE-BDA7-CBD325C886D5}"/>
              </a:ext>
            </a:extLst>
          </p:cNvPr>
          <p:cNvGrpSpPr/>
          <p:nvPr/>
        </p:nvGrpSpPr>
        <p:grpSpPr>
          <a:xfrm>
            <a:off x="8238911" y="1975953"/>
            <a:ext cx="466066" cy="426377"/>
            <a:chOff x="1415159" y="1376629"/>
            <a:chExt cx="466066" cy="426377"/>
          </a:xfrm>
        </p:grpSpPr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21C765A5-4DC7-C98D-5E1D-BABD64E91160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0" name="CuadroTexto 89">
              <a:extLst>
                <a:ext uri="{FF2B5EF4-FFF2-40B4-BE49-F238E27FC236}">
                  <a16:creationId xmlns:a16="http://schemas.microsoft.com/office/drawing/2014/main" id="{DC098304-5574-5794-53C3-E6739F872771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09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96D409B6-9B23-8CED-1A27-612423FB0A30}"/>
              </a:ext>
            </a:extLst>
          </p:cNvPr>
          <p:cNvGrpSpPr/>
          <p:nvPr/>
        </p:nvGrpSpPr>
        <p:grpSpPr>
          <a:xfrm>
            <a:off x="8768904" y="1975419"/>
            <a:ext cx="2975927" cy="569102"/>
            <a:chOff x="2364681" y="1710005"/>
            <a:chExt cx="2975927" cy="569102"/>
          </a:xfrm>
        </p:grpSpPr>
        <p:sp>
          <p:nvSpPr>
            <p:cNvPr id="92" name="Subtítulo 5">
              <a:extLst>
                <a:ext uri="{FF2B5EF4-FFF2-40B4-BE49-F238E27FC236}">
                  <a16:creationId xmlns:a16="http://schemas.microsoft.com/office/drawing/2014/main" id="{B9753A80-55DA-9F85-7AFC-FC0CBB3D4171}"/>
                </a:ext>
              </a:extLst>
            </p:cNvPr>
            <p:cNvSpPr txBox="1">
              <a:spLocks/>
            </p:cNvSpPr>
            <p:nvPr/>
          </p:nvSpPr>
          <p:spPr>
            <a:xfrm>
              <a:off x="2372042" y="2091321"/>
              <a:ext cx="2685269" cy="18778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>
                  <a:latin typeface="EHUSans"/>
                  <a:cs typeface="Times New Roman"/>
                </a:rPr>
                <a:t>Internships and collaborations</a:t>
              </a:r>
              <a:endParaRPr lang="es-ES"/>
            </a:p>
          </p:txBody>
        </p:sp>
        <p:sp>
          <p:nvSpPr>
            <p:cNvPr id="93" name="Subtítulo 5">
              <a:extLst>
                <a:ext uri="{FF2B5EF4-FFF2-40B4-BE49-F238E27FC236}">
                  <a16:creationId xmlns:a16="http://schemas.microsoft.com/office/drawing/2014/main" id="{7F1ADF4A-4B04-6A50-281F-C9812DBD7B42}"/>
                </a:ext>
              </a:extLst>
            </p:cNvPr>
            <p:cNvSpPr txBox="1">
              <a:spLocks/>
            </p:cNvSpPr>
            <p:nvPr/>
          </p:nvSpPr>
          <p:spPr>
            <a:xfrm>
              <a:off x="2364681" y="1895864"/>
              <a:ext cx="2600769" cy="1778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s-ES_tradnl" sz="1200" b="1" noProof="1">
                  <a:latin typeface="EHUSans"/>
                  <a:cs typeface="Times New Roman"/>
                </a:rPr>
                <a:t>Prácticas y colaboraciones</a:t>
              </a:r>
              <a:endParaRPr lang="es-ES"/>
            </a:p>
          </p:txBody>
        </p:sp>
        <p:sp>
          <p:nvSpPr>
            <p:cNvPr id="94" name="Subtítulo 5">
              <a:extLst>
                <a:ext uri="{FF2B5EF4-FFF2-40B4-BE49-F238E27FC236}">
                  <a16:creationId xmlns:a16="http://schemas.microsoft.com/office/drawing/2014/main" id="{7BE54537-497D-2F43-4C2D-1C408AC927FE}"/>
                </a:ext>
              </a:extLst>
            </p:cNvPr>
            <p:cNvSpPr txBox="1">
              <a:spLocks/>
            </p:cNvSpPr>
            <p:nvPr/>
          </p:nvSpPr>
          <p:spPr>
            <a:xfrm>
              <a:off x="2371911" y="1710005"/>
              <a:ext cx="2968697" cy="18055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="http://schemas.openxmlformats.org/officeDocument/2006/math" xmlns:a14="http://schemas.microsoft.com/office/drawing/2010/main" xmlns:ma14="http://schemas.microsoft.com/office/mac/drawingml/2011/main" xmlns="" val="1"/>
              </a:ext>
            </a:extLst>
          </p:spPr>
          <p:txBody>
            <a:bodyPr vert="horz" lIns="45719" tIns="45720" rIns="45719" bIns="45720" anchor="ctr"/>
            <a:lstStyle>
              <a:lvl1pPr marL="342900" marR="0" indent="-3429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1pPr>
              <a:lvl2pPr marL="783771" marR="0" indent="-326571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2pPr>
              <a:lvl3pPr marL="1219200" marR="0" indent="-30480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•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3pPr>
              <a:lvl4pPr marL="17373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–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4pPr>
              <a:lvl5pPr marL="21945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5pPr>
              <a:lvl6pPr marL="26517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6pPr>
              <a:lvl7pPr marL="3108960" marR="0" indent="-365760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7pPr>
              <a:lvl8pPr marL="35661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8pPr>
              <a:lvl9pPr marL="4023359" marR="0" indent="-365759" algn="l" defTabSz="914400" rtl="0" latinLnBrk="0">
                <a:lnSpc>
                  <a:spcPct val="100000"/>
                </a:lnSpc>
                <a:spcBef>
                  <a:spcPts val="700"/>
                </a:spcBef>
                <a:spcAft>
                  <a:spcPts val="0"/>
                </a:spcAft>
                <a:buClrTx/>
                <a:buSzPct val="100000"/>
                <a:buFontTx/>
                <a:buChar char="»"/>
                <a:tabLst/>
                <a:defRPr sz="3200" b="0" i="0" u="none" strike="noStrike" cap="none" spc="0" baseline="0">
                  <a:ln>
                    <a:noFill/>
                  </a:ln>
                  <a:solidFill>
                    <a:srgbClr val="000000"/>
                  </a:solidFill>
                  <a:uFillTx/>
                  <a:latin typeface="+mn-lt"/>
                  <a:ea typeface="+mn-ea"/>
                  <a:cs typeface="+mn-cs"/>
                  <a:sym typeface="Arial"/>
                </a:defRPr>
              </a:lvl9pPr>
            </a:lstStyle>
            <a:p>
              <a:pPr marL="0" indent="0">
                <a:buNone/>
              </a:pPr>
              <a:r>
                <a:rPr lang="en-GB" sz="1200" noProof="1">
                  <a:solidFill>
                    <a:srgbClr val="2AB0B0"/>
                  </a:solidFill>
                  <a:latin typeface="EHUSerif"/>
                  <a:cs typeface="Times New Roman"/>
                </a:rPr>
                <a:t>Praktikak eta kolaborazioak</a:t>
              </a:r>
            </a:p>
          </p:txBody>
        </p:sp>
      </p:grpSp>
      <p:grpSp>
        <p:nvGrpSpPr>
          <p:cNvPr id="95" name="Grupo 94">
            <a:extLst>
              <a:ext uri="{FF2B5EF4-FFF2-40B4-BE49-F238E27FC236}">
                <a16:creationId xmlns:a16="http://schemas.microsoft.com/office/drawing/2014/main" id="{5FEDACD5-5A58-4127-A8E9-46339E00DFAC}"/>
              </a:ext>
            </a:extLst>
          </p:cNvPr>
          <p:cNvGrpSpPr/>
          <p:nvPr/>
        </p:nvGrpSpPr>
        <p:grpSpPr>
          <a:xfrm>
            <a:off x="8238910" y="2806446"/>
            <a:ext cx="466066" cy="426377"/>
            <a:chOff x="1415159" y="1376629"/>
            <a:chExt cx="466066" cy="426377"/>
          </a:xfrm>
        </p:grpSpPr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FB5CFF16-BF7A-5947-BEF4-BBEE75528BDA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97" name="CuadroTexto 96">
              <a:extLst>
                <a:ext uri="{FF2B5EF4-FFF2-40B4-BE49-F238E27FC236}">
                  <a16:creationId xmlns:a16="http://schemas.microsoft.com/office/drawing/2014/main" id="{0FA0479B-0708-CAD4-FC66-227D98E63D68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10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98" name="Subtítulo 5">
            <a:extLst>
              <a:ext uri="{FF2B5EF4-FFF2-40B4-BE49-F238E27FC236}">
                <a16:creationId xmlns:a16="http://schemas.microsoft.com/office/drawing/2014/main" id="{927A92C6-E6AC-FDE4-763E-F3955962CF33}"/>
              </a:ext>
            </a:extLst>
          </p:cNvPr>
          <p:cNvSpPr txBox="1">
            <a:spLocks/>
          </p:cNvSpPr>
          <p:nvPr/>
        </p:nvSpPr>
        <p:spPr>
          <a:xfrm>
            <a:off x="8776265" y="3187228"/>
            <a:ext cx="2685269" cy="187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Internationalisation and mobility</a:t>
            </a:r>
          </a:p>
        </p:txBody>
      </p:sp>
      <p:sp>
        <p:nvSpPr>
          <p:cNvPr id="99" name="Subtítulo 5">
            <a:extLst>
              <a:ext uri="{FF2B5EF4-FFF2-40B4-BE49-F238E27FC236}">
                <a16:creationId xmlns:a16="http://schemas.microsoft.com/office/drawing/2014/main" id="{C345F4E2-8A58-4E4F-0120-AEA759067214}"/>
              </a:ext>
            </a:extLst>
          </p:cNvPr>
          <p:cNvSpPr txBox="1">
            <a:spLocks/>
          </p:cNvSpPr>
          <p:nvPr/>
        </p:nvSpPr>
        <p:spPr>
          <a:xfrm>
            <a:off x="8768904" y="2991771"/>
            <a:ext cx="2600769" cy="1778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Internacionalización y movilidad</a:t>
            </a:r>
          </a:p>
        </p:txBody>
      </p:sp>
      <p:sp>
        <p:nvSpPr>
          <p:cNvPr id="100" name="Subtítulo 5">
            <a:extLst>
              <a:ext uri="{FF2B5EF4-FFF2-40B4-BE49-F238E27FC236}">
                <a16:creationId xmlns:a16="http://schemas.microsoft.com/office/drawing/2014/main" id="{2B579A2B-4BBB-FDA7-A914-ED180E5C7866}"/>
              </a:ext>
            </a:extLst>
          </p:cNvPr>
          <p:cNvSpPr txBox="1">
            <a:spLocks/>
          </p:cNvSpPr>
          <p:nvPr/>
        </p:nvSpPr>
        <p:spPr>
          <a:xfrm>
            <a:off x="8776134" y="2805912"/>
            <a:ext cx="2968697" cy="1805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Nazioartekotze eta mugikortasuna</a:t>
            </a:r>
          </a:p>
        </p:txBody>
      </p:sp>
      <p:grpSp>
        <p:nvGrpSpPr>
          <p:cNvPr id="101" name="Grupo 100">
            <a:extLst>
              <a:ext uri="{FF2B5EF4-FFF2-40B4-BE49-F238E27FC236}">
                <a16:creationId xmlns:a16="http://schemas.microsoft.com/office/drawing/2014/main" id="{383E2F30-1699-209B-3629-482DCA1AA67B}"/>
              </a:ext>
            </a:extLst>
          </p:cNvPr>
          <p:cNvGrpSpPr/>
          <p:nvPr/>
        </p:nvGrpSpPr>
        <p:grpSpPr>
          <a:xfrm>
            <a:off x="8238910" y="3602694"/>
            <a:ext cx="466066" cy="426377"/>
            <a:chOff x="1415159" y="1376629"/>
            <a:chExt cx="466066" cy="426377"/>
          </a:xfrm>
        </p:grpSpPr>
        <p:sp>
          <p:nvSpPr>
            <p:cNvPr id="102" name="Elipse 101">
              <a:extLst>
                <a:ext uri="{FF2B5EF4-FFF2-40B4-BE49-F238E27FC236}">
                  <a16:creationId xmlns:a16="http://schemas.microsoft.com/office/drawing/2014/main" id="{7408A809-4A0F-F1C5-6557-7E8ED638F664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3" name="CuadroTexto 102">
              <a:extLst>
                <a:ext uri="{FF2B5EF4-FFF2-40B4-BE49-F238E27FC236}">
                  <a16:creationId xmlns:a16="http://schemas.microsoft.com/office/drawing/2014/main" id="{89A045BD-5DA0-C8C6-961A-1AB4566502F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11</a:t>
              </a:r>
            </a:p>
          </p:txBody>
        </p:sp>
      </p:grpSp>
      <p:sp>
        <p:nvSpPr>
          <p:cNvPr id="104" name="Subtítulo 5">
            <a:extLst>
              <a:ext uri="{FF2B5EF4-FFF2-40B4-BE49-F238E27FC236}">
                <a16:creationId xmlns:a16="http://schemas.microsoft.com/office/drawing/2014/main" id="{19089FEF-69B8-087B-DFBB-6D20E712B16E}"/>
              </a:ext>
            </a:extLst>
          </p:cNvPr>
          <p:cNvSpPr txBox="1">
            <a:spLocks/>
          </p:cNvSpPr>
          <p:nvPr/>
        </p:nvSpPr>
        <p:spPr>
          <a:xfrm>
            <a:off x="8776265" y="3974915"/>
            <a:ext cx="1615045" cy="204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dirty="0">
                <a:latin typeface="EHUSans"/>
                <a:cs typeface="Times New Roman"/>
              </a:rPr>
              <a:t>Thesis defence</a:t>
            </a:r>
            <a:endParaRPr lang="es-ES" dirty="0" err="1"/>
          </a:p>
        </p:txBody>
      </p:sp>
      <p:sp>
        <p:nvSpPr>
          <p:cNvPr id="105" name="Subtítulo 5">
            <a:extLst>
              <a:ext uri="{FF2B5EF4-FFF2-40B4-BE49-F238E27FC236}">
                <a16:creationId xmlns:a16="http://schemas.microsoft.com/office/drawing/2014/main" id="{12E87D14-A52D-4017-7948-24FA21A2EF65}"/>
              </a:ext>
            </a:extLst>
          </p:cNvPr>
          <p:cNvSpPr txBox="1">
            <a:spLocks/>
          </p:cNvSpPr>
          <p:nvPr/>
        </p:nvSpPr>
        <p:spPr>
          <a:xfrm>
            <a:off x="8768904" y="3788019"/>
            <a:ext cx="1547668" cy="2206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Defensa de tesis</a:t>
            </a:r>
          </a:p>
        </p:txBody>
      </p:sp>
      <p:sp>
        <p:nvSpPr>
          <p:cNvPr id="106" name="Subtítulo 5">
            <a:extLst>
              <a:ext uri="{FF2B5EF4-FFF2-40B4-BE49-F238E27FC236}">
                <a16:creationId xmlns:a16="http://schemas.microsoft.com/office/drawing/2014/main" id="{B4EC9CFE-9212-BDCE-E46C-97DEDDFA410C}"/>
              </a:ext>
            </a:extLst>
          </p:cNvPr>
          <p:cNvSpPr txBox="1">
            <a:spLocks/>
          </p:cNvSpPr>
          <p:nvPr/>
        </p:nvSpPr>
        <p:spPr>
          <a:xfrm>
            <a:off x="8776134" y="3636406"/>
            <a:ext cx="1838540" cy="1976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Tesiaren defentsa</a:t>
            </a:r>
          </a:p>
        </p:txBody>
      </p:sp>
      <p:grpSp>
        <p:nvGrpSpPr>
          <p:cNvPr id="107" name="Grupo 106">
            <a:extLst>
              <a:ext uri="{FF2B5EF4-FFF2-40B4-BE49-F238E27FC236}">
                <a16:creationId xmlns:a16="http://schemas.microsoft.com/office/drawing/2014/main" id="{EC9BEB50-9DC9-EF3D-A2D6-855946F07C97}"/>
              </a:ext>
            </a:extLst>
          </p:cNvPr>
          <p:cNvGrpSpPr/>
          <p:nvPr/>
        </p:nvGrpSpPr>
        <p:grpSpPr>
          <a:xfrm>
            <a:off x="8238908" y="4416064"/>
            <a:ext cx="466066" cy="426377"/>
            <a:chOff x="1415159" y="1376629"/>
            <a:chExt cx="466066" cy="426377"/>
          </a:xfrm>
        </p:grpSpPr>
        <p:sp>
          <p:nvSpPr>
            <p:cNvPr id="108" name="Elipse 107">
              <a:extLst>
                <a:ext uri="{FF2B5EF4-FFF2-40B4-BE49-F238E27FC236}">
                  <a16:creationId xmlns:a16="http://schemas.microsoft.com/office/drawing/2014/main" id="{D1A3FA3A-0121-73F1-023A-FB4669D02ADB}"/>
                </a:ext>
              </a:extLst>
            </p:cNvPr>
            <p:cNvSpPr/>
            <p:nvPr/>
          </p:nvSpPr>
          <p:spPr>
            <a:xfrm>
              <a:off x="1415159" y="1376629"/>
              <a:ext cx="426377" cy="426377"/>
            </a:xfrm>
            <a:prstGeom prst="ellipse">
              <a:avLst/>
            </a:prstGeom>
            <a:solidFill>
              <a:schemeClr val="tx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9" name="CuadroTexto 108">
              <a:extLst>
                <a:ext uri="{FF2B5EF4-FFF2-40B4-BE49-F238E27FC236}">
                  <a16:creationId xmlns:a16="http://schemas.microsoft.com/office/drawing/2014/main" id="{4F2AD906-C299-A266-7612-B3C7B9497F55}"/>
                </a:ext>
              </a:extLst>
            </p:cNvPr>
            <p:cNvSpPr txBox="1"/>
            <p:nvPr/>
          </p:nvSpPr>
          <p:spPr>
            <a:xfrm>
              <a:off x="1473540" y="1416704"/>
              <a:ext cx="407685" cy="3231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500" b="0" u="none">
                  <a:solidFill>
                    <a:srgbClr val="FFFFFF"/>
                  </a:solidFill>
                </a:rPr>
                <a:t>12</a:t>
              </a:r>
              <a:endParaRPr lang="es-ES" sz="15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10" name="Subtítulo 5">
            <a:extLst>
              <a:ext uri="{FF2B5EF4-FFF2-40B4-BE49-F238E27FC236}">
                <a16:creationId xmlns:a16="http://schemas.microsoft.com/office/drawing/2014/main" id="{2F519CCE-A394-1F2D-3970-2B300DEECE08}"/>
              </a:ext>
            </a:extLst>
          </p:cNvPr>
          <p:cNvSpPr txBox="1">
            <a:spLocks/>
          </p:cNvSpPr>
          <p:nvPr/>
        </p:nvSpPr>
        <p:spPr>
          <a:xfrm>
            <a:off x="8776264" y="4779724"/>
            <a:ext cx="2813696" cy="1792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>
                <a:latin typeface="EHUSans"/>
                <a:cs typeface="Times New Roman"/>
              </a:rPr>
              <a:t>Procedures and other information</a:t>
            </a:r>
          </a:p>
        </p:txBody>
      </p:sp>
      <p:sp>
        <p:nvSpPr>
          <p:cNvPr id="111" name="Subtítulo 5">
            <a:extLst>
              <a:ext uri="{FF2B5EF4-FFF2-40B4-BE49-F238E27FC236}">
                <a16:creationId xmlns:a16="http://schemas.microsoft.com/office/drawing/2014/main" id="{A47BB5BE-52D2-2DAA-6A46-8D84EB1EA8C1}"/>
              </a:ext>
            </a:extLst>
          </p:cNvPr>
          <p:cNvSpPr txBox="1">
            <a:spLocks/>
          </p:cNvSpPr>
          <p:nvPr/>
        </p:nvSpPr>
        <p:spPr>
          <a:xfrm>
            <a:off x="8768903" y="4609952"/>
            <a:ext cx="2968926" cy="1693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1200" b="1" noProof="1">
                <a:latin typeface="EHUSans"/>
                <a:cs typeface="Times New Roman"/>
              </a:rPr>
              <a:t>Procedimientos y otra información</a:t>
            </a:r>
          </a:p>
        </p:txBody>
      </p:sp>
      <p:sp>
        <p:nvSpPr>
          <p:cNvPr id="112" name="Subtítulo 5">
            <a:extLst>
              <a:ext uri="{FF2B5EF4-FFF2-40B4-BE49-F238E27FC236}">
                <a16:creationId xmlns:a16="http://schemas.microsoft.com/office/drawing/2014/main" id="{E9443BBA-D86D-8CAC-BA4D-D420BF50C350}"/>
              </a:ext>
            </a:extLst>
          </p:cNvPr>
          <p:cNvSpPr txBox="1">
            <a:spLocks/>
          </p:cNvSpPr>
          <p:nvPr/>
        </p:nvSpPr>
        <p:spPr>
          <a:xfrm>
            <a:off x="8776133" y="4441215"/>
            <a:ext cx="2814585" cy="146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1200" noProof="1">
                <a:solidFill>
                  <a:srgbClr val="2AB0B0"/>
                </a:solidFill>
                <a:latin typeface="EHUSerif"/>
                <a:cs typeface="Times New Roman"/>
              </a:rPr>
              <a:t>Izapideak eta informazio gehiago</a:t>
            </a:r>
          </a:p>
        </p:txBody>
      </p:sp>
      <p:pic>
        <p:nvPicPr>
          <p:cNvPr id="3" name="02 intro gaiak - ona">
            <a:hlinkClick r:id="" action="ppaction://media"/>
            <a:extLst>
              <a:ext uri="{FF2B5EF4-FFF2-40B4-BE49-F238E27FC236}">
                <a16:creationId xmlns:a16="http://schemas.microsoft.com/office/drawing/2014/main" id="{D1231FA1-C6D8-070F-B431-52105BF3A3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3847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52118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E3CC9-F366-70C0-0D58-8CA0A4F64E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9823066-5E39-2C14-3932-7C8BAB59D991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s-ES" smtClean="0"/>
              <a:pPr/>
              <a:t>3</a:t>
            </a:fld>
            <a:endParaRPr lang="es-ES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FBEE94E-544B-7A04-5524-F530187F04C6}"/>
              </a:ext>
            </a:extLst>
          </p:cNvPr>
          <p:cNvSpPr/>
          <p:nvPr/>
        </p:nvSpPr>
        <p:spPr>
          <a:xfrm>
            <a:off x="4011" y="4011"/>
            <a:ext cx="12183978" cy="6839952"/>
          </a:xfrm>
          <a:prstGeom prst="rect">
            <a:avLst/>
          </a:prstGeom>
          <a:solidFill>
            <a:srgbClr val="33CCCC">
              <a:alpha val="35000"/>
            </a:srgbClr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8FE4709-A9E6-DC44-696C-DDD6D9112490}"/>
              </a:ext>
            </a:extLst>
          </p:cNvPr>
          <p:cNvSpPr/>
          <p:nvPr/>
        </p:nvSpPr>
        <p:spPr>
          <a:xfrm>
            <a:off x="2390" y="2264525"/>
            <a:ext cx="786405" cy="1505953"/>
          </a:xfrm>
          <a:prstGeom prst="rect">
            <a:avLst/>
          </a:prstGeom>
          <a:solidFill>
            <a:srgbClr val="33CCCC"/>
          </a:solidFill>
          <a:ln w="25400" cap="flat">
            <a:solidFill>
              <a:schemeClr val="accent1"/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0205D484-F5A2-0179-4876-E98F972DAD83}"/>
              </a:ext>
            </a:extLst>
          </p:cNvPr>
          <p:cNvGrpSpPr/>
          <p:nvPr/>
        </p:nvGrpSpPr>
        <p:grpSpPr>
          <a:xfrm>
            <a:off x="790075" y="4211"/>
            <a:ext cx="829214" cy="778201"/>
            <a:chOff x="2390" y="4211"/>
            <a:chExt cx="829214" cy="778201"/>
          </a:xfrm>
        </p:grpSpPr>
        <p:sp>
          <p:nvSpPr>
            <p:cNvPr id="9" name="Rectángulo 8">
              <a:extLst>
                <a:ext uri="{FF2B5EF4-FFF2-40B4-BE49-F238E27FC236}">
                  <a16:creationId xmlns:a16="http://schemas.microsoft.com/office/drawing/2014/main" id="{78DDE862-16CD-1D66-F965-CFDC71E359CE}"/>
                </a:ext>
              </a:extLst>
            </p:cNvPr>
            <p:cNvSpPr/>
            <p:nvPr/>
          </p:nvSpPr>
          <p:spPr>
            <a:xfrm>
              <a:off x="2390" y="4211"/>
              <a:ext cx="829214" cy="778201"/>
            </a:xfrm>
            <a:prstGeom prst="rect">
              <a:avLst/>
            </a:prstGeom>
            <a:solidFill>
              <a:schemeClr val="bg1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46E11AE7-5F95-D46B-704C-4D12BFC2E8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64857" y="213580"/>
              <a:ext cx="520212" cy="40811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11" name="Imagen 10">
            <a:extLst>
              <a:ext uri="{FF2B5EF4-FFF2-40B4-BE49-F238E27FC236}">
                <a16:creationId xmlns:a16="http://schemas.microsoft.com/office/drawing/2014/main" id="{005DFA91-DEC6-C908-852C-3D9DA7C39E7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866" y="3769974"/>
            <a:ext cx="5174965" cy="2400300"/>
          </a:xfrm>
          <a:prstGeom prst="rect">
            <a:avLst/>
          </a:prstGeom>
        </p:spPr>
      </p:pic>
      <p:sp>
        <p:nvSpPr>
          <p:cNvPr id="13" name="Subtítulo 5">
            <a:extLst>
              <a:ext uri="{FF2B5EF4-FFF2-40B4-BE49-F238E27FC236}">
                <a16:creationId xmlns:a16="http://schemas.microsoft.com/office/drawing/2014/main" id="{D09B0532-60A6-0586-758E-8686C21BAB7B}"/>
              </a:ext>
            </a:extLst>
          </p:cNvPr>
          <p:cNvSpPr txBox="1">
            <a:spLocks/>
          </p:cNvSpPr>
          <p:nvPr/>
        </p:nvSpPr>
        <p:spPr>
          <a:xfrm>
            <a:off x="1378873" y="5276309"/>
            <a:ext cx="4697293" cy="5901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>
                <a:latin typeface="EHUSans"/>
                <a:cs typeface="Times New Roman"/>
              </a:rPr>
              <a:t>Evaluation</a:t>
            </a:r>
            <a:endParaRPr lang="es-ES" sz="5000">
              <a:latin typeface="EHUSans"/>
            </a:endParaRPr>
          </a:p>
        </p:txBody>
      </p:sp>
      <p:sp>
        <p:nvSpPr>
          <p:cNvPr id="15" name="Subtítulo 5">
            <a:extLst>
              <a:ext uri="{FF2B5EF4-FFF2-40B4-BE49-F238E27FC236}">
                <a16:creationId xmlns:a16="http://schemas.microsoft.com/office/drawing/2014/main" id="{4F1BBC98-FBFA-0A34-34C5-A3C51223CD57}"/>
              </a:ext>
            </a:extLst>
          </p:cNvPr>
          <p:cNvSpPr txBox="1">
            <a:spLocks/>
          </p:cNvSpPr>
          <p:nvPr/>
        </p:nvSpPr>
        <p:spPr>
          <a:xfrm>
            <a:off x="1371514" y="4772626"/>
            <a:ext cx="4124769" cy="503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s-ES_tradnl" sz="5000" b="1" noProof="1">
                <a:latin typeface="EHUSans"/>
                <a:cs typeface="Times New Roman"/>
              </a:rPr>
              <a:t>Evaluación</a:t>
            </a:r>
            <a:endParaRPr lang="es-ES" sz="5000">
              <a:latin typeface="EHUSans"/>
            </a:endParaRPr>
          </a:p>
        </p:txBody>
      </p:sp>
      <p:sp>
        <p:nvSpPr>
          <p:cNvPr id="17" name="Subtítulo 5">
            <a:extLst>
              <a:ext uri="{FF2B5EF4-FFF2-40B4-BE49-F238E27FC236}">
                <a16:creationId xmlns:a16="http://schemas.microsoft.com/office/drawing/2014/main" id="{E272C101-763E-56AB-1598-37B820E5EDFD}"/>
              </a:ext>
            </a:extLst>
          </p:cNvPr>
          <p:cNvSpPr txBox="1">
            <a:spLocks/>
          </p:cNvSpPr>
          <p:nvPr/>
        </p:nvSpPr>
        <p:spPr>
          <a:xfrm>
            <a:off x="1378742" y="4175802"/>
            <a:ext cx="5237573" cy="600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vert="horz" lIns="45719" tIns="45720" rIns="45719" bIns="45720" anchor="ctr"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783771" marR="0" indent="-326571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1219200" marR="0" indent="-30480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17373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21945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26517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3108960" marR="0" indent="-365760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35661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4023359" marR="0" indent="-365759" algn="l" defTabSz="914400" rtl="0" latinLnBrk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3200" b="0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0" indent="0">
              <a:buNone/>
            </a:pPr>
            <a:r>
              <a:rPr lang="en-GB" sz="5000" noProof="1">
                <a:latin typeface="EHUSerif"/>
                <a:cs typeface="Times New Roman"/>
              </a:rPr>
              <a:t>Ebaluaketa</a:t>
            </a:r>
          </a:p>
        </p:txBody>
      </p:sp>
      <p:pic>
        <p:nvPicPr>
          <p:cNvPr id="3" name="46 intro ebaluazioa">
            <a:hlinkClick r:id="" action="ppaction://media"/>
            <a:extLst>
              <a:ext uri="{FF2B5EF4-FFF2-40B4-BE49-F238E27FC236}">
                <a16:creationId xmlns:a16="http://schemas.microsoft.com/office/drawing/2014/main" id="{1D8B0410-6DE4-9EBB-D35F-9AFD17F243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6875" y="5805651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01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286AF-E76C-6B75-8520-15F9278748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>
            <a:extLst>
              <a:ext uri="{FF2B5EF4-FFF2-40B4-BE49-F238E27FC236}">
                <a16:creationId xmlns:a16="http://schemas.microsoft.com/office/drawing/2014/main" id="{0ADF7901-349D-F3F2-BE1D-46A86AD165D8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18B572D5-D6F2-4995-3BEE-1D20B73CCC9D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9F3B179E-EE55-3EEE-943F-53FCC6EF0A2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AF9ADB5E-D608-11FD-262D-69B75B018C5D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>
            <a:extLst>
              <a:ext uri="{FF2B5EF4-FFF2-40B4-BE49-F238E27FC236}">
                <a16:creationId xmlns:a16="http://schemas.microsoft.com/office/drawing/2014/main" id="{E7AB578A-6420-637D-FA15-570947A70402}"/>
              </a:ext>
            </a:extLst>
          </p:cNvPr>
          <p:cNvSpPr txBox="1"/>
          <p:nvPr/>
        </p:nvSpPr>
        <p:spPr>
          <a:xfrm>
            <a:off x="2287865" y="-1165218"/>
            <a:ext cx="7124731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C96ED4C-BAA6-5477-5660-2433FEBF4B8A}"/>
              </a:ext>
            </a:extLst>
          </p:cNvPr>
          <p:cNvSpPr txBox="1"/>
          <p:nvPr/>
        </p:nvSpPr>
        <p:spPr>
          <a:xfrm>
            <a:off x="3902966" y="1829951"/>
            <a:ext cx="2865610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Txostena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 . </a:t>
            </a:r>
            <a:r>
              <a:rPr lang="es-ES" sz="1600" u="none">
                <a:solidFill>
                  <a:schemeClr val="tx1"/>
                </a:solidFill>
                <a:latin typeface="EHUSerif"/>
              </a:rPr>
              <a:t>Informe </a:t>
            </a:r>
            <a:r>
              <a:rPr lang="es-ES" sz="1600" b="0" u="none">
                <a:solidFill>
                  <a:schemeClr val="tx1"/>
                </a:solidFill>
                <a:latin typeface="EHUSerif"/>
              </a:rPr>
              <a:t>. </a:t>
            </a:r>
            <a:r>
              <a:rPr lang="es-ES" sz="1600" b="0" u="none" err="1">
                <a:solidFill>
                  <a:schemeClr val="tx1"/>
                </a:solidFill>
                <a:latin typeface="EHUSerif"/>
              </a:rPr>
              <a:t>R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erif"/>
                <a:sym typeface="Arial"/>
              </a:rPr>
              <a:t>eport</a:t>
            </a:r>
            <a:endParaRPr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erif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DCB9F11-69F4-50D8-183C-2BDE2F93A469}"/>
              </a:ext>
            </a:extLst>
          </p:cNvPr>
          <p:cNvSpPr/>
          <p:nvPr/>
        </p:nvSpPr>
        <p:spPr>
          <a:xfrm>
            <a:off x="3886955" y="2767798"/>
            <a:ext cx="306644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Jardueren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b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</a:t>
            </a:r>
            <a:r>
              <a:rPr lang="es-ES" sz="14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4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pertsonala</a:t>
            </a:r>
            <a:endParaRPr lang="es-ES" sz="14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400" u="none">
                <a:solidFill>
                  <a:schemeClr val="tx1"/>
                </a:solidFill>
                <a:latin typeface="EHUSans" panose="02000503050000020004" pitchFamily="50"/>
              </a:rPr>
              <a:t>Documento de actividades personalizado </a:t>
            </a:r>
          </a:p>
          <a:p>
            <a:pPr algn="l"/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Customised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b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</a:b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document</a:t>
            </a:r>
            <a:r>
              <a:rPr lang="es-ES" sz="1400" b="0" u="none">
                <a:solidFill>
                  <a:schemeClr val="tx1"/>
                </a:solidFill>
                <a:latin typeface="EHUSans" panose="02000503050000020004" pitchFamily="50"/>
              </a:rPr>
              <a:t> of </a:t>
            </a:r>
            <a:r>
              <a:rPr lang="es-ES" sz="1400" b="0" u="none" err="1">
                <a:solidFill>
                  <a:schemeClr val="tx1"/>
                </a:solidFill>
                <a:latin typeface="EHUSans" panose="02000503050000020004" pitchFamily="50"/>
              </a:rPr>
              <a:t>activities</a:t>
            </a:r>
            <a:endParaRPr lang="es-ES" sz="14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sp>
        <p:nvSpPr>
          <p:cNvPr id="26" name="5 CuadroTexto">
            <a:extLst>
              <a:ext uri="{FF2B5EF4-FFF2-40B4-BE49-F238E27FC236}">
                <a16:creationId xmlns:a16="http://schemas.microsoft.com/office/drawing/2014/main" id="{CE7B87DC-7C7F-3629-3FB8-B083DEF9A40D}"/>
              </a:ext>
            </a:extLst>
          </p:cNvPr>
          <p:cNvSpPr txBox="1"/>
          <p:nvPr/>
        </p:nvSpPr>
        <p:spPr>
          <a:xfrm>
            <a:off x="3918129" y="4336660"/>
            <a:ext cx="2683440" cy="1384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Ikerketa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eta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prestakuntza</a:t>
            </a:r>
            <a:r>
              <a:rPr lang="es-ES" sz="14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plan </a:t>
            </a:r>
            <a:r>
              <a:rPr lang="es-ES" sz="14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pertsonala</a:t>
            </a:r>
            <a:endParaRPr lang="es-ES" sz="14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r>
              <a:rPr lang="es-ES" sz="1400">
                <a:solidFill>
                  <a:schemeClr val="tx1"/>
                </a:solidFill>
              </a:rPr>
              <a:t>Plan de investigación y de formación personal</a:t>
            </a:r>
          </a:p>
          <a:p>
            <a:r>
              <a:rPr lang="es-ES" sz="1400" b="0">
                <a:solidFill>
                  <a:schemeClr val="tx1"/>
                </a:solidFill>
              </a:rPr>
              <a:t>Personal </a:t>
            </a:r>
            <a:r>
              <a:rPr lang="es-ES" sz="1400" b="0" err="1">
                <a:solidFill>
                  <a:schemeClr val="tx1"/>
                </a:solidFill>
              </a:rPr>
              <a:t>Research</a:t>
            </a:r>
            <a:r>
              <a:rPr lang="es-ES" sz="1400" b="0">
                <a:solidFill>
                  <a:schemeClr val="tx1"/>
                </a:solidFill>
              </a:rPr>
              <a:t> </a:t>
            </a:r>
            <a:br>
              <a:rPr lang="es-ES" sz="1400" b="0">
                <a:solidFill>
                  <a:schemeClr val="tx1"/>
                </a:solidFill>
              </a:rPr>
            </a:br>
            <a:r>
              <a:rPr lang="es-ES" sz="1400" b="0">
                <a:solidFill>
                  <a:schemeClr val="tx1"/>
                </a:solidFill>
              </a:rPr>
              <a:t>and Training plan</a:t>
            </a:r>
            <a:endParaRPr sz="1400" b="0">
              <a:solidFill>
                <a:schemeClr val="tx1"/>
              </a:solidFill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2C5C7BC4-0560-4FF7-48CD-8D63F34EBAB9}"/>
              </a:ext>
            </a:extLst>
          </p:cNvPr>
          <p:cNvGrpSpPr/>
          <p:nvPr/>
        </p:nvGrpSpPr>
        <p:grpSpPr>
          <a:xfrm>
            <a:off x="6992644" y="1713256"/>
            <a:ext cx="1179913" cy="3540318"/>
            <a:chOff x="3982561" y="3144037"/>
            <a:chExt cx="1179913" cy="3540318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55C66703-B7D9-09F0-F160-5EFF49FF26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32706" y="4377343"/>
              <a:ext cx="676919" cy="993106"/>
            </a:xfrm>
            <a:prstGeom prst="rect">
              <a:avLst/>
            </a:prstGeom>
          </p:spPr>
        </p:pic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195FCD3A-769A-3D85-B932-7C3A0722665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grayscl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4188058" y="3408082"/>
              <a:ext cx="759570" cy="807358"/>
            </a:xfrm>
            <a:prstGeom prst="rect">
              <a:avLst/>
            </a:prstGeom>
          </p:spPr>
        </p:pic>
        <p:pic>
          <p:nvPicPr>
            <p:cNvPr id="27" name="Imagen 26">
              <a:extLst>
                <a:ext uri="{FF2B5EF4-FFF2-40B4-BE49-F238E27FC236}">
                  <a16:creationId xmlns:a16="http://schemas.microsoft.com/office/drawing/2014/main" id="{7D3BA69D-5D10-E85E-2E0D-8D85A9AD9A3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78050" y="5604022"/>
              <a:ext cx="829765" cy="804079"/>
            </a:xfrm>
            <a:prstGeom prst="rect">
              <a:avLst/>
            </a:prstGeom>
          </p:spPr>
        </p:pic>
        <p:sp>
          <p:nvSpPr>
            <p:cNvPr id="28" name="Rectángulo redondeado 27">
              <a:extLst>
                <a:ext uri="{FF2B5EF4-FFF2-40B4-BE49-F238E27FC236}">
                  <a16:creationId xmlns:a16="http://schemas.microsoft.com/office/drawing/2014/main" id="{00ECC44E-01CE-9D26-4BBD-490F79380E5B}"/>
                </a:ext>
              </a:extLst>
            </p:cNvPr>
            <p:cNvSpPr/>
            <p:nvPr/>
          </p:nvSpPr>
          <p:spPr>
            <a:xfrm flipH="1">
              <a:off x="3982561" y="3144037"/>
              <a:ext cx="1179913" cy="3540318"/>
            </a:xfrm>
            <a:prstGeom prst="roundRect">
              <a:avLst/>
            </a:prstGeom>
            <a:noFill/>
            <a:ln w="25400" cap="flat">
              <a:solidFill>
                <a:schemeClr val="accent1">
                  <a:lumMod val="5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0D59A2D-03B6-9D9D-7770-729DC1CBC7D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4</a:t>
            </a:fld>
            <a:endParaRPr lang="es-ES"/>
          </a:p>
        </p:txBody>
      </p:sp>
      <p:sp>
        <p:nvSpPr>
          <p:cNvPr id="36" name="Título 4">
            <a:extLst>
              <a:ext uri="{FF2B5EF4-FFF2-40B4-BE49-F238E27FC236}">
                <a16:creationId xmlns:a16="http://schemas.microsoft.com/office/drawing/2014/main" id="{9706937F-2863-CF00-2D52-D5A8524DBED8}"/>
              </a:ext>
            </a:extLst>
          </p:cNvPr>
          <p:cNvSpPr txBox="1">
            <a:spLocks/>
          </p:cNvSpPr>
          <p:nvPr/>
        </p:nvSpPr>
        <p:spPr>
          <a:xfrm>
            <a:off x="1844495" y="231435"/>
            <a:ext cx="10153565" cy="75865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200" err="1">
                <a:solidFill>
                  <a:schemeClr val="bg1"/>
                </a:solidFill>
                <a:latin typeface="EHUSerif"/>
              </a:rPr>
              <a:t>Urteko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2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200">
                <a:latin typeface="EHUSans"/>
              </a:rPr>
              <a:t>La evaluación anual </a:t>
            </a:r>
            <a:r>
              <a:rPr lang="es-ES" sz="2200" b="0">
                <a:latin typeface="EHUSans"/>
              </a:rPr>
              <a:t>.</a:t>
            </a:r>
            <a:r>
              <a:rPr lang="es-ES" sz="220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Annual</a:t>
            </a:r>
            <a:r>
              <a:rPr lang="es-ES" sz="2200" b="0">
                <a:latin typeface="EHUSans"/>
              </a:rPr>
              <a:t> </a:t>
            </a:r>
            <a:r>
              <a:rPr lang="es-ES" sz="2200" b="0" err="1">
                <a:latin typeface="EHUSans"/>
              </a:rPr>
              <a:t>assessment</a:t>
            </a:r>
            <a:endParaRPr lang="es-ES" sz="22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49" name="Picture 10">
            <a:extLst>
              <a:ext uri="{FF2B5EF4-FFF2-40B4-BE49-F238E27FC236}">
                <a16:creationId xmlns:a16="http://schemas.microsoft.com/office/drawing/2014/main" id="{7EA9E54C-B47F-1420-EFC8-095D661F0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94408" y="1677354"/>
            <a:ext cx="1171088" cy="701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0" name="CuadroTexto 49">
            <a:extLst>
              <a:ext uri="{FF2B5EF4-FFF2-40B4-BE49-F238E27FC236}">
                <a16:creationId xmlns:a16="http://schemas.microsoft.com/office/drawing/2014/main" id="{81DBF981-454B-9D65-EAC2-5BFC33E6B032}"/>
              </a:ext>
            </a:extLst>
          </p:cNvPr>
          <p:cNvSpPr txBox="1"/>
          <p:nvPr/>
        </p:nvSpPr>
        <p:spPr>
          <a:xfrm>
            <a:off x="8566161" y="2402548"/>
            <a:ext cx="2431748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Batzorde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akademikoa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Comisión académica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600" b="0" u="none">
                <a:solidFill>
                  <a:schemeClr val="tx1"/>
                </a:solidFill>
                <a:latin typeface="EHUSans" panose="02000503050000020004" pitchFamily="50"/>
              </a:rPr>
              <a:t>A</a:t>
            </a:r>
            <a:r>
              <a:rPr kumimoji="0" lang="en-GB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cademic</a:t>
            </a:r>
            <a:r>
              <a:rPr kumimoji="0" lang="es-ES" sz="1600" b="0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 </a:t>
            </a:r>
            <a:r>
              <a:rPr kumimoji="0" lang="es-ES" sz="1600" b="0" i="0" u="none" strike="noStrike" cap="none" spc="0" normalizeH="0" baseline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EHUSans" panose="02000503050000020004" pitchFamily="50"/>
                <a:sym typeface="Arial"/>
              </a:rPr>
              <a:t>commitee</a:t>
            </a:r>
            <a:endParaRPr kumimoji="0" lang="es-ES" sz="1600" b="0" i="0" u="none" strike="noStrike" cap="none" spc="0" normalizeH="0" baseline="0">
              <a:ln>
                <a:noFill/>
              </a:ln>
              <a:solidFill>
                <a:schemeClr val="tx1"/>
              </a:solidFill>
              <a:effectLst/>
              <a:uFillTx/>
              <a:latin typeface="EHUSans" panose="02000503050000020004" pitchFamily="50"/>
              <a:sym typeface="Arial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EB3DE371-D2E8-5E02-BFF4-719BF2BBAD5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3022" y="3308156"/>
            <a:ext cx="476672" cy="476672"/>
          </a:xfrm>
          <a:prstGeom prst="rect">
            <a:avLst/>
          </a:prstGeom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B77FF6CC-4A88-8019-638A-9C415D6E8333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28555" y="3308156"/>
            <a:ext cx="516890" cy="535686"/>
          </a:xfrm>
          <a:prstGeom prst="rect">
            <a:avLst/>
          </a:prstGeom>
        </p:spPr>
      </p:pic>
      <p:sp>
        <p:nvSpPr>
          <p:cNvPr id="53" name="CuadroTexto 52">
            <a:extLst>
              <a:ext uri="{FF2B5EF4-FFF2-40B4-BE49-F238E27FC236}">
                <a16:creationId xmlns:a16="http://schemas.microsoft.com/office/drawing/2014/main" id="{2AA021D3-BA0A-9FB7-6A3A-F9C9AA02C3D0}"/>
              </a:ext>
            </a:extLst>
          </p:cNvPr>
          <p:cNvSpPr txBox="1"/>
          <p:nvPr/>
        </p:nvSpPr>
        <p:spPr>
          <a:xfrm>
            <a:off x="9059420" y="4288391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4" name="Conector recto de flecha 53">
            <a:extLst>
              <a:ext uri="{FF2B5EF4-FFF2-40B4-BE49-F238E27FC236}">
                <a16:creationId xmlns:a16="http://schemas.microsoft.com/office/drawing/2014/main" id="{37569395-2AEA-3FE9-A49E-639DC0DCC18F}"/>
              </a:ext>
            </a:extLst>
          </p:cNvPr>
          <p:cNvCxnSpPr>
            <a:cxnSpLocks/>
          </p:cNvCxnSpPr>
          <p:nvPr/>
        </p:nvCxnSpPr>
        <p:spPr>
          <a:xfrm>
            <a:off x="9721356" y="3784828"/>
            <a:ext cx="0" cy="565138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6" name="Imagen 55">
            <a:extLst>
              <a:ext uri="{FF2B5EF4-FFF2-40B4-BE49-F238E27FC236}">
                <a16:creationId xmlns:a16="http://schemas.microsoft.com/office/drawing/2014/main" id="{DDE80E7C-F270-A1F8-E0F3-FC9AC1DC92D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40286" y="4960971"/>
            <a:ext cx="476672" cy="476672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7F8690BF-4624-C71A-6488-D6B0BC4CAF41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5819" y="4960971"/>
            <a:ext cx="516890" cy="535686"/>
          </a:xfrm>
          <a:prstGeom prst="rect">
            <a:avLst/>
          </a:prstGeom>
        </p:spPr>
      </p:pic>
      <p:sp>
        <p:nvSpPr>
          <p:cNvPr id="62" name="CuadroTexto 38">
            <a:extLst>
              <a:ext uri="{FF2B5EF4-FFF2-40B4-BE49-F238E27FC236}">
                <a16:creationId xmlns:a16="http://schemas.microsoft.com/office/drawing/2014/main" id="{3CB00CED-2FA1-2C35-514D-B80F029D1880}"/>
              </a:ext>
            </a:extLst>
          </p:cNvPr>
          <p:cNvSpPr/>
          <p:nvPr/>
        </p:nvSpPr>
        <p:spPr>
          <a:xfrm>
            <a:off x="1450070" y="2255959"/>
            <a:ext cx="1944000" cy="738664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 err="1">
                <a:solidFill>
                  <a:srgbClr val="3C8C93"/>
                </a:solidFill>
                <a:latin typeface="EHUSerif"/>
                <a:ea typeface="Arial"/>
              </a:rPr>
              <a:t>Zuzendaria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1" u="none" strike="noStrike" spc="-1">
                <a:solidFill>
                  <a:srgbClr val="000000"/>
                </a:solidFill>
                <a:latin typeface="EHUSans"/>
                <a:ea typeface="Arial"/>
              </a:rPr>
              <a:t>Director/a</a:t>
            </a:r>
            <a:endParaRPr lang="es-ES" sz="1400" b="0" u="none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es-ES" sz="1400" b="0" u="none" strike="noStrike" spc="-1">
                <a:solidFill>
                  <a:srgbClr val="000000"/>
                </a:solidFill>
                <a:latin typeface="EHUSans"/>
                <a:ea typeface="Arial"/>
              </a:rPr>
              <a:t>Supervisor</a:t>
            </a:r>
            <a:endParaRPr lang="es-ES" sz="1400" b="0" u="none" strike="noStrike" spc="-1">
              <a:latin typeface="Arial"/>
            </a:endParaRPr>
          </a:p>
        </p:txBody>
      </p:sp>
      <p:pic>
        <p:nvPicPr>
          <p:cNvPr id="63" name="Gráfico 41">
            <a:extLst>
              <a:ext uri="{FF2B5EF4-FFF2-40B4-BE49-F238E27FC236}">
                <a16:creationId xmlns:a16="http://schemas.microsoft.com/office/drawing/2014/main" id="{757277F9-FB0B-CC41-F5D2-1006470EB806}"/>
              </a:ext>
            </a:extLst>
          </p:cNvPr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926710" y="1370718"/>
            <a:ext cx="879120" cy="879120"/>
          </a:xfrm>
          <a:prstGeom prst="rect">
            <a:avLst/>
          </a:prstGeom>
          <a:ln w="0">
            <a:noFill/>
          </a:ln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595485A7-A54D-D179-216A-EE3BAF522161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5B264814-1EDF-0D7E-2D56-24DFC7E4E762}"/>
              </a:ext>
            </a:extLst>
          </p:cNvPr>
          <p:cNvCxnSpPr>
            <a:cxnSpLocks/>
          </p:cNvCxnSpPr>
          <p:nvPr/>
        </p:nvCxnSpPr>
        <p:spPr>
          <a:xfrm flipV="1">
            <a:off x="3080117" y="1999033"/>
            <a:ext cx="706830" cy="171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pSp>
        <p:nvGrpSpPr>
          <p:cNvPr id="19" name="Grupo 18">
            <a:extLst>
              <a:ext uri="{FF2B5EF4-FFF2-40B4-BE49-F238E27FC236}">
                <a16:creationId xmlns:a16="http://schemas.microsoft.com/office/drawing/2014/main" id="{A3F72428-A897-9286-FBA5-8AED5F613C74}"/>
              </a:ext>
            </a:extLst>
          </p:cNvPr>
          <p:cNvGrpSpPr/>
          <p:nvPr/>
        </p:nvGrpSpPr>
        <p:grpSpPr>
          <a:xfrm>
            <a:off x="1279186" y="3610243"/>
            <a:ext cx="2179528" cy="1527268"/>
            <a:chOff x="613354" y="1988840"/>
            <a:chExt cx="2179528" cy="1527268"/>
          </a:xfrm>
        </p:grpSpPr>
        <p:sp>
          <p:nvSpPr>
            <p:cNvPr id="17" name="CuadroTexto 16">
              <a:extLst>
                <a:ext uri="{FF2B5EF4-FFF2-40B4-BE49-F238E27FC236}">
                  <a16:creationId xmlns:a16="http://schemas.microsoft.com/office/drawing/2014/main" id="{60371195-8EBE-0D5D-9397-F568F632AC0E}"/>
                </a:ext>
              </a:extLst>
            </p:cNvPr>
            <p:cNvSpPr txBox="1"/>
            <p:nvPr/>
          </p:nvSpPr>
          <p:spPr>
            <a:xfrm>
              <a:off x="613354" y="2685113"/>
              <a:ext cx="2179528" cy="83099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 err="1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Doktoregaia</a:t>
              </a:r>
              <a:endParaRPr lang="es-ES" sz="16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s-ES" sz="160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Doctorando/a</a:t>
              </a:r>
              <a:b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</a:br>
              <a:r>
                <a:rPr lang="es-ES" sz="1600" b="0" u="none">
                  <a:solidFill>
                    <a:schemeClr val="tx1"/>
                  </a:solidFill>
                  <a:latin typeface="EHUSans" panose="02000503050000020004" pitchFamily="2" charset="0"/>
                </a:rPr>
                <a:t>Doctoral </a:t>
              </a:r>
              <a:r>
                <a:rPr lang="es-ES" sz="1600" b="0" u="none" err="1">
                  <a:solidFill>
                    <a:schemeClr val="tx1"/>
                  </a:solidFill>
                  <a:latin typeface="EHUSans" panose="02000503050000020004" pitchFamily="2" charset="0"/>
                </a:rPr>
                <a:t>candidate</a:t>
              </a:r>
              <a:endParaRPr lang="es-ES" sz="1600" b="0" u="none">
                <a:solidFill>
                  <a:schemeClr val="tx1"/>
                </a:solidFill>
                <a:latin typeface="EHUSans" panose="02000503050000020004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D22AFCD8-4537-32CD-25AA-205544F654E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email">
              <a:duotone>
                <a:prstClr val="black"/>
                <a:schemeClr val="accent1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62884" y="1988840"/>
              <a:ext cx="577668" cy="618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21" name="Abrir llave 20">
            <a:extLst>
              <a:ext uri="{FF2B5EF4-FFF2-40B4-BE49-F238E27FC236}">
                <a16:creationId xmlns:a16="http://schemas.microsoft.com/office/drawing/2014/main" id="{30308698-6AAF-928C-EA1B-FEE339D66545}"/>
              </a:ext>
            </a:extLst>
          </p:cNvPr>
          <p:cNvSpPr/>
          <p:nvPr/>
        </p:nvSpPr>
        <p:spPr>
          <a:xfrm>
            <a:off x="3430836" y="2872426"/>
            <a:ext cx="166997" cy="2736063"/>
          </a:xfrm>
          <a:prstGeom prst="leftBrace">
            <a:avLst/>
          </a:prstGeom>
          <a:noFill/>
          <a:ln w="63500" cap="flat">
            <a:solidFill>
              <a:schemeClr val="accent1">
                <a:lumMod val="90000"/>
              </a:schemeClr>
            </a:solidFill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pic>
        <p:nvPicPr>
          <p:cNvPr id="5" name="47 ebaluazioa 3 dokumentu">
            <a:hlinkClick r:id="" action="ppaction://media"/>
            <a:extLst>
              <a:ext uri="{FF2B5EF4-FFF2-40B4-BE49-F238E27FC236}">
                <a16:creationId xmlns:a16="http://schemas.microsoft.com/office/drawing/2014/main" id="{65B671C6-D4A3-8C6C-038E-058CE6CCCA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50929"/>
      </p:ext>
    </p:extLst>
  </p:cSld>
  <p:clrMapOvr>
    <a:masterClrMapping/>
  </p:clrMapOvr>
  <p:transition spd="med" advTm="1882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0CFF8E-A8A6-4427-AFAB-BAEA2AFF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B250AB36-1E27-C57C-13AE-DFD296BD4955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8D2041B-CB2E-7A3D-E1C1-8A2A065A8824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5A78830-5813-5A72-C601-32891AA068F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E3D7B648-2ED5-B046-B5D7-18D1E9F21DC3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6" name="5 CuadroTexto">
            <a:extLst>
              <a:ext uri="{FF2B5EF4-FFF2-40B4-BE49-F238E27FC236}">
                <a16:creationId xmlns:a16="http://schemas.microsoft.com/office/drawing/2014/main" id="{AC3E0179-9619-EE78-3F15-0AA240DA6BDA}"/>
              </a:ext>
            </a:extLst>
          </p:cNvPr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A9568D1-E753-9DC5-0511-07D07BEBD1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5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3AE411D3-CD3C-16E0-9090-C18ED582E800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Ebaluazio-egutegia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 Calendario de evaluación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Evaluation</a:t>
            </a:r>
            <a:r>
              <a:rPr lang="es-ES" sz="2000" b="0">
                <a:latin typeface="EHUSans"/>
              </a:rPr>
              <a:t> timeline</a:t>
            </a: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18BB08D-CBE6-934E-2EB6-BC9E9F42BC15}"/>
              </a:ext>
            </a:extLst>
          </p:cNvPr>
          <p:cNvSpPr txBox="1"/>
          <p:nvPr/>
        </p:nvSpPr>
        <p:spPr>
          <a:xfrm>
            <a:off x="1555266" y="5226364"/>
            <a:ext cx="8172695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b="0">
                <a:solidFill>
                  <a:srgbClr val="33CCC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https://www.ehu.eus/en/web/doktorego-eskola/calendarios-y-plazos</a:t>
            </a:r>
            <a:r>
              <a:rPr lang="en-US" sz="2000" b="0">
                <a:solidFill>
                  <a:srgbClr val="33CCCC"/>
                </a:solidFill>
              </a:rPr>
              <a:t> </a:t>
            </a:r>
            <a:endParaRPr lang="es-ES" sz="2000">
              <a:solidFill>
                <a:srgbClr val="33CCCC"/>
              </a:solidFill>
            </a:endParaRPr>
          </a:p>
        </p:txBody>
      </p:sp>
      <p:pic>
        <p:nvPicPr>
          <p:cNvPr id="10" name="Imagen 9" descr="Tabla&#10;&#10;El contenido generado por IA puede ser incorrecto.">
            <a:extLst>
              <a:ext uri="{FF2B5EF4-FFF2-40B4-BE49-F238E27FC236}">
                <a16:creationId xmlns:a16="http://schemas.microsoft.com/office/drawing/2014/main" id="{68B7B7E5-3895-6674-3F3A-2146EF41328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9855" y="1541124"/>
            <a:ext cx="5034337" cy="3313415"/>
          </a:xfrm>
          <a:prstGeom prst="rect">
            <a:avLst/>
          </a:prstGeom>
          <a:ln>
            <a:noFill/>
          </a:ln>
        </p:spPr>
      </p:pic>
      <p:pic>
        <p:nvPicPr>
          <p:cNvPr id="14" name="Imagen 13" descr="Calendario&#10;&#10;El contenido generado por IA puede ser incorrecto.">
            <a:extLst>
              <a:ext uri="{FF2B5EF4-FFF2-40B4-BE49-F238E27FC236}">
                <a16:creationId xmlns:a16="http://schemas.microsoft.com/office/drawing/2014/main" id="{8DA7D048-5ABE-CEB3-8FE1-13E0B43B17B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4266" y="1875034"/>
            <a:ext cx="5273919" cy="3399033"/>
          </a:xfrm>
          <a:prstGeom prst="rect">
            <a:avLst/>
          </a:prstGeom>
          <a:ln>
            <a:noFill/>
          </a:ln>
        </p:spPr>
      </p:pic>
      <p:pic>
        <p:nvPicPr>
          <p:cNvPr id="2" name="48 ebaluazio egutegia">
            <a:hlinkClick r:id="" action="ppaction://media"/>
            <a:extLst>
              <a:ext uri="{FF2B5EF4-FFF2-40B4-BE49-F238E27FC236}">
                <a16:creationId xmlns:a16="http://schemas.microsoft.com/office/drawing/2014/main" id="{BF496A4E-7A7A-9A8D-2CC5-98CAF2A82B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18539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7878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2D0BB84E-B348-8571-237B-9C96BB563CCA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F17AA56-108B-6327-74A6-8A695DABD916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97D38A0-CF0E-015F-8F31-095E27B142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FC521E8F-4DC5-B935-365F-C9568A88746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D343CD5-75C1-6F4B-B1FF-45B364E4107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6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983AA391-D068-A94A-8421-30FBC3B2D48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9A6460D4-7852-DF4D-969D-72CB88AABEA7}"/>
              </a:ext>
            </a:extLst>
          </p:cNvPr>
          <p:cNvGrpSpPr/>
          <p:nvPr/>
        </p:nvGrpSpPr>
        <p:grpSpPr>
          <a:xfrm>
            <a:off x="2444041" y="1774503"/>
            <a:ext cx="6969117" cy="1663269"/>
            <a:chOff x="539553" y="1747734"/>
            <a:chExt cx="8036660" cy="2160000"/>
          </a:xfrm>
        </p:grpSpPr>
        <p:sp>
          <p:nvSpPr>
            <p:cNvPr id="37" name="Rectángulo redondeado 36">
              <a:extLst>
                <a:ext uri="{FF2B5EF4-FFF2-40B4-BE49-F238E27FC236}">
                  <a16:creationId xmlns:a16="http://schemas.microsoft.com/office/drawing/2014/main" id="{1BE7196A-BEC8-214E-A5D1-A5822A6B8F77}"/>
                </a:ext>
              </a:extLst>
            </p:cNvPr>
            <p:cNvSpPr/>
            <p:nvPr/>
          </p:nvSpPr>
          <p:spPr>
            <a:xfrm>
              <a:off x="539553" y="1747734"/>
              <a:ext cx="8036660" cy="2160000"/>
            </a:xfrm>
            <a:prstGeom prst="roundRect">
              <a:avLst/>
            </a:prstGeom>
            <a:noFill/>
            <a:ln w="25400" cap="flat">
              <a:solidFill>
                <a:srgbClr val="FF0000"/>
              </a:solidFill>
              <a:prstDash val="solid"/>
              <a:round/>
            </a:ln>
            <a:effectLst>
              <a:softEdge rad="0"/>
            </a:effectLst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D62BA08B-1FBC-734C-A5CD-DDA2E1FB2556}"/>
                </a:ext>
              </a:extLst>
            </p:cNvPr>
            <p:cNvGrpSpPr/>
            <p:nvPr/>
          </p:nvGrpSpPr>
          <p:grpSpPr>
            <a:xfrm>
              <a:off x="3878985" y="1888732"/>
              <a:ext cx="2637231" cy="1937405"/>
              <a:chOff x="3273902" y="1332141"/>
              <a:chExt cx="2637231" cy="1937405"/>
            </a:xfrm>
          </p:grpSpPr>
          <p:sp>
            <p:nvSpPr>
              <p:cNvPr id="52" name="CuadroTexto 51">
                <a:extLst>
                  <a:ext uri="{FF2B5EF4-FFF2-40B4-BE49-F238E27FC236}">
                    <a16:creationId xmlns:a16="http://schemas.microsoft.com/office/drawing/2014/main" id="{EABFED09-0680-5943-A383-1DEC13B88F77}"/>
                  </a:ext>
                </a:extLst>
              </p:cNvPr>
              <p:cNvSpPr txBox="1"/>
              <p:nvPr/>
            </p:nvSpPr>
            <p:spPr>
              <a:xfrm>
                <a:off x="3273902" y="2352613"/>
                <a:ext cx="2637231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Koordinatzailea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Coordinador/a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50"/>
                  </a:rPr>
                  <a:t>Coordinator</a:t>
                </a:r>
                <a:endParaRPr kumimoji="0" lang="es-ES" sz="1200" b="0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FillTx/>
                  <a:latin typeface="EHUSans" panose="02000503050000020004" pitchFamily="50"/>
                  <a:sym typeface="Arial"/>
                </a:endParaRPr>
              </a:p>
            </p:txBody>
          </p:sp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B75D6AF7-8E94-B440-8A24-853074A711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067978" y="1332141"/>
                <a:ext cx="981007" cy="981007"/>
              </a:xfrm>
              <a:prstGeom prst="rect">
                <a:avLst/>
              </a:prstGeom>
            </p:spPr>
          </p:pic>
        </p:grpSp>
        <p:grpSp>
          <p:nvGrpSpPr>
            <p:cNvPr id="39" name="Grupo 38">
              <a:extLst>
                <a:ext uri="{FF2B5EF4-FFF2-40B4-BE49-F238E27FC236}">
                  <a16:creationId xmlns:a16="http://schemas.microsoft.com/office/drawing/2014/main" id="{16A31177-7BF3-F84D-8FCC-D560A92D7761}"/>
                </a:ext>
              </a:extLst>
            </p:cNvPr>
            <p:cNvGrpSpPr/>
            <p:nvPr/>
          </p:nvGrpSpPr>
          <p:grpSpPr>
            <a:xfrm>
              <a:off x="6169271" y="1883649"/>
              <a:ext cx="2054405" cy="1975589"/>
              <a:chOff x="6169271" y="1327058"/>
              <a:chExt cx="2054405" cy="1975589"/>
            </a:xfrm>
          </p:grpSpPr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B52D2C18-01F7-D447-A8A6-7BD3E7844092}"/>
                  </a:ext>
                </a:extLst>
              </p:cNvPr>
              <p:cNvSpPr txBox="1"/>
              <p:nvPr/>
            </p:nvSpPr>
            <p:spPr>
              <a:xfrm>
                <a:off x="6234643" y="2385714"/>
                <a:ext cx="1944338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Zuzendaria</a:t>
                </a:r>
                <a:r>
                  <a:rPr lang="es-ES" sz="1200" u="none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(k)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Director/a(s)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50"/>
                  </a:rPr>
                  <a:t>S</a:t>
                </a: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upervisor(s)</a:t>
                </a:r>
              </a:p>
            </p:txBody>
          </p:sp>
          <p:pic>
            <p:nvPicPr>
              <p:cNvPr id="49" name="Gráfico 48">
                <a:extLst>
                  <a:ext uri="{FF2B5EF4-FFF2-40B4-BE49-F238E27FC236}">
                    <a16:creationId xmlns:a16="http://schemas.microsoft.com/office/drawing/2014/main" id="{9FD675DD-E8F1-3743-9FE9-CFB096AD670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628533" y="1327058"/>
                <a:ext cx="986769" cy="986769"/>
              </a:xfrm>
              <a:prstGeom prst="rect">
                <a:avLst/>
              </a:prstGeom>
            </p:spPr>
          </p:pic>
          <p:pic>
            <p:nvPicPr>
              <p:cNvPr id="50" name="Gráfico 49">
                <a:extLst>
                  <a:ext uri="{FF2B5EF4-FFF2-40B4-BE49-F238E27FC236}">
                    <a16:creationId xmlns:a16="http://schemas.microsoft.com/office/drawing/2014/main" id="{1CC8CC16-D6AD-0440-9ECC-E16B3CA0B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09642" y="1432489"/>
                <a:ext cx="814034" cy="814034"/>
              </a:xfrm>
              <a:prstGeom prst="rect">
                <a:avLst/>
              </a:prstGeom>
            </p:spPr>
          </p:pic>
          <p:pic>
            <p:nvPicPr>
              <p:cNvPr id="51" name="Gráfico 50">
                <a:extLst>
                  <a:ext uri="{FF2B5EF4-FFF2-40B4-BE49-F238E27FC236}">
                    <a16:creationId xmlns:a16="http://schemas.microsoft.com/office/drawing/2014/main" id="{20D89DEA-E486-D04A-BDD2-D9F139F878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6169271" y="1464448"/>
                <a:ext cx="755121" cy="755121"/>
              </a:xfrm>
              <a:prstGeom prst="rect">
                <a:avLst/>
              </a:prstGeom>
            </p:spPr>
          </p:pic>
        </p:grpSp>
        <p:grpSp>
          <p:nvGrpSpPr>
            <p:cNvPr id="40" name="Grupo 39">
              <a:extLst>
                <a:ext uri="{FF2B5EF4-FFF2-40B4-BE49-F238E27FC236}">
                  <a16:creationId xmlns:a16="http://schemas.microsoft.com/office/drawing/2014/main" id="{F960096E-C4DF-804F-AA81-78B8B3E6382B}"/>
                </a:ext>
              </a:extLst>
            </p:cNvPr>
            <p:cNvGrpSpPr/>
            <p:nvPr/>
          </p:nvGrpSpPr>
          <p:grpSpPr>
            <a:xfrm>
              <a:off x="2726267" y="1967988"/>
              <a:ext cx="1413685" cy="1887517"/>
              <a:chOff x="1143914" y="1382029"/>
              <a:chExt cx="1413685" cy="1887517"/>
            </a:xfrm>
          </p:grpSpPr>
          <p:sp>
            <p:nvSpPr>
              <p:cNvPr id="44" name="CuadroTexto 43">
                <a:extLst>
                  <a:ext uri="{FF2B5EF4-FFF2-40B4-BE49-F238E27FC236}">
                    <a16:creationId xmlns:a16="http://schemas.microsoft.com/office/drawing/2014/main" id="{659386B4-6890-2446-9823-C789276C3E90}"/>
                  </a:ext>
                </a:extLst>
              </p:cNvPr>
              <p:cNvSpPr txBox="1"/>
              <p:nvPr/>
            </p:nvSpPr>
            <p:spPr>
              <a:xfrm>
                <a:off x="1143914" y="2352613"/>
                <a:ext cx="1413685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</a:rPr>
                  <a:t>Tutorea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50"/>
                  </a:rPr>
                  <a:t>Tutor/a</a:t>
                </a: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ES" sz="1200" b="0" i="0" u="none" strike="noStrike" cap="none" spc="0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uFillTx/>
                    <a:latin typeface="EHUSans" panose="02000503050000020004" pitchFamily="50"/>
                    <a:sym typeface="Arial"/>
                  </a:rPr>
                  <a:t>Tutor</a:t>
                </a:r>
              </a:p>
            </p:txBody>
          </p:sp>
          <p:grpSp>
            <p:nvGrpSpPr>
              <p:cNvPr id="45" name="Grupo 44">
                <a:extLst>
                  <a:ext uri="{FF2B5EF4-FFF2-40B4-BE49-F238E27FC236}">
                    <a16:creationId xmlns:a16="http://schemas.microsoft.com/office/drawing/2014/main" id="{DC053D89-D407-3742-817E-A5C4557ECB72}"/>
                  </a:ext>
                </a:extLst>
              </p:cNvPr>
              <p:cNvGrpSpPr/>
              <p:nvPr/>
            </p:nvGrpSpPr>
            <p:grpSpPr>
              <a:xfrm>
                <a:off x="1328560" y="1382029"/>
                <a:ext cx="1065566" cy="1048507"/>
                <a:chOff x="1700543" y="4312155"/>
                <a:chExt cx="1133069" cy="1133069"/>
              </a:xfrm>
            </p:grpSpPr>
            <p:pic>
              <p:nvPicPr>
                <p:cNvPr id="46" name="Imagen 45">
                  <a:extLst>
                    <a:ext uri="{FF2B5EF4-FFF2-40B4-BE49-F238E27FC236}">
                      <a16:creationId xmlns:a16="http://schemas.microsoft.com/office/drawing/2014/main" id="{7FFD3785-48EB-4948-88A6-8F20F96ADF9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email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700543" y="4312155"/>
                  <a:ext cx="1133069" cy="1133069"/>
                </a:xfrm>
                <a:prstGeom prst="rect">
                  <a:avLst/>
                </a:prstGeom>
              </p:spPr>
            </p:pic>
            <p:pic>
              <p:nvPicPr>
                <p:cNvPr id="47" name="Imagen 46">
                  <a:extLst>
                    <a:ext uri="{FF2B5EF4-FFF2-40B4-BE49-F238E27FC236}">
                      <a16:creationId xmlns:a16="http://schemas.microsoft.com/office/drawing/2014/main" id="{E182D023-B47E-3D40-9D8A-AC3ADEF4E1B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email">
                  <a:lum bright="70000" contrast="-70000"/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colorTemperature colorTemp="1500"/>
                          </a14:imgEffect>
                          <a14:imgEffect>
                            <a14:saturation sat="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123728" y="4941168"/>
                  <a:ext cx="340986" cy="340986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D262BC28-548D-7C4F-8DA6-B87173C24FB4}"/>
                </a:ext>
              </a:extLst>
            </p:cNvPr>
            <p:cNvGrpSpPr/>
            <p:nvPr/>
          </p:nvGrpSpPr>
          <p:grpSpPr>
            <a:xfrm>
              <a:off x="649234" y="2132856"/>
              <a:ext cx="2051277" cy="1607344"/>
              <a:chOff x="721242" y="1988840"/>
              <a:chExt cx="2051277" cy="1607344"/>
            </a:xfrm>
          </p:grpSpPr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6D36C6BB-BDA8-434C-99B1-4BB6903F6117}"/>
                  </a:ext>
                </a:extLst>
              </p:cNvPr>
              <p:cNvSpPr txBox="1"/>
              <p:nvPr/>
            </p:nvSpPr>
            <p:spPr>
              <a:xfrm>
                <a:off x="721242" y="2679251"/>
                <a:ext cx="2051277" cy="91693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45719" tIns="45719" rIns="45719" bIns="45719" numCol="1" spcCol="38100" rtlCol="0" anchor="t">
                <a:spAutoFit/>
              </a:bodyPr>
              <a:lstStyle/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 err="1">
                    <a:solidFill>
                      <a:schemeClr val="accent1">
                        <a:lumMod val="50000"/>
                      </a:schemeClr>
                    </a:solidFill>
                    <a:latin typeface="EHUSerif" panose="02000503050000020004" pitchFamily="2" charset="0"/>
                    <a:ea typeface="EHUSans"/>
                    <a:cs typeface="EHUSans"/>
                    <a:sym typeface="EHUSans"/>
                  </a:rPr>
                  <a:t>Doktoregaia</a:t>
                </a:r>
                <a:endParaRPr lang="es-ES" sz="1200" u="none">
                  <a:solidFill>
                    <a:schemeClr val="accent1">
                      <a:lumMod val="50000"/>
                    </a:schemeClr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endParaRPr>
              </a:p>
              <a:p>
                <a:pPr marL="0" marR="0" indent="0" algn="ctr" defTabSz="914400" rtl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</a:pPr>
                <a:r>
                  <a:rPr lang="es-ES" sz="120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Doctorando/a</a:t>
                </a:r>
                <a:b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</a:br>
                <a:r>
                  <a:rPr lang="es-ES" sz="1200" b="0" u="none">
                    <a:solidFill>
                      <a:schemeClr val="tx1"/>
                    </a:solidFill>
                    <a:latin typeface="EHUSans" panose="02000503050000020004" pitchFamily="2" charset="0"/>
                  </a:rPr>
                  <a:t>Doctoral </a:t>
                </a:r>
                <a:r>
                  <a:rPr lang="es-ES" sz="1200" b="0" u="none" err="1">
                    <a:solidFill>
                      <a:schemeClr val="tx1"/>
                    </a:solidFill>
                    <a:latin typeface="EHUSans" panose="02000503050000020004" pitchFamily="2" charset="0"/>
                  </a:rPr>
                  <a:t>candidate</a:t>
                </a:r>
                <a:endParaRPr lang="es-ES" sz="1200" b="0" u="none">
                  <a:solidFill>
                    <a:schemeClr val="tx1"/>
                  </a:solidFill>
                  <a:latin typeface="EHUSans" panose="02000503050000020004" pitchFamily="2" charset="0"/>
                </a:endParaRPr>
              </a:p>
            </p:txBody>
          </p:sp>
          <p:pic>
            <p:nvPicPr>
              <p:cNvPr id="43" name="Picture 2">
                <a:extLst>
                  <a:ext uri="{FF2B5EF4-FFF2-40B4-BE49-F238E27FC236}">
                    <a16:creationId xmlns:a16="http://schemas.microsoft.com/office/drawing/2014/main" id="{663E0DB8-94CA-2E47-8F29-F91B15C2C2A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1" cstate="email">
                <a:duotone>
                  <a:prstClr val="black"/>
                  <a:schemeClr val="accent1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2884" y="1988840"/>
                <a:ext cx="577668" cy="6188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</p:grpSp>
      <p:pic>
        <p:nvPicPr>
          <p:cNvPr id="67" name="Imagen 66">
            <a:extLst>
              <a:ext uri="{FF2B5EF4-FFF2-40B4-BE49-F238E27FC236}">
                <a16:creationId xmlns:a16="http://schemas.microsoft.com/office/drawing/2014/main" id="{83ACE0C9-D1B6-7842-BB27-E20846B11AD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2065" y="4345962"/>
            <a:ext cx="1161029" cy="1161029"/>
          </a:xfrm>
          <a:prstGeom prst="rect">
            <a:avLst/>
          </a:prstGeom>
        </p:spPr>
      </p:pic>
      <p:pic>
        <p:nvPicPr>
          <p:cNvPr id="68" name="Imagen 67">
            <a:extLst>
              <a:ext uri="{FF2B5EF4-FFF2-40B4-BE49-F238E27FC236}">
                <a16:creationId xmlns:a16="http://schemas.microsoft.com/office/drawing/2014/main" id="{A4AA755F-DBA1-B440-85CC-BC64FBADC79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0428" y="3747902"/>
            <a:ext cx="1097682" cy="731788"/>
          </a:xfrm>
          <a:prstGeom prst="rect">
            <a:avLst/>
          </a:prstGeom>
        </p:spPr>
      </p:pic>
      <p:pic>
        <p:nvPicPr>
          <p:cNvPr id="69" name="Imagen 68">
            <a:extLst>
              <a:ext uri="{FF2B5EF4-FFF2-40B4-BE49-F238E27FC236}">
                <a16:creationId xmlns:a16="http://schemas.microsoft.com/office/drawing/2014/main" id="{7D5AB108-88D7-E140-BD0F-9A3FBE76D929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36248" y="3542375"/>
            <a:ext cx="1022636" cy="1022636"/>
          </a:xfrm>
          <a:prstGeom prst="rect">
            <a:avLst/>
          </a:prstGeom>
        </p:spPr>
      </p:pic>
      <p:cxnSp>
        <p:nvCxnSpPr>
          <p:cNvPr id="70" name="Conector angular 69">
            <a:extLst>
              <a:ext uri="{FF2B5EF4-FFF2-40B4-BE49-F238E27FC236}">
                <a16:creationId xmlns:a16="http://schemas.microsoft.com/office/drawing/2014/main" id="{34528630-D15E-AC4C-A095-D536EDF55D7B}"/>
              </a:ext>
            </a:extLst>
          </p:cNvPr>
          <p:cNvCxnSpPr>
            <a:cxnSpLocks/>
          </p:cNvCxnSpPr>
          <p:nvPr/>
        </p:nvCxnSpPr>
        <p:spPr>
          <a:xfrm rot="16200000" flipH="1">
            <a:off x="2922071" y="3508208"/>
            <a:ext cx="664639" cy="546536"/>
          </a:xfrm>
          <a:prstGeom prst="bentConnector3">
            <a:avLst>
              <a:gd name="adj1" fmla="val 96777"/>
            </a:avLst>
          </a:prstGeom>
          <a:ln w="1270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onector recto de flecha 71">
            <a:extLst>
              <a:ext uri="{FF2B5EF4-FFF2-40B4-BE49-F238E27FC236}">
                <a16:creationId xmlns:a16="http://schemas.microsoft.com/office/drawing/2014/main" id="{BC1BB011-F5E5-8F42-96BA-431D16F8F247}"/>
              </a:ext>
            </a:extLst>
          </p:cNvPr>
          <p:cNvCxnSpPr>
            <a:cxnSpLocks/>
          </p:cNvCxnSpPr>
          <p:nvPr/>
        </p:nvCxnSpPr>
        <p:spPr>
          <a:xfrm flipV="1">
            <a:off x="4886657" y="4113796"/>
            <a:ext cx="929436" cy="10276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73" name="CuadroTexto 72">
            <a:extLst>
              <a:ext uri="{FF2B5EF4-FFF2-40B4-BE49-F238E27FC236}">
                <a16:creationId xmlns:a16="http://schemas.microsoft.com/office/drawing/2014/main" id="{E1BB4CD1-1B6F-A047-B9EA-230B404751B2}"/>
              </a:ext>
            </a:extLst>
          </p:cNvPr>
          <p:cNvSpPr txBox="1"/>
          <p:nvPr/>
        </p:nvSpPr>
        <p:spPr>
          <a:xfrm>
            <a:off x="2579461" y="4482843"/>
            <a:ext cx="3097056" cy="120032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Zabalilk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dagoen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dokumentua</a:t>
            </a:r>
            <a:b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</a:b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(web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orrian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eskuragarri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)</a:t>
            </a: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Documento abierto</a:t>
            </a:r>
            <a:b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(disponible en la página web)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Open document </a:t>
            </a:r>
            <a:b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</a:br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(available on the website)</a:t>
            </a:r>
          </a:p>
        </p:txBody>
      </p:sp>
      <p:sp>
        <p:nvSpPr>
          <p:cNvPr id="74" name="CuadroTexto 73">
            <a:extLst>
              <a:ext uri="{FF2B5EF4-FFF2-40B4-BE49-F238E27FC236}">
                <a16:creationId xmlns:a16="http://schemas.microsoft.com/office/drawing/2014/main" id="{A116EC8D-265C-BC45-A8DB-EF90C93C6E07}"/>
              </a:ext>
            </a:extLst>
          </p:cNvPr>
          <p:cNvSpPr txBox="1"/>
          <p:nvPr/>
        </p:nvSpPr>
        <p:spPr>
          <a:xfrm>
            <a:off x="6993359" y="3800909"/>
            <a:ext cx="2924059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1,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matrikula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eta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gero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1 año después de la matrícula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1 year after enrolment</a:t>
            </a:r>
          </a:p>
        </p:txBody>
      </p:sp>
      <p:sp>
        <p:nvSpPr>
          <p:cNvPr id="75" name="CuadroTexto 74">
            <a:extLst>
              <a:ext uri="{FF2B5EF4-FFF2-40B4-BE49-F238E27FC236}">
                <a16:creationId xmlns:a16="http://schemas.microsoft.com/office/drawing/2014/main" id="{DC92862D-4AE0-8F4E-B7C5-585C68F30907}"/>
              </a:ext>
            </a:extLst>
          </p:cNvPr>
          <p:cNvSpPr txBox="1"/>
          <p:nvPr/>
        </p:nvSpPr>
        <p:spPr>
          <a:xfrm>
            <a:off x="7042622" y="4606143"/>
            <a:ext cx="287479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Gutxienez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,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urtean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behin</a:t>
            </a:r>
            <a:r>
              <a:rPr lang="es-E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 </a:t>
            </a: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  <a:ea typeface="EHUSans"/>
                <a:cs typeface="EHUSans"/>
              </a:rPr>
              <a:t>eguneratu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2" charset="0"/>
              </a:rPr>
              <a:t>Actualizar al menos una vez al año</a:t>
            </a:r>
          </a:p>
          <a:p>
            <a:pPr algn="l"/>
            <a:r>
              <a:rPr lang="en-GB" sz="1200" b="0" u="none">
                <a:solidFill>
                  <a:schemeClr val="tx1"/>
                </a:solidFill>
                <a:latin typeface="EHUSans" panose="02000503050000020004" pitchFamily="2" charset="0"/>
              </a:rPr>
              <a:t>Update at least once a year</a:t>
            </a:r>
          </a:p>
        </p:txBody>
      </p:sp>
      <p:grpSp>
        <p:nvGrpSpPr>
          <p:cNvPr id="33" name="Grupo 1">
            <a:extLst>
              <a:ext uri="{FF2B5EF4-FFF2-40B4-BE49-F238E27FC236}">
                <a16:creationId xmlns:a16="http://schemas.microsoft.com/office/drawing/2014/main" id="{A8CD7853-9581-1144-B841-06D7A41B189A}"/>
              </a:ext>
            </a:extLst>
          </p:cNvPr>
          <p:cNvGrpSpPr/>
          <p:nvPr/>
        </p:nvGrpSpPr>
        <p:grpSpPr>
          <a:xfrm>
            <a:off x="4895672" y="5153218"/>
            <a:ext cx="389160" cy="592560"/>
            <a:chOff x="3495240" y="5422680"/>
            <a:chExt cx="389160" cy="592560"/>
          </a:xfrm>
        </p:grpSpPr>
        <p:sp>
          <p:nvSpPr>
            <p:cNvPr id="54" name="Elipse 32">
              <a:extLst>
                <a:ext uri="{FF2B5EF4-FFF2-40B4-BE49-F238E27FC236}">
                  <a16:creationId xmlns:a16="http://schemas.microsoft.com/office/drawing/2014/main" id="{02529F98-E452-DE4D-A8BA-750C4234DF88}"/>
                </a:ext>
              </a:extLst>
            </p:cNvPr>
            <p:cNvSpPr/>
            <p:nvPr/>
          </p:nvSpPr>
          <p:spPr>
            <a:xfrm>
              <a:off x="3495240" y="5422680"/>
              <a:ext cx="237960" cy="23868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BBE0E3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pic>
          <p:nvPicPr>
            <p:cNvPr id="55" name="Gráfico 70">
              <a:hlinkClick r:id="rId15"/>
              <a:extLst>
                <a:ext uri="{FF2B5EF4-FFF2-40B4-BE49-F238E27FC236}">
                  <a16:creationId xmlns:a16="http://schemas.microsoft.com/office/drawing/2014/main" id="{EFCA3740-893C-E147-99E6-F14E238E8D6B}"/>
                </a:ext>
              </a:extLst>
            </p:cNvPr>
            <p:cNvPicPr/>
            <p:nvPr/>
          </p:nvPicPr>
          <p:blipFill>
            <a:blip r:embed="rId1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/>
          </p:blipFill>
          <p:spPr>
            <a:xfrm>
              <a:off x="3517920" y="5546160"/>
              <a:ext cx="366480" cy="469080"/>
            </a:xfrm>
            <a:prstGeom prst="rect">
              <a:avLst/>
            </a:prstGeom>
            <a:ln w="0">
              <a:noFill/>
            </a:ln>
          </p:spPr>
        </p:pic>
      </p:grpSp>
      <p:pic>
        <p:nvPicPr>
          <p:cNvPr id="2" name="49 dokumentu ikerketa prestakuntza">
            <a:hlinkClick r:id="" action="ppaction://media"/>
            <a:extLst>
              <a:ext uri="{FF2B5EF4-FFF2-40B4-BE49-F238E27FC236}">
                <a16:creationId xmlns:a16="http://schemas.microsoft.com/office/drawing/2014/main" id="{5B5B84A7-1D99-0CBE-5732-9C026EF0C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76E379-50F0-F3C7-BFDE-FEF4A3D2A20F}"/>
              </a:ext>
            </a:extLst>
          </p:cNvPr>
          <p:cNvSpPr txBox="1"/>
          <p:nvPr/>
        </p:nvSpPr>
        <p:spPr>
          <a:xfrm>
            <a:off x="5355365" y="5601056"/>
            <a:ext cx="4529271" cy="8996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1200" b="0" dirty="0">
                <a:solidFill>
                  <a:srgbClr val="33CCC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https://www.ehu.eus/eu/web/doktorego-eskola/plan-de-investigaci%C3%B3n-y-plan-de-formaci%C3%B3n-personal</a:t>
            </a:r>
            <a:r>
              <a:rPr lang="en-US" sz="1200" b="0" dirty="0">
                <a:solidFill>
                  <a:srgbClr val="33CCCC"/>
                </a:solidFill>
              </a:rPr>
              <a:t> </a:t>
            </a:r>
            <a:endParaRPr lang="en-US"/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103143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DDB6E-2892-AED6-6F15-4503AC126C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54833D8-A046-C17B-DE7D-E7332B833756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436DDA7-B058-4EE1-BC7B-2BFEB84B0A34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1A2EAF5-04D9-3490-2EFD-345BE51585E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0F24A96D-54A1-7E42-F77D-DCD6E7749E29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97C7296-0BD9-6015-49AF-8A0896532D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7</a:t>
            </a:fld>
            <a:endParaRPr lang="es-ES"/>
          </a:p>
        </p:txBody>
      </p:sp>
      <p:sp>
        <p:nvSpPr>
          <p:cNvPr id="35" name="Título 4">
            <a:extLst>
              <a:ext uri="{FF2B5EF4-FFF2-40B4-BE49-F238E27FC236}">
                <a16:creationId xmlns:a16="http://schemas.microsoft.com/office/drawing/2014/main" id="{45866320-FD29-4126-AF5E-8CFD1D96D340}"/>
              </a:ext>
            </a:extLst>
          </p:cNvPr>
          <p:cNvSpPr txBox="1">
            <a:spLocks/>
          </p:cNvSpPr>
          <p:nvPr/>
        </p:nvSpPr>
        <p:spPr>
          <a:xfrm>
            <a:off x="1887821" y="117712"/>
            <a:ext cx="8988008" cy="1066306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 err="1">
                <a:solidFill>
                  <a:schemeClr val="bg1"/>
                </a:solidFill>
                <a:latin typeface="EHUSerif"/>
              </a:rPr>
              <a:t>Ikerketa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eta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prestakuntza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plan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pertsonala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. </a:t>
            </a:r>
            <a:r>
              <a:rPr lang="es-ES" sz="2000">
                <a:latin typeface="EHUSans"/>
              </a:rPr>
              <a:t>Plan de investigación y  de formación personal </a:t>
            </a:r>
            <a:r>
              <a:rPr lang="es-ES" sz="2000" b="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Research</a:t>
            </a:r>
            <a:r>
              <a:rPr lang="es-ES" sz="2000" b="0">
                <a:latin typeface="EHUSans"/>
              </a:rPr>
              <a:t> and personal training plan</a:t>
            </a: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69" name="Imagen 68">
            <a:extLst>
              <a:ext uri="{FF2B5EF4-FFF2-40B4-BE49-F238E27FC236}">
                <a16:creationId xmlns:a16="http://schemas.microsoft.com/office/drawing/2014/main" id="{36392DDA-D0A5-450A-23DB-74660AD5E18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3417" y="1256375"/>
            <a:ext cx="1597730" cy="1612107"/>
          </a:xfrm>
          <a:prstGeom prst="rect">
            <a:avLst/>
          </a:prstGeom>
        </p:spPr>
      </p:pic>
      <p:sp>
        <p:nvSpPr>
          <p:cNvPr id="73" name="CuadroTexto 72">
            <a:extLst>
              <a:ext uri="{FF2B5EF4-FFF2-40B4-BE49-F238E27FC236}">
                <a16:creationId xmlns:a16="http://schemas.microsoft.com/office/drawing/2014/main" id="{7F658A96-ED5F-E48F-D9E9-74D30925A8F4}"/>
              </a:ext>
            </a:extLst>
          </p:cNvPr>
          <p:cNvSpPr txBox="1"/>
          <p:nvPr/>
        </p:nvSpPr>
        <p:spPr>
          <a:xfrm>
            <a:off x="2608217" y="3174503"/>
            <a:ext cx="4362262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PRESTAKUNTZA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FORMACIÓN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TRAINING PLAN</a:t>
            </a:r>
          </a:p>
        </p:txBody>
      </p:sp>
      <p:sp>
        <p:nvSpPr>
          <p:cNvPr id="3" name="CuadroTexto 72">
            <a:extLst>
              <a:ext uri="{FF2B5EF4-FFF2-40B4-BE49-F238E27FC236}">
                <a16:creationId xmlns:a16="http://schemas.microsoft.com/office/drawing/2014/main" id="{32342AC4-AAD0-8E18-1AEC-2D495153D445}"/>
              </a:ext>
            </a:extLst>
          </p:cNvPr>
          <p:cNvSpPr txBox="1"/>
          <p:nvPr/>
        </p:nvSpPr>
        <p:spPr>
          <a:xfrm>
            <a:off x="8071612" y="3174502"/>
            <a:ext cx="3700904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algn="l"/>
            <a:r>
              <a:rPr lang="es-ES" sz="1600" u="none" dirty="0">
                <a:solidFill>
                  <a:schemeClr val="accent1">
                    <a:lumMod val="50000"/>
                  </a:schemeClr>
                </a:solidFill>
                <a:latin typeface="EHUSerif"/>
                <a:ea typeface="EHUSans"/>
                <a:cs typeface="EHUSans"/>
              </a:rPr>
              <a:t>IKERKETA PLAN PERTSONALA`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  <a:ea typeface="EHUSans"/>
              <a:cs typeface="EHUSans"/>
            </a:endParaRPr>
          </a:p>
          <a:p>
            <a:pPr algn="l"/>
            <a:r>
              <a:rPr lang="es-ES" sz="1600" u="none" dirty="0">
                <a:solidFill>
                  <a:schemeClr val="tx1"/>
                </a:solidFill>
                <a:latin typeface="EHUSans"/>
              </a:rPr>
              <a:t>PLAN DE INVESTIGACIÓN PERSONAL</a:t>
            </a:r>
            <a:endParaRPr lang="es-ES" sz="1600" u="none">
              <a:solidFill>
                <a:schemeClr val="tx1"/>
              </a:solidFill>
              <a:latin typeface="EHUSans" panose="02000503050000020004" pitchFamily="2" charset="0"/>
            </a:endParaRPr>
          </a:p>
          <a:p>
            <a:pPr algn="l"/>
            <a:r>
              <a:rPr lang="en-GB" sz="1600" b="0" u="none" dirty="0">
                <a:solidFill>
                  <a:schemeClr val="tx1"/>
                </a:solidFill>
                <a:latin typeface="EHUSans"/>
              </a:rPr>
              <a:t>PERSONAL RESEARCH PLAN</a:t>
            </a:r>
          </a:p>
        </p:txBody>
      </p:sp>
      <p:pic>
        <p:nvPicPr>
          <p:cNvPr id="8" name="Gráfico 41" descr="A person pointing at a board&#10;&#10;AI-generated content may be incorrect.">
            <a:extLst>
              <a:ext uri="{FF2B5EF4-FFF2-40B4-BE49-F238E27FC236}">
                <a16:creationId xmlns:a16="http://schemas.microsoft.com/office/drawing/2014/main" id="{18CF748D-AC1E-604E-8761-25EB3B94832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grayscl/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31253" y="2910773"/>
            <a:ext cx="954243" cy="1068182"/>
          </a:xfrm>
          <a:prstGeom prst="rect">
            <a:avLst/>
          </a:prstGeom>
        </p:spPr>
      </p:pic>
      <p:pic>
        <p:nvPicPr>
          <p:cNvPr id="12" name="Gráfico 45">
            <a:extLst>
              <a:ext uri="{FF2B5EF4-FFF2-40B4-BE49-F238E27FC236}">
                <a16:creationId xmlns:a16="http://schemas.microsoft.com/office/drawing/2014/main" id="{690178AC-A539-8921-F560-A67B6D9EEC7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29255" y="2977173"/>
            <a:ext cx="945488" cy="945488"/>
          </a:xfrm>
          <a:prstGeom prst="rect">
            <a:avLst/>
          </a:prstGeom>
        </p:spPr>
      </p:pic>
      <p:cxnSp>
        <p:nvCxnSpPr>
          <p:cNvPr id="14" name="Conector angular 55">
            <a:extLst>
              <a:ext uri="{FF2B5EF4-FFF2-40B4-BE49-F238E27FC236}">
                <a16:creationId xmlns:a16="http://schemas.microsoft.com/office/drawing/2014/main" id="{29286A41-0D82-1799-06DA-BE5BF9452214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77047" y="224731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angular 57">
            <a:extLst>
              <a:ext uri="{FF2B5EF4-FFF2-40B4-BE49-F238E27FC236}">
                <a16:creationId xmlns:a16="http://schemas.microsoft.com/office/drawing/2014/main" id="{F7775781-5857-C1E8-0A4B-807D36B8186A}"/>
              </a:ext>
            </a:extLst>
          </p:cNvPr>
          <p:cNvCxnSpPr>
            <a:cxnSpLocks/>
          </p:cNvCxnSpPr>
          <p:nvPr/>
        </p:nvCxnSpPr>
        <p:spPr>
          <a:xfrm>
            <a:off x="7406645" y="2261228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ángulo 46">
            <a:extLst>
              <a:ext uri="{FF2B5EF4-FFF2-40B4-BE49-F238E27FC236}">
                <a16:creationId xmlns:a16="http://schemas.microsoft.com/office/drawing/2014/main" id="{39AB7A30-1B95-95CC-8AF7-B740DA1ADD8E}"/>
              </a:ext>
            </a:extLst>
          </p:cNvPr>
          <p:cNvSpPr/>
          <p:nvPr/>
        </p:nvSpPr>
        <p:spPr>
          <a:xfrm>
            <a:off x="2796975" y="5434222"/>
            <a:ext cx="2280537" cy="64633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Prestakuntza</a:t>
            </a:r>
            <a:r>
              <a:rPr lang="es-ES" sz="1200" u="none" dirty="0">
                <a:solidFill>
                  <a:schemeClr val="accent1">
                    <a:lumMod val="50000"/>
                  </a:schemeClr>
                </a:solidFill>
                <a:latin typeface="EHUSans"/>
              </a:rPr>
              <a:t> </a:t>
            </a:r>
            <a:r>
              <a:rPr lang="es-ES" sz="1200" u="none" dirty="0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aktibitateak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l"/>
            <a:r>
              <a:rPr lang="es-ES" sz="1200" u="none" dirty="0">
                <a:solidFill>
                  <a:schemeClr val="tx1"/>
                </a:solidFill>
                <a:latin typeface="EHUSans"/>
              </a:rPr>
              <a:t>Actividades de formación</a:t>
            </a:r>
          </a:p>
          <a:p>
            <a:pPr algn="l"/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Training activities</a:t>
            </a:r>
          </a:p>
        </p:txBody>
      </p:sp>
      <p:pic>
        <p:nvPicPr>
          <p:cNvPr id="20" name="Imagen 2" descr="A screenshot of a calendar&#10;&#10;AI-generated content may be incorrect.">
            <a:extLst>
              <a:ext uri="{FF2B5EF4-FFF2-40B4-BE49-F238E27FC236}">
                <a16:creationId xmlns:a16="http://schemas.microsoft.com/office/drawing/2014/main" id="{4418A245-F00B-CD26-86E0-744EAD5EF8EB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5579" y="4178854"/>
            <a:ext cx="2608614" cy="1194255"/>
          </a:xfrm>
          <a:prstGeom prst="rect">
            <a:avLst/>
          </a:prstGeom>
        </p:spPr>
      </p:pic>
      <p:sp>
        <p:nvSpPr>
          <p:cNvPr id="21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9885012" y="4427806"/>
            <a:ext cx="1777330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Methodology,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Objectives,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Resources</a:t>
            </a:r>
            <a:endParaRPr lang="en-US" dirty="0">
              <a:solidFill>
                <a:schemeClr val="tx1"/>
              </a:solidFill>
              <a:latin typeface="Arial"/>
            </a:endParaRPr>
          </a:p>
          <a:p>
            <a:pPr marL="171450" indent="-171450" algn="l">
              <a:buFont typeface="Arial"/>
              <a:buChar char="•"/>
            </a:pPr>
            <a:r>
              <a:rPr lang="en-US" sz="1200" b="0" u="none" dirty="0">
                <a:solidFill>
                  <a:schemeClr val="tx1"/>
                </a:solidFill>
                <a:latin typeface="EHUSans"/>
              </a:rPr>
              <a:t>Time frame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Rectángulo 46">
            <a:extLst>
              <a:ext uri="{FF2B5EF4-FFF2-40B4-BE49-F238E27FC236}">
                <a16:creationId xmlns:a16="http://schemas.microsoft.com/office/drawing/2014/main" id="{7314DC60-CD86-AAF8-A012-857B6D2CAB44}"/>
              </a:ext>
            </a:extLst>
          </p:cNvPr>
          <p:cNvSpPr/>
          <p:nvPr/>
        </p:nvSpPr>
        <p:spPr>
          <a:xfrm>
            <a:off x="7124558" y="4427805"/>
            <a:ext cx="1532915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Metodologia</a:t>
            </a:r>
            <a:endParaRPr lang="en-US">
              <a:solidFill>
                <a:schemeClr val="accent1">
                  <a:lumMod val="50000"/>
                </a:schemeClr>
              </a:solidFill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Helburuak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Baliabideak</a:t>
            </a:r>
            <a:endParaRPr lang="es-ES" sz="1200" u="none">
              <a:solidFill>
                <a:schemeClr val="accent1">
                  <a:lumMod val="50000"/>
                </a:schemeClr>
              </a:solidFill>
              <a:latin typeface="EHUSans"/>
            </a:endParaRPr>
          </a:p>
          <a:p>
            <a:pPr marL="171450" indent="-171450" algn="l">
              <a:buFont typeface="Arial"/>
              <a:buChar char="•"/>
            </a:pPr>
            <a:r>
              <a:rPr lang="es-ES" sz="1200" u="none" err="1">
                <a:solidFill>
                  <a:schemeClr val="accent1">
                    <a:lumMod val="50000"/>
                  </a:schemeClr>
                </a:solidFill>
                <a:latin typeface="EHUSans"/>
              </a:rPr>
              <a:t>Denbora-plangintza</a:t>
            </a:r>
            <a:endParaRPr lang="en-US" sz="1200" u="none" dirty="0" err="1">
              <a:solidFill>
                <a:schemeClr val="accent1">
                  <a:lumMod val="50000"/>
                </a:schemeClr>
              </a:solidFill>
              <a:latin typeface="EHUSans"/>
            </a:endParaRPr>
          </a:p>
        </p:txBody>
      </p:sp>
      <p:sp>
        <p:nvSpPr>
          <p:cNvPr id="23" name="Rectángulo 46">
            <a:extLst>
              <a:ext uri="{FF2B5EF4-FFF2-40B4-BE49-F238E27FC236}">
                <a16:creationId xmlns:a16="http://schemas.microsoft.com/office/drawing/2014/main" id="{3947AFEF-1B44-46D1-4435-B08C145DAE19}"/>
              </a:ext>
            </a:extLst>
          </p:cNvPr>
          <p:cNvSpPr/>
          <p:nvPr/>
        </p:nvSpPr>
        <p:spPr>
          <a:xfrm>
            <a:off x="8490409" y="4427805"/>
            <a:ext cx="1518537" cy="101566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Metodología</a:t>
            </a:r>
            <a:endParaRPr lang="en-US" dirty="0"/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Objetivos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Medios</a:t>
            </a:r>
          </a:p>
          <a:p>
            <a:pPr marL="171450" indent="-171450" algn="l">
              <a:buFont typeface="Arial"/>
              <a:buChar char="•"/>
            </a:pPr>
            <a:r>
              <a:rPr lang="es-ES" sz="1200" u="none" dirty="0">
                <a:solidFill>
                  <a:schemeClr val="tx1"/>
                </a:solidFill>
                <a:latin typeface="EHUSans"/>
              </a:rPr>
              <a:t>Planificación temporal</a:t>
            </a:r>
            <a:endParaRPr lang="en-US" sz="1200" b="0" u="none" dirty="0">
              <a:solidFill>
                <a:schemeClr val="tx1"/>
              </a:solidFill>
              <a:latin typeface="EHUSans"/>
            </a:endParaRPr>
          </a:p>
        </p:txBody>
      </p:sp>
      <p:pic>
        <p:nvPicPr>
          <p:cNvPr id="10" name="50 ikerketa eta prestakuntza plana">
            <a:hlinkClick r:id="" action="ppaction://media"/>
            <a:extLst>
              <a:ext uri="{FF2B5EF4-FFF2-40B4-BE49-F238E27FC236}">
                <a16:creationId xmlns:a16="http://schemas.microsoft.com/office/drawing/2014/main" id="{96C68DDC-363D-CC0A-DE31-433CA53A9E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  <p:sp>
        <p:nvSpPr>
          <p:cNvPr id="6" name="CuadroTexto 6">
            <a:extLst>
              <a:ext uri="{FF2B5EF4-FFF2-40B4-BE49-F238E27FC236}">
                <a16:creationId xmlns:a16="http://schemas.microsoft.com/office/drawing/2014/main" id="{9AED88CA-4E48-5841-BE5B-5A40D84D7703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45720" tIns="45720" rIns="45720" bIns="45720" anchor="t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457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914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1371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18288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22860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27432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32004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365760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</p:spTree>
    <p:extLst>
      <p:ext uri="{BB962C8B-B14F-4D97-AF65-F5344CB8AC3E}">
        <p14:creationId xmlns:p14="http://schemas.microsoft.com/office/powerpoint/2010/main" val="110245391"/>
      </p:ext>
    </p:extLst>
  </p:cSld>
  <p:clrMapOvr>
    <a:masterClrMapping/>
  </p:clrMapOvr>
  <p:transition spd="med" advTm="884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185D1F38-29D8-BD18-0D69-CE9D3E72FF4F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BD15E03-7491-2E8D-4029-0164B492350B}"/>
              </a:ext>
            </a:extLst>
          </p:cNvPr>
          <p:cNvSpPr/>
          <p:nvPr/>
        </p:nvSpPr>
        <p:spPr>
          <a:xfrm>
            <a:off x="1614406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ED479A5-7461-0CBF-9151-5BD9DC343FF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64712AC9-AD5F-C008-5F72-FCA2CC50F444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1902299" y="-1288186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F645D0A-B244-B141-88B8-C9354E37B5D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8</a:t>
            </a:fld>
            <a:endParaRPr lang="es-ES"/>
          </a:p>
        </p:txBody>
      </p:sp>
      <p:sp>
        <p:nvSpPr>
          <p:cNvPr id="23" name="Título 4">
            <a:extLst>
              <a:ext uri="{FF2B5EF4-FFF2-40B4-BE49-F238E27FC236}">
                <a16:creationId xmlns:a16="http://schemas.microsoft.com/office/drawing/2014/main" id="{3C1CFD11-6903-8740-B717-3C93FFBEC5CA}"/>
              </a:ext>
            </a:extLst>
          </p:cNvPr>
          <p:cNvSpPr txBox="1">
            <a:spLocks/>
          </p:cNvSpPr>
          <p:nvPr/>
        </p:nvSpPr>
        <p:spPr>
          <a:xfrm>
            <a:off x="2060208" y="153323"/>
            <a:ext cx="9092552" cy="624674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1800" err="1">
                <a:solidFill>
                  <a:schemeClr val="bg1"/>
                </a:solidFill>
                <a:latin typeface="EHUSerif"/>
              </a:rPr>
              <a:t>Ebaluazioaren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1800" err="1">
                <a:solidFill>
                  <a:schemeClr val="bg1"/>
                </a:solidFill>
                <a:latin typeface="EHUSerif"/>
              </a:rPr>
              <a:t>erreklamazioa</a:t>
            </a:r>
            <a:r>
              <a:rPr lang="es-ES" sz="18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1800">
                <a:solidFill>
                  <a:schemeClr val="bg1"/>
                </a:solidFill>
                <a:latin typeface="EHUSerif"/>
              </a:rPr>
              <a:t> </a:t>
            </a:r>
            <a:br>
              <a:rPr lang="es-ES" sz="1800">
                <a:latin typeface="EHUSerif"/>
              </a:rPr>
            </a:br>
            <a:r>
              <a:rPr lang="es-ES" sz="1800">
                <a:latin typeface="EHUSans"/>
              </a:rPr>
              <a:t>Reclamación de la evaluación</a:t>
            </a:r>
            <a:r>
              <a:rPr lang="es-ES" sz="1800" b="0">
                <a:latin typeface="EHUSans"/>
              </a:rPr>
              <a:t>.</a:t>
            </a:r>
            <a:r>
              <a:rPr lang="es-ES" sz="180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Academic</a:t>
            </a:r>
            <a:r>
              <a:rPr lang="es-ES" sz="1800" b="0">
                <a:latin typeface="EHUSans"/>
              </a:rPr>
              <a:t> appeal </a:t>
            </a:r>
            <a:r>
              <a:rPr lang="es-ES" sz="1800" b="0" err="1">
                <a:latin typeface="EHUSans"/>
              </a:rPr>
              <a:t>on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the</a:t>
            </a:r>
            <a:r>
              <a:rPr lang="es-ES" sz="1800" b="0">
                <a:latin typeface="EHUSans"/>
              </a:rPr>
              <a:t> </a:t>
            </a:r>
            <a:r>
              <a:rPr lang="es-ES" sz="1800" b="0" err="1">
                <a:latin typeface="EHUSans"/>
              </a:rPr>
              <a:t>assesment</a:t>
            </a:r>
            <a:endParaRPr lang="es-ES" sz="1800" b="0">
              <a:latin typeface="EHUSans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sp>
        <p:nvSpPr>
          <p:cNvPr id="46" name="Rectángulo 45"/>
          <p:cNvSpPr/>
          <p:nvPr/>
        </p:nvSpPr>
        <p:spPr>
          <a:xfrm>
            <a:off x="1065151" y="2708921"/>
            <a:ext cx="327724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Hurrengo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ikasturtea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r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Siguiente año académico</a:t>
            </a:r>
          </a:p>
          <a:p>
            <a:pPr algn="r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Next academic year</a:t>
            </a:r>
          </a:p>
        </p:txBody>
      </p:sp>
      <p:sp>
        <p:nvSpPr>
          <p:cNvPr id="47" name="Rectángulo 46"/>
          <p:cNvSpPr/>
          <p:nvPr/>
        </p:nvSpPr>
        <p:spPr>
          <a:xfrm>
            <a:off x="4781051" y="4902260"/>
            <a:ext cx="48972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Ez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ohiko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ebaluazioa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6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hilabete</a:t>
            </a:r>
            <a:r>
              <a:rPr lang="es-ES" sz="1600" u="none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 </a:t>
            </a:r>
            <a:r>
              <a:rPr lang="es-ES" sz="1600" u="none" err="1">
                <a:solidFill>
                  <a:schemeClr val="accent1">
                    <a:lumMod val="50000"/>
                  </a:schemeClr>
                </a:solidFill>
                <a:latin typeface="EHUSans" panose="02000503050000020004" pitchFamily="50"/>
              </a:rPr>
              <a:t>barru</a:t>
            </a:r>
            <a:endParaRPr lang="es-ES" sz="1600" u="none">
              <a:solidFill>
                <a:schemeClr val="accent1">
                  <a:lumMod val="50000"/>
                </a:schemeClr>
              </a:solidFill>
              <a:latin typeface="EHUSans" panose="02000503050000020004" pitchFamily="50"/>
            </a:endParaRPr>
          </a:p>
          <a:p>
            <a:pPr algn="l"/>
            <a:r>
              <a:rPr lang="es-ES" sz="1600" u="none">
                <a:solidFill>
                  <a:schemeClr val="tx1"/>
                </a:solidFill>
                <a:latin typeface="EHUSans" panose="02000503050000020004" pitchFamily="50"/>
              </a:rPr>
              <a:t>Evaluación extraordinaria en 6 meses </a:t>
            </a:r>
          </a:p>
          <a:p>
            <a:pPr algn="l"/>
            <a:r>
              <a:rPr lang="en-US" sz="1600" b="0" u="none">
                <a:solidFill>
                  <a:schemeClr val="tx1"/>
                </a:solidFill>
                <a:latin typeface="EHUSans" panose="02000503050000020004" pitchFamily="50"/>
              </a:rPr>
              <a:t>Extraordinary assessment in 6-month time</a:t>
            </a:r>
          </a:p>
        </p:txBody>
      </p:sp>
      <p:pic>
        <p:nvPicPr>
          <p:cNvPr id="48" name="Imagen 47">
            <a:extLst>
              <a:ext uri="{FF2B5EF4-FFF2-40B4-BE49-F238E27FC236}">
                <a16:creationId xmlns:a16="http://schemas.microsoft.com/office/drawing/2014/main" id="{E22E7E11-BB69-BA46-860D-93708A27EE4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6860" y="1916832"/>
            <a:ext cx="476672" cy="476672"/>
          </a:xfrm>
          <a:prstGeom prst="rect">
            <a:avLst/>
          </a:prstGeom>
        </p:spPr>
      </p:pic>
      <p:pic>
        <p:nvPicPr>
          <p:cNvPr id="50" name="Imagen 49">
            <a:extLst>
              <a:ext uri="{FF2B5EF4-FFF2-40B4-BE49-F238E27FC236}">
                <a16:creationId xmlns:a16="http://schemas.microsoft.com/office/drawing/2014/main" id="{D109794B-164C-7F4D-A1F0-0606121ACD7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2393" y="1916832"/>
            <a:ext cx="516890" cy="535686"/>
          </a:xfrm>
          <a:prstGeom prst="rect">
            <a:avLst/>
          </a:prstGeom>
        </p:spPr>
      </p:pic>
      <p:sp>
        <p:nvSpPr>
          <p:cNvPr id="51" name="CuadroTexto 50">
            <a:extLst>
              <a:ext uri="{FF2B5EF4-FFF2-40B4-BE49-F238E27FC236}">
                <a16:creationId xmlns:a16="http://schemas.microsoft.com/office/drawing/2014/main" id="{7BFE64AA-BF93-1846-87B3-D08F27F79A56}"/>
              </a:ext>
            </a:extLst>
          </p:cNvPr>
          <p:cNvSpPr txBox="1"/>
          <p:nvPr/>
        </p:nvSpPr>
        <p:spPr>
          <a:xfrm>
            <a:off x="4673258" y="3276877"/>
            <a:ext cx="1323875" cy="58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s-ES" sz="3200" b="1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erif" panose="02000503050000020004" pitchFamily="2" charset="0"/>
                <a:sym typeface="Arial"/>
              </a:rPr>
              <a:t>DOK</a:t>
            </a:r>
            <a:r>
              <a:rPr kumimoji="0" lang="es-ES" sz="3200" b="0" i="0" u="none" strike="noStrike" cap="none" spc="0" normalizeH="0" baseline="0" err="1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EHUSans" panose="02000503050000020004" pitchFamily="2" charset="0"/>
                <a:sym typeface="Arial"/>
              </a:rPr>
              <a:t>e</a:t>
            </a:r>
            <a:endParaRPr kumimoji="0" lang="es-ES" sz="32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EHUSans" panose="02000503050000020004" pitchFamily="2" charset="0"/>
              <a:sym typeface="Arial"/>
            </a:endParaRPr>
          </a:p>
        </p:txBody>
      </p: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84A9692E-97C1-8D40-B68A-D5F131DA6838}"/>
              </a:ext>
            </a:extLst>
          </p:cNvPr>
          <p:cNvCxnSpPr>
            <a:cxnSpLocks/>
          </p:cNvCxnSpPr>
          <p:nvPr/>
        </p:nvCxnSpPr>
        <p:spPr>
          <a:xfrm>
            <a:off x="5335194" y="2520148"/>
            <a:ext cx="0" cy="818304"/>
          </a:xfrm>
          <a:prstGeom prst="straightConnector1">
            <a:avLst/>
          </a:prstGeom>
          <a:noFill/>
          <a:ln w="127000" cap="flat">
            <a:solidFill>
              <a:schemeClr val="accent1">
                <a:lumMod val="90000"/>
              </a:schemeClr>
            </a:solidFill>
            <a:prstDash val="solid"/>
            <a:round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53" name="Imagen 52">
            <a:extLst>
              <a:ext uri="{FF2B5EF4-FFF2-40B4-BE49-F238E27FC236}">
                <a16:creationId xmlns:a16="http://schemas.microsoft.com/office/drawing/2014/main" id="{BD37CD1C-E222-BB49-ACAE-ED5CE62CC9A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4124" y="3949457"/>
            <a:ext cx="476672" cy="476672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68FC6454-BDE7-F443-A859-42192B6C19A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9657" y="3949457"/>
            <a:ext cx="516890" cy="535686"/>
          </a:xfrm>
          <a:prstGeom prst="rect">
            <a:avLst/>
          </a:prstGeom>
        </p:spPr>
      </p:pic>
      <p:cxnSp>
        <p:nvCxnSpPr>
          <p:cNvPr id="56" name="Conector angular 55">
            <a:extLst>
              <a:ext uri="{FF2B5EF4-FFF2-40B4-BE49-F238E27FC236}">
                <a16:creationId xmlns:a16="http://schemas.microsoft.com/office/drawing/2014/main" id="{7A3B0AB2-5E01-2546-84D5-B6D3181FDD92}"/>
              </a:ext>
            </a:extLst>
          </p:cNvPr>
          <p:cNvCxnSpPr>
            <a:cxnSpLocks/>
          </p:cNvCxnSpPr>
          <p:nvPr/>
        </p:nvCxnSpPr>
        <p:spPr>
          <a:xfrm rot="10800000" flipV="1">
            <a:off x="2453689" y="1974147"/>
            <a:ext cx="1651129" cy="662764"/>
          </a:xfrm>
          <a:prstGeom prst="bentConnector3">
            <a:avLst>
              <a:gd name="adj1" fmla="val 100950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angular 56">
            <a:extLst>
              <a:ext uri="{FF2B5EF4-FFF2-40B4-BE49-F238E27FC236}">
                <a16:creationId xmlns:a16="http://schemas.microsoft.com/office/drawing/2014/main" id="{3C639E1E-7BE0-3743-8FB6-0BE804750033}"/>
              </a:ext>
            </a:extLst>
          </p:cNvPr>
          <p:cNvCxnSpPr>
            <a:cxnSpLocks/>
          </p:cNvCxnSpPr>
          <p:nvPr/>
        </p:nvCxnSpPr>
        <p:spPr>
          <a:xfrm rot="10800000">
            <a:off x="2453689" y="3558325"/>
            <a:ext cx="2147151" cy="674235"/>
          </a:xfrm>
          <a:prstGeom prst="bentConnector3">
            <a:avLst>
              <a:gd name="adj1" fmla="val 100252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ector angular 57">
            <a:extLst>
              <a:ext uri="{FF2B5EF4-FFF2-40B4-BE49-F238E27FC236}">
                <a16:creationId xmlns:a16="http://schemas.microsoft.com/office/drawing/2014/main" id="{C0B8AEDA-8985-B34E-881A-12D0ED0CB794}"/>
              </a:ext>
            </a:extLst>
          </p:cNvPr>
          <p:cNvCxnSpPr>
            <a:cxnSpLocks/>
          </p:cNvCxnSpPr>
          <p:nvPr/>
        </p:nvCxnSpPr>
        <p:spPr>
          <a:xfrm>
            <a:off x="6069551" y="4187794"/>
            <a:ext cx="1784734" cy="656722"/>
          </a:xfrm>
          <a:prstGeom prst="bentConnector3">
            <a:avLst>
              <a:gd name="adj1" fmla="val 99185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ctángulo 59">
            <a:extLst>
              <a:ext uri="{FF2B5EF4-FFF2-40B4-BE49-F238E27FC236}">
                <a16:creationId xmlns:a16="http://schemas.microsoft.com/office/drawing/2014/main" id="{0856EB33-585A-B144-A00A-396E0197D342}"/>
              </a:ext>
            </a:extLst>
          </p:cNvPr>
          <p:cNvSpPr/>
          <p:nvPr/>
        </p:nvSpPr>
        <p:spPr>
          <a:xfrm>
            <a:off x="6924344" y="1874168"/>
            <a:ext cx="4270667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Doktoregoa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ebaluatzeko</a:t>
            </a:r>
            <a:r>
              <a:rPr lang="en-US" sz="1200" u="none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n-US" sz="1200" u="none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arautegia</a:t>
            </a:r>
            <a:endParaRPr lang="en-US" sz="1200" u="none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l"/>
            <a:r>
              <a:rPr lang="es-ES" sz="1200" u="none">
                <a:solidFill>
                  <a:schemeClr val="tx1"/>
                </a:solidFill>
                <a:latin typeface="EHUSans" panose="02000503050000020004" pitchFamily="50"/>
              </a:rPr>
              <a:t>Normativa de evaluación de doctorado</a:t>
            </a:r>
          </a:p>
          <a:p>
            <a:pPr algn="l"/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Regulations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on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doctoral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programme</a:t>
            </a:r>
            <a:r>
              <a:rPr lang="es-ES" sz="1200" b="0" u="none">
                <a:solidFill>
                  <a:schemeClr val="tx1"/>
                </a:solidFill>
                <a:latin typeface="EHUSans" panose="02000503050000020004" pitchFamily="50"/>
              </a:rPr>
              <a:t> </a:t>
            </a:r>
            <a:r>
              <a:rPr lang="es-ES" sz="1200" b="0" u="none" err="1">
                <a:solidFill>
                  <a:schemeClr val="tx1"/>
                </a:solidFill>
                <a:latin typeface="EHUSans" panose="02000503050000020004" pitchFamily="50"/>
              </a:rPr>
              <a:t>assessment</a:t>
            </a:r>
            <a:endParaRPr lang="es-ES" sz="1200" b="0" u="none">
              <a:solidFill>
                <a:schemeClr val="tx1"/>
              </a:solidFill>
              <a:latin typeface="EHUSans" panose="02000503050000020004" pitchFamily="50"/>
            </a:endParaRP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C893E102-D5A9-7246-B37C-3B7F45A4608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7132" y="2070433"/>
            <a:ext cx="833134" cy="833134"/>
          </a:xfrm>
          <a:prstGeom prst="rect">
            <a:avLst/>
          </a:prstGeom>
        </p:spPr>
      </p:pic>
      <p:pic>
        <p:nvPicPr>
          <p:cNvPr id="62" name="Gráfico 70">
            <a:hlinkClick r:id="rId8"/>
            <a:extLst>
              <a:ext uri="{FF2B5EF4-FFF2-40B4-BE49-F238E27FC236}">
                <a16:creationId xmlns:a16="http://schemas.microsoft.com/office/drawing/2014/main" id="{EFCA3740-893C-E147-99E6-F14E238E8D6B}"/>
              </a:ext>
            </a:extLst>
          </p:cNvPr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289804" y="2759185"/>
            <a:ext cx="366480" cy="469080"/>
          </a:xfrm>
          <a:prstGeom prst="rect">
            <a:avLst/>
          </a:prstGeom>
          <a:ln w="0">
            <a:noFill/>
          </a:ln>
        </p:spPr>
      </p:pic>
      <p:sp>
        <p:nvSpPr>
          <p:cNvPr id="4" name="CuadroTexto 6">
            <a:extLst>
              <a:ext uri="{FF2B5EF4-FFF2-40B4-BE49-F238E27FC236}">
                <a16:creationId xmlns:a16="http://schemas.microsoft.com/office/drawing/2014/main" id="{85FF430D-7F96-1863-FCC0-5AD69532FF29}"/>
              </a:ext>
            </a:extLst>
          </p:cNvPr>
          <p:cNvSpPr/>
          <p:nvPr/>
        </p:nvSpPr>
        <p:spPr>
          <a:xfrm>
            <a:off x="9331565" y="6245092"/>
            <a:ext cx="2748695" cy="184666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Overflow="overflow" horzOverflow="overflow" wrap="square" lIns="45720" tIns="45720" rIns="45720" bIns="45720" anchor="t">
            <a:spAutoFit/>
          </a:bodyPr>
          <a:lstStyle/>
          <a:p>
            <a:pPr algn="r">
              <a:tabLst>
                <a:tab pos="0" algn="l"/>
              </a:tabLst>
            </a:pPr>
            <a:r>
              <a:rPr lang="es-ES" sz="600" b="0" u="none" spc="-1" err="1">
                <a:solidFill>
                  <a:srgbClr val="FF0000"/>
                </a:solidFill>
                <a:latin typeface="EHUSerif"/>
                <a:ea typeface="Arial"/>
              </a:rPr>
              <a:t>Eguneratuta</a:t>
            </a:r>
            <a:r>
              <a:rPr lang="es-ES" sz="600" b="0" u="none" spc="-1">
                <a:solidFill>
                  <a:srgbClr val="FF0000"/>
                </a:solidFill>
                <a:latin typeface="EHUSerif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Actualizado.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Updated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Abendua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. 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Diciembre. </a:t>
            </a:r>
            <a:r>
              <a:rPr lang="es-ES" sz="600" b="0" u="none" spc="-1" err="1">
                <a:solidFill>
                  <a:srgbClr val="FF0000"/>
                </a:solidFill>
                <a:latin typeface="EHUSans"/>
                <a:ea typeface="Arial"/>
              </a:rPr>
              <a:t>December</a:t>
            </a:r>
            <a:r>
              <a:rPr lang="es-ES" sz="600" b="0" u="none" spc="-1">
                <a:solidFill>
                  <a:srgbClr val="FF0000"/>
                </a:solidFill>
                <a:latin typeface="EHUSans"/>
                <a:ea typeface="Arial"/>
              </a:rPr>
              <a:t>,</a:t>
            </a:r>
            <a:r>
              <a:rPr lang="es-ES" sz="600" b="0" u="none" strike="noStrike" spc="-1">
                <a:solidFill>
                  <a:srgbClr val="FF0000"/>
                </a:solidFill>
                <a:latin typeface="EHUSans"/>
                <a:ea typeface="Arial"/>
              </a:rPr>
              <a:t> 2025</a:t>
            </a:r>
            <a:endParaRPr lang="es-ES" sz="600" u="none" strike="noStrike" spc="-1">
              <a:solidFill>
                <a:srgbClr val="FF0000"/>
              </a:solidFill>
              <a:latin typeface="EHUSans"/>
            </a:endParaRPr>
          </a:p>
        </p:txBody>
      </p:sp>
      <p:pic>
        <p:nvPicPr>
          <p:cNvPr id="8" name="51 Ebaluaketaren erreklamazioa">
            <a:hlinkClick r:id="" action="ppaction://media"/>
            <a:extLst>
              <a:ext uri="{FF2B5EF4-FFF2-40B4-BE49-F238E27FC236}">
                <a16:creationId xmlns:a16="http://schemas.microsoft.com/office/drawing/2014/main" id="{FF8327F8-CB90-7254-F1DC-A392338A11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74195"/>
      </p:ext>
    </p:extLst>
  </p:cSld>
  <p:clrMapOvr>
    <a:masterClrMapping/>
  </p:clrMapOvr>
  <p:transition spd="med" advTm="2579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A02A529F-3D0C-DE7C-C9C7-35829CC8505E}"/>
              </a:ext>
            </a:extLst>
          </p:cNvPr>
          <p:cNvSpPr/>
          <p:nvPr/>
        </p:nvSpPr>
        <p:spPr>
          <a:xfrm rot="5400000">
            <a:off x="-2599610" y="3443573"/>
            <a:ext cx="6045421" cy="824773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ADAA416-9BEA-110D-AF26-AFDEF7FD8B56}"/>
              </a:ext>
            </a:extLst>
          </p:cNvPr>
          <p:cNvSpPr/>
          <p:nvPr/>
        </p:nvSpPr>
        <p:spPr>
          <a:xfrm>
            <a:off x="1556533" y="8093"/>
            <a:ext cx="10728906" cy="840415"/>
          </a:xfrm>
          <a:prstGeom prst="rect">
            <a:avLst/>
          </a:prstGeom>
          <a:solidFill>
            <a:srgbClr val="33CCCC"/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A998F1-8AC2-D98A-AA38-1331E99398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857" y="213580"/>
            <a:ext cx="520212" cy="408111"/>
          </a:xfrm>
          <a:prstGeom prst="rect">
            <a:avLst/>
          </a:prstGeom>
          <a:ln>
            <a:noFill/>
          </a:ln>
        </p:spPr>
      </p:pic>
      <p:sp>
        <p:nvSpPr>
          <p:cNvPr id="11" name="Rectángulo 10">
            <a:extLst>
              <a:ext uri="{FF2B5EF4-FFF2-40B4-BE49-F238E27FC236}">
                <a16:creationId xmlns:a16="http://schemas.microsoft.com/office/drawing/2014/main" id="{A3EE45CA-11F8-38EF-640E-2D88D89CEF28}"/>
              </a:ext>
            </a:extLst>
          </p:cNvPr>
          <p:cNvSpPr/>
          <p:nvPr/>
        </p:nvSpPr>
        <p:spPr>
          <a:xfrm>
            <a:off x="854319" y="-17586"/>
            <a:ext cx="775188" cy="85578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s-ES" sz="2800" b="1" i="0" u="sng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n-lt"/>
              <a:ea typeface="+mn-ea"/>
              <a:cs typeface="+mn-cs"/>
              <a:sym typeface="Arial"/>
            </a:endParaRPr>
          </a:p>
        </p:txBody>
      </p:sp>
      <p:sp>
        <p:nvSpPr>
          <p:cNvPr id="12" name="5 CuadroTexto"/>
          <p:cNvSpPr txBox="1"/>
          <p:nvPr/>
        </p:nvSpPr>
        <p:spPr>
          <a:xfrm>
            <a:off x="2179299" y="2973479"/>
            <a:ext cx="4108152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tIns="45720" rIns="45719" bIns="45720" anchor="t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Ez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ohiko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extraordinaria 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Second</a:t>
            </a:r>
            <a:r>
              <a:rPr lang="es-ES" sz="2000" b="0">
                <a:solidFill>
                  <a:schemeClr val="tx1"/>
                </a:solidFill>
              </a:rPr>
              <a:t>-chance (“</a:t>
            </a:r>
            <a:r>
              <a:rPr lang="es-ES" sz="2000" b="0" err="1">
                <a:solidFill>
                  <a:schemeClr val="tx1"/>
                </a:solidFill>
              </a:rPr>
              <a:t>extraordinary</a:t>
            </a:r>
            <a:r>
              <a:rPr lang="es-ES" sz="2000" b="0">
                <a:solidFill>
                  <a:schemeClr val="tx1"/>
                </a:solidFill>
              </a:rPr>
              <a:t>”) </a:t>
            </a:r>
            <a:br>
              <a:rPr lang="es-ES" sz="2000" b="0">
                <a:solidFill>
                  <a:schemeClr val="tx1"/>
                </a:solidFill>
              </a:rPr>
            </a:b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 err="1">
              <a:solidFill>
                <a:schemeClr val="tx1"/>
              </a:solidFill>
            </a:endParaRPr>
          </a:p>
        </p:txBody>
      </p:sp>
      <p:sp>
        <p:nvSpPr>
          <p:cNvPr id="19" name="5 CuadroTexto"/>
          <p:cNvSpPr txBox="1"/>
          <p:nvPr/>
        </p:nvSpPr>
        <p:spPr>
          <a:xfrm>
            <a:off x="3030593" y="1688436"/>
            <a:ext cx="3256858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pPr algn="r"/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Urteko</a:t>
            </a:r>
            <a:r>
              <a:rPr lang="es-ES" sz="2000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 </a:t>
            </a:r>
            <a:r>
              <a:rPr lang="es-ES" sz="2000" err="1">
                <a:solidFill>
                  <a:schemeClr val="accent1">
                    <a:lumMod val="50000"/>
                  </a:schemeClr>
                </a:solidFill>
                <a:latin typeface="EHUSerif" panose="02000503050000020004" pitchFamily="2" charset="0"/>
              </a:rPr>
              <a:t>ebaluazioa</a:t>
            </a:r>
            <a:endParaRPr lang="es-ES" sz="2000">
              <a:solidFill>
                <a:schemeClr val="accent1">
                  <a:lumMod val="50000"/>
                </a:schemeClr>
              </a:solidFill>
              <a:latin typeface="EHUSerif" panose="02000503050000020004" pitchFamily="2" charset="0"/>
            </a:endParaRPr>
          </a:p>
          <a:p>
            <a:pPr algn="r"/>
            <a:r>
              <a:rPr lang="es-ES" sz="2000">
                <a:solidFill>
                  <a:schemeClr val="tx1"/>
                </a:solidFill>
              </a:rPr>
              <a:t>La evaluación anual</a:t>
            </a:r>
          </a:p>
          <a:p>
            <a:pPr algn="r"/>
            <a:r>
              <a:rPr lang="es-ES" sz="2000" b="0" err="1">
                <a:solidFill>
                  <a:schemeClr val="tx1"/>
                </a:solidFill>
              </a:rPr>
              <a:t>The</a:t>
            </a:r>
            <a:r>
              <a:rPr lang="es-ES" sz="2000" b="0">
                <a:solidFill>
                  <a:schemeClr val="tx1"/>
                </a:solidFill>
              </a:rPr>
              <a:t> anual </a:t>
            </a:r>
            <a:r>
              <a:rPr lang="es-ES" sz="2000" b="0" err="1">
                <a:solidFill>
                  <a:schemeClr val="tx1"/>
                </a:solidFill>
              </a:rPr>
              <a:t>assessment</a:t>
            </a:r>
            <a:endParaRPr sz="2000" b="0">
              <a:solidFill>
                <a:schemeClr val="tx1"/>
              </a:solidFill>
            </a:endParaRPr>
          </a:p>
        </p:txBody>
      </p:sp>
      <p:sp>
        <p:nvSpPr>
          <p:cNvPr id="16" name="5 CuadroTexto"/>
          <p:cNvSpPr txBox="1"/>
          <p:nvPr/>
        </p:nvSpPr>
        <p:spPr>
          <a:xfrm>
            <a:off x="4134353" y="-1364853"/>
            <a:ext cx="7412764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wrap="square" lIns="45719" rIns="45719">
            <a:spAutoFit/>
          </a:bodyPr>
          <a:lstStyle>
            <a:lvl1pPr algn="l">
              <a:defRPr sz="2400" u="none">
                <a:latin typeface="EHUSans"/>
                <a:ea typeface="EHUSans"/>
                <a:cs typeface="EHUSans"/>
                <a:sym typeface="EHUSans"/>
              </a:defRPr>
            </a:lvl1pPr>
          </a:lstStyle>
          <a:p>
            <a:endParaRPr sz="2400">
              <a:solidFill>
                <a:srgbClr val="00B050"/>
              </a:solidFill>
            </a:endParaRP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3CF19BC-3E4F-A748-8171-CB2876371FA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19816BBA-13A7-F243-AD9F-C62D9C856148}" type="slidenum">
              <a:rPr lang="es-ES" smtClean="0"/>
              <a:pPr/>
              <a:t>9</a:t>
            </a:fld>
            <a:endParaRPr lang="es-ES"/>
          </a:p>
        </p:txBody>
      </p:sp>
      <p:sp>
        <p:nvSpPr>
          <p:cNvPr id="27" name="Título 4">
            <a:extLst>
              <a:ext uri="{FF2B5EF4-FFF2-40B4-BE49-F238E27FC236}">
                <a16:creationId xmlns:a16="http://schemas.microsoft.com/office/drawing/2014/main" id="{9420F45A-F3DC-214D-A4F9-1C69D0CFC5B8}"/>
              </a:ext>
            </a:extLst>
          </p:cNvPr>
          <p:cNvSpPr txBox="1">
            <a:spLocks/>
          </p:cNvSpPr>
          <p:nvPr/>
        </p:nvSpPr>
        <p:spPr>
          <a:xfrm>
            <a:off x="1732259" y="269070"/>
            <a:ext cx="10114982" cy="441409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5pPr>
            <a:lvl6pPr marL="0" marR="0" indent="4572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6pPr>
            <a:lvl7pPr marL="0" marR="0" indent="9144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7pPr>
            <a:lvl8pPr marL="0" marR="0" indent="13716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8pPr>
            <a:lvl9pPr marL="0" marR="0" indent="182880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i="0" u="none" strike="noStrike" cap="none" spc="0" baseline="0">
                <a:ln>
                  <a:noFill/>
                </a:ln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l" hangingPunct="1"/>
            <a:r>
              <a:rPr lang="es-ES" sz="2000">
                <a:solidFill>
                  <a:schemeClr val="bg1"/>
                </a:solidFill>
                <a:latin typeface="EHUSerif"/>
              </a:rPr>
              <a:t>Ez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ohiko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 err="1">
                <a:solidFill>
                  <a:schemeClr val="bg1"/>
                </a:solidFill>
                <a:latin typeface="EHUSerif"/>
              </a:rPr>
              <a:t>ebaluazioa</a:t>
            </a:r>
            <a:r>
              <a:rPr lang="es-ES" sz="2000" b="0">
                <a:solidFill>
                  <a:schemeClr val="bg1"/>
                </a:solidFill>
                <a:latin typeface="EHUSerif"/>
              </a:rPr>
              <a:t>.</a:t>
            </a:r>
            <a:r>
              <a:rPr lang="es-ES" sz="2000">
                <a:solidFill>
                  <a:schemeClr val="bg1"/>
                </a:solidFill>
                <a:latin typeface="EHUSerif"/>
              </a:rPr>
              <a:t> </a:t>
            </a:r>
            <a:r>
              <a:rPr lang="es-ES" sz="2000">
                <a:latin typeface="EHUSans"/>
              </a:rPr>
              <a:t>La evaluación extraordinaria </a:t>
            </a:r>
            <a:r>
              <a:rPr lang="es-ES" sz="2000" b="0">
                <a:latin typeface="EHUSans"/>
              </a:rPr>
              <a:t>.</a:t>
            </a:r>
            <a:r>
              <a:rPr lang="es-ES" sz="2000">
                <a:latin typeface="EHUSans"/>
              </a:rPr>
              <a:t> </a:t>
            </a:r>
            <a:r>
              <a:rPr lang="es-ES" sz="2000" b="0" err="1">
                <a:latin typeface="EHUSans"/>
              </a:rPr>
              <a:t>Second</a:t>
            </a:r>
            <a:r>
              <a:rPr lang="es-ES" sz="2000" b="0">
                <a:latin typeface="EHUSans"/>
              </a:rPr>
              <a:t>-chance </a:t>
            </a:r>
            <a:r>
              <a:rPr lang="es-ES" sz="2000" b="0" err="1">
                <a:latin typeface="EHUSans"/>
              </a:rPr>
              <a:t>assessment</a:t>
            </a:r>
            <a:endParaRPr lang="es-ES" sz="2000" b="0">
              <a:latin typeface="EHUSans"/>
            </a:endParaRPr>
          </a:p>
          <a:p>
            <a:pPr algn="l" hangingPunct="1"/>
            <a:endParaRPr lang="es-ES" sz="18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  <a:p>
            <a:pPr algn="l" hangingPunct="1"/>
            <a:endParaRPr lang="es-ES" sz="2000" b="0">
              <a:latin typeface="EHUSans" panose="02000503050000020004" pitchFamily="2" charset="0"/>
            </a:endParaRP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BF9744A5-4D5F-874F-BAB9-7BE245FABC1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210" y="2041325"/>
            <a:ext cx="476672" cy="476672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719E65C4-F250-8B4F-A145-8DC4E3059F9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339" y="3748237"/>
            <a:ext cx="476672" cy="476672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FEF319E2-289E-8949-AA01-41E8D34E586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6222" y="3689223"/>
            <a:ext cx="516890" cy="535686"/>
          </a:xfrm>
          <a:prstGeom prst="rect">
            <a:avLst/>
          </a:prstGeom>
        </p:spPr>
      </p:pic>
      <p:cxnSp>
        <p:nvCxnSpPr>
          <p:cNvPr id="36" name="Conector angular 35">
            <a:extLst>
              <a:ext uri="{FF2B5EF4-FFF2-40B4-BE49-F238E27FC236}">
                <a16:creationId xmlns:a16="http://schemas.microsoft.com/office/drawing/2014/main" id="{83C35CCA-A091-4E4E-A941-968095A32EB7}"/>
              </a:ext>
            </a:extLst>
          </p:cNvPr>
          <p:cNvCxnSpPr>
            <a:cxnSpLocks/>
          </p:cNvCxnSpPr>
          <p:nvPr/>
        </p:nvCxnSpPr>
        <p:spPr>
          <a:xfrm rot="5400000">
            <a:off x="6636958" y="2859150"/>
            <a:ext cx="1286474" cy="231056"/>
          </a:xfrm>
          <a:prstGeom prst="bentConnector3">
            <a:avLst>
              <a:gd name="adj1" fmla="val 1667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r 36">
            <a:extLst>
              <a:ext uri="{FF2B5EF4-FFF2-40B4-BE49-F238E27FC236}">
                <a16:creationId xmlns:a16="http://schemas.microsoft.com/office/drawing/2014/main" id="{9E44C09E-4FCC-314A-B091-ED89CCF2D54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528426" y="2855679"/>
            <a:ext cx="1365445" cy="277055"/>
          </a:xfrm>
          <a:prstGeom prst="bentConnector3">
            <a:avLst>
              <a:gd name="adj1" fmla="val 1784"/>
            </a:avLst>
          </a:prstGeom>
          <a:ln w="63500">
            <a:solidFill>
              <a:schemeClr val="accent1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D3B68FB-5DDF-6B45-A9BE-C24494324564}"/>
              </a:ext>
            </a:extLst>
          </p:cNvPr>
          <p:cNvGrpSpPr/>
          <p:nvPr/>
        </p:nvGrpSpPr>
        <p:grpSpPr>
          <a:xfrm>
            <a:off x="5434206" y="4745917"/>
            <a:ext cx="2084597" cy="931318"/>
            <a:chOff x="1135837" y="5411807"/>
            <a:chExt cx="2084597" cy="931318"/>
          </a:xfrm>
        </p:grpSpPr>
        <p:sp>
          <p:nvSpPr>
            <p:cNvPr id="42" name="Rectángulo redondeado 41">
              <a:extLst>
                <a:ext uri="{FF2B5EF4-FFF2-40B4-BE49-F238E27FC236}">
                  <a16:creationId xmlns:a16="http://schemas.microsoft.com/office/drawing/2014/main" id="{B9A7DD94-1A94-4C4A-8FC5-75B549200F31}"/>
                </a:ext>
              </a:extLst>
            </p:cNvPr>
            <p:cNvSpPr/>
            <p:nvPr/>
          </p:nvSpPr>
          <p:spPr>
            <a:xfrm>
              <a:off x="1135837" y="5411807"/>
              <a:ext cx="2084597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3" name="CuadroTexto 42">
              <a:extLst>
                <a:ext uri="{FF2B5EF4-FFF2-40B4-BE49-F238E27FC236}">
                  <a16:creationId xmlns:a16="http://schemas.microsoft.com/office/drawing/2014/main" id="{C61ACA55-F146-504F-93B8-30956DC802D7}"/>
                </a:ext>
              </a:extLst>
            </p:cNvPr>
            <p:cNvSpPr txBox="1"/>
            <p:nvPr/>
          </p:nvSpPr>
          <p:spPr>
            <a:xfrm>
              <a:off x="1344337" y="5528167"/>
              <a:ext cx="1652457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r"/>
              <a:r>
                <a:rPr lang="es-ES" sz="1400" u="none" cap="all" err="1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jarraipena</a:t>
              </a:r>
              <a:endParaRPr lang="es-ES" sz="1400" u="none" cap="all">
                <a:solidFill>
                  <a:schemeClr val="accent1"/>
                </a:solidFill>
                <a:latin typeface="EHUSerif" panose="02000503050000020004" pitchFamily="2" charset="0"/>
                <a:ea typeface="EHUSans"/>
                <a:cs typeface="EHUSans"/>
                <a:sym typeface="EHUSans"/>
              </a:endParaRPr>
            </a:p>
            <a:p>
              <a:pPr algn="r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CONTINUACIÓN</a:t>
              </a:r>
            </a:p>
            <a:p>
              <a:pPr algn="r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CONTINUATION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FDF0BB5A-F5D2-6440-BC63-AED1FB9B1648}"/>
              </a:ext>
            </a:extLst>
          </p:cNvPr>
          <p:cNvGrpSpPr/>
          <p:nvPr/>
        </p:nvGrpSpPr>
        <p:grpSpPr>
          <a:xfrm>
            <a:off x="7629891" y="4765949"/>
            <a:ext cx="2811992" cy="931318"/>
            <a:chOff x="5288400" y="3165464"/>
            <a:chExt cx="2811992" cy="931318"/>
          </a:xfrm>
        </p:grpSpPr>
        <p:sp>
          <p:nvSpPr>
            <p:cNvPr id="44" name="Rectángulo redondeado 43">
              <a:extLst>
                <a:ext uri="{FF2B5EF4-FFF2-40B4-BE49-F238E27FC236}">
                  <a16:creationId xmlns:a16="http://schemas.microsoft.com/office/drawing/2014/main" id="{2E67F037-7344-6241-A351-BCF4D3F54F6F}"/>
                </a:ext>
              </a:extLst>
            </p:cNvPr>
            <p:cNvSpPr/>
            <p:nvPr/>
          </p:nvSpPr>
          <p:spPr>
            <a:xfrm>
              <a:off x="5288400" y="3165464"/>
              <a:ext cx="2811992" cy="931318"/>
            </a:xfrm>
            <a:prstGeom prst="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ctr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es-ES" sz="2800" b="1" i="0" u="sng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Arial"/>
              </a:endParaRPr>
            </a:p>
          </p:txBody>
        </p:sp>
        <p:sp>
          <p:nvSpPr>
            <p:cNvPr id="45" name="CuadroTexto 44">
              <a:extLst>
                <a:ext uri="{FF2B5EF4-FFF2-40B4-BE49-F238E27FC236}">
                  <a16:creationId xmlns:a16="http://schemas.microsoft.com/office/drawing/2014/main" id="{328AA61B-C0CA-AD48-B6A6-5574D234540B}"/>
                </a:ext>
              </a:extLst>
            </p:cNvPr>
            <p:cNvSpPr txBox="1"/>
            <p:nvPr/>
          </p:nvSpPr>
          <p:spPr>
            <a:xfrm>
              <a:off x="5508104" y="3291485"/>
              <a:ext cx="2448272" cy="7386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l"/>
              <a:r>
                <a:rPr lang="es-ES" sz="1400" u="none" cap="all">
                  <a:solidFill>
                    <a:schemeClr val="accent1"/>
                  </a:solidFill>
                  <a:latin typeface="EHUSerif" panose="02000503050000020004" pitchFamily="2" charset="0"/>
                  <a:ea typeface="EHUSans"/>
                  <a:cs typeface="EHUSans"/>
                  <a:sym typeface="EHUSans"/>
                </a:rPr>
                <a:t>BEHIN BETIKO BAJA</a:t>
              </a:r>
            </a:p>
            <a:p>
              <a:pPr algn="l"/>
              <a:r>
                <a:rPr lang="es-ES" sz="1400" u="none">
                  <a:solidFill>
                    <a:schemeClr val="bg1"/>
                  </a:solidFill>
                  <a:latin typeface="EHUSans" panose="02000503050000020004" pitchFamily="50"/>
                </a:rPr>
                <a:t>BAJA DEFINITIVA</a:t>
              </a:r>
            </a:p>
            <a:p>
              <a:pPr algn="l"/>
              <a:r>
                <a:rPr lang="es-ES" sz="1400" b="0" u="none">
                  <a:solidFill>
                    <a:schemeClr val="bg1"/>
                  </a:solidFill>
                  <a:latin typeface="EHUSans" panose="02000503050000020004" pitchFamily="50"/>
                </a:rPr>
                <a:t>DEFINITIVE WITHDRAWAL</a:t>
              </a:r>
              <a:endParaRPr lang="es-ES" sz="1400" b="0" u="none">
                <a:solidFill>
                  <a:srgbClr val="0066FF"/>
                </a:solidFill>
                <a:latin typeface="EHUSans" panose="02000503050000020004" pitchFamily="50"/>
              </a:endParaRPr>
            </a:p>
          </p:txBody>
        </p:sp>
      </p:grpSp>
      <p:pic>
        <p:nvPicPr>
          <p:cNvPr id="4" name="52 ebal negatiboa behin betiko baja">
            <a:hlinkClick r:id="" action="ppaction://media"/>
            <a:extLst>
              <a:ext uri="{FF2B5EF4-FFF2-40B4-BE49-F238E27FC236}">
                <a16:creationId xmlns:a16="http://schemas.microsoft.com/office/drawing/2014/main" id="{488296D9-FD64-E03F-68E4-56FFC811467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5361" y="5905352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17119"/>
      </p:ext>
    </p:extLst>
  </p:cSld>
  <p:clrMapOvr>
    <a:masterClrMapping/>
  </p:clrMapOvr>
  <p:transition spd="med" advTm="16316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PORTADA">
  <a:themeElements>
    <a:clrScheme name="PORTAD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BE0E3"/>
      </a:accent1>
      <a:accent2>
        <a:srgbClr val="333399"/>
      </a:accent2>
      <a:accent3>
        <a:srgbClr val="8F8F8F"/>
      </a:accent3>
      <a:accent4>
        <a:srgbClr val="707070"/>
      </a:accent4>
      <a:accent5>
        <a:srgbClr val="DAEDEF"/>
      </a:accent5>
      <a:accent6>
        <a:srgbClr val="2D2D8A"/>
      </a:accent6>
      <a:hlink>
        <a:srgbClr val="0000FF"/>
      </a:hlink>
      <a:folHlink>
        <a:srgbClr val="FF00FF"/>
      </a:folHlink>
    </a:clrScheme>
    <a:fontScheme name="PORTADA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PORTAD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Off val="44000"/>
          </a:schemeClr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ctr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1" i="0" u="sng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F3AE2365DB354418944B7B5EFB3EDCB" ma:contentTypeVersion="13" ma:contentTypeDescription="Crear nuevo documento." ma:contentTypeScope="" ma:versionID="ff4a19835eea0a25e2c9c18dd17e3d46">
  <xsd:schema xmlns:xsd="http://www.w3.org/2001/XMLSchema" xmlns:xs="http://www.w3.org/2001/XMLSchema" xmlns:p="http://schemas.microsoft.com/office/2006/metadata/properties" xmlns:ns2="f2072836-9eba-4490-b4e8-b6a0ad0ccac7" xmlns:ns3="0b6c3ed6-2bb9-417a-a642-694f9f0ab7e1" targetNamespace="http://schemas.microsoft.com/office/2006/metadata/properties" ma:root="true" ma:fieldsID="bce745ed69cfae063586ffdaf55a935e" ns2:_="" ns3:_="">
    <xsd:import namespace="f2072836-9eba-4490-b4e8-b6a0ad0ccac7"/>
    <xsd:import namespace="0b6c3ed6-2bb9-417a-a642-694f9f0ab7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072836-9eba-4490-b4e8-b6a0ad0cca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Etiquetas de imagen" ma:readOnly="false" ma:fieldId="{5cf76f15-5ced-4ddc-b409-7134ff3c332f}" ma:taxonomyMulti="true" ma:sspId="ed04307a-8975-4cc6-89e8-356b3fc343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6c3ed6-2bb9-417a-a642-694f9f0ab7e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1ff65c1-e142-4304-afed-f214a219d9ab}" ma:internalName="TaxCatchAll" ma:showField="CatchAllData" ma:web="0b6c3ed6-2bb9-417a-a642-694f9f0ab7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2072836-9eba-4490-b4e8-b6a0ad0ccac7">
      <Terms xmlns="http://schemas.microsoft.com/office/infopath/2007/PartnerControls"/>
    </lcf76f155ced4ddcb4097134ff3c332f>
    <TaxCatchAll xmlns="0b6c3ed6-2bb9-417a-a642-694f9f0ab7e1" xsi:nil="true"/>
  </documentManagement>
</p:properties>
</file>

<file path=customXml/itemProps1.xml><?xml version="1.0" encoding="utf-8"?>
<ds:datastoreItem xmlns:ds="http://schemas.openxmlformats.org/officeDocument/2006/customXml" ds:itemID="{A43DB294-BB19-4179-B947-7FAA8D45A7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072836-9eba-4490-b4e8-b6a0ad0ccac7"/>
    <ds:schemaRef ds:uri="0b6c3ed6-2bb9-417a-a642-694f9f0ab7e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3904DA-80CA-4D38-931A-7FB1675E90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2D7FCB5-00B9-4BFA-9D76-1926E7EFB4F5}">
  <ds:schemaRefs>
    <ds:schemaRef ds:uri="00959536-5d38-4ca1-813d-43f84385441f"/>
    <ds:schemaRef ds:uri="0b6c3ed6-2bb9-417a-a642-694f9f0ab7e1"/>
    <ds:schemaRef ds:uri="6dfc8cee-dd26-47b0-a3ed-d71f1aed02da"/>
    <ds:schemaRef ds:uri="f2072836-9eba-4490-b4e8-b6a0ad0cca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573</Words>
  <Application>Microsoft Macintosh PowerPoint</Application>
  <PresentationFormat>Panorámica</PresentationFormat>
  <Paragraphs>158</Paragraphs>
  <Slides>9</Slides>
  <Notes>1</Notes>
  <HiddenSlides>0</HiddenSlides>
  <MMClips>9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Calibri</vt:lpstr>
      <vt:lpstr>EHUSans</vt:lpstr>
      <vt:lpstr>EHUSerif</vt:lpstr>
      <vt:lpstr>Liberation Sans</vt:lpstr>
      <vt:lpstr>Lohit Hindi</vt:lpstr>
      <vt:lpstr>Times New Roman</vt:lpstr>
      <vt:lpstr>WenQuanYi Zen Hei</vt:lpstr>
      <vt:lpstr>PORTADA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UPV/EHUko doktoregaiei harrera</dc:title>
  <dc:creator>DOKe</dc:creator>
  <cp:lastModifiedBy>Aida Vallejo</cp:lastModifiedBy>
  <cp:revision>276</cp:revision>
  <cp:lastPrinted>2024-11-26T09:29:29Z</cp:lastPrinted>
  <dcterms:modified xsi:type="dcterms:W3CDTF">2025-11-28T11:06:49Z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0x0101004F3AE2365DB354418944B7B5EFB3EDCB</vt:lpwstr>
  </property>
  <property fmtid="{D5CDD505-2E9C-101B-9397-08002B2CF9AE}" pid="3" name="MediaServiceImageTags">
    <vt:lpwstr/>
  </property>
</Properties>
</file>