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9" r:id="rId7"/>
    <p:sldId id="502" r:id="rId8"/>
    <p:sldId id="515" r:id="rId9"/>
    <p:sldId id="537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2C1A2-68BB-8292-85C0-1721176D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BE652C-77DC-06AB-0F23-CED2BE21DD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6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8A0914B-2862-A680-FEF7-2988DE4D95A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9598748-F0F2-F99A-42DA-68049B818C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43484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izapideak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ehukirola/" TargetMode="External"/><Relationship Id="rId12" Type="http://schemas.openxmlformats.org/officeDocument/2006/relationships/hyperlink" Target="https://www.ehu.eus/eu/web/biblioteka/" TargetMode="External"/><Relationship Id="rId2" Type="http://schemas.openxmlformats.org/officeDocument/2006/relationships/audio" Target="../media/media5.m4a"/><Relationship Id="rId16" Type="http://schemas.openxmlformats.org/officeDocument/2006/relationships/image" Target="../media/image10.png"/><Relationship Id="rId1" Type="http://schemas.microsoft.com/office/2007/relationships/media" Target="../media/media5.m4a"/><Relationship Id="rId6" Type="http://schemas.openxmlformats.org/officeDocument/2006/relationships/hyperlink" Target="https://www.ehu.eus/eu/web/ikasi/entzute-sarea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5" Type="http://schemas.openxmlformats.org/officeDocument/2006/relationships/hyperlink" Target="http://www.ehu.eus/eu/web/doktoregoa/bekak-eta-laguntzak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svg"/><Relationship Id="rId14" Type="http://schemas.openxmlformats.org/officeDocument/2006/relationships/hyperlink" Target="https://www.ehu.eus/eu/web/doktoregoa/bekak-eta-laguntza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1A178-9E22-9BF3-CD05-F66183C0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CDA9F3E-D575-E718-1DEB-3410A2AD066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208BF4E-C189-9315-1E06-29AF70ED4324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1B0FFB-67AE-B3DD-88FA-80A2BF497FFA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EFCB638F-8FCD-95FB-0F24-5C4D316530EC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6EB01D3-BE39-6F53-1541-45042268B5E1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E3E0AFA-F0F7-E61D-97E2-759359CD8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174F461C-53BB-2BCE-7471-E27AA0835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209301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1DA05DE6-C20E-9D84-6E69-9D269D81D6C4}"/>
              </a:ext>
            </a:extLst>
          </p:cNvPr>
          <p:cNvSpPr txBox="1">
            <a:spLocks/>
          </p:cNvSpPr>
          <p:nvPr/>
        </p:nvSpPr>
        <p:spPr>
          <a:xfrm>
            <a:off x="1378873" y="5284870"/>
            <a:ext cx="9449090" cy="58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EHUSans"/>
                <a:cs typeface="Times New Roman"/>
              </a:rPr>
              <a:t>Procedures and further information</a:t>
            </a:r>
            <a:endParaRPr lang="es-ES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F5298807-D590-19E5-480A-7DA3300A5C58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4000" b="1" noProof="1">
                <a:latin typeface="EHUSans"/>
                <a:cs typeface="Times New Roman"/>
              </a:rPr>
              <a:t>Procedimientos y otra información</a:t>
            </a:r>
            <a:endParaRPr lang="es-ES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BB5AD8F1-8611-C9E8-1A93-E9CEC6A29A03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8687977" cy="582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 noProof="1"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64 intro info gehiago">
            <a:hlinkClick r:id="" action="ppaction://media"/>
            <a:extLst>
              <a:ext uri="{FF2B5EF4-FFF2-40B4-BE49-F238E27FC236}">
                <a16:creationId xmlns:a16="http://schemas.microsoft.com/office/drawing/2014/main" id="{F5892B49-5732-13FD-0483-A8461BC23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47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DACAC24-9953-AC73-367E-E2A89EB4911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678B8FB-DF60-92A4-1FED-773C453943C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62833E5-6457-67D7-D930-16E7368F0C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A378541-553D-B10B-0688-F9585922BAF5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609338" y="1628940"/>
            <a:ext cx="4998830" cy="388800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5 CuadroTexto"/>
          <p:cNvSpPr txBox="1"/>
          <p:nvPr/>
        </p:nvSpPr>
        <p:spPr>
          <a:xfrm>
            <a:off x="1852763" y="-1129864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F3432C-9DE8-2848-B147-C3F604F028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2" name="Título 4">
            <a:extLst>
              <a:ext uri="{FF2B5EF4-FFF2-40B4-BE49-F238E27FC236}">
                <a16:creationId xmlns:a16="http://schemas.microsoft.com/office/drawing/2014/main" id="{751C883C-E5AA-E349-811D-60170B6477B2}"/>
              </a:ext>
            </a:extLst>
          </p:cNvPr>
          <p:cNvSpPr txBox="1">
            <a:spLocks/>
          </p:cNvSpPr>
          <p:nvPr/>
        </p:nvSpPr>
        <p:spPr>
          <a:xfrm>
            <a:off x="1915525" y="269070"/>
            <a:ext cx="7356350" cy="56680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Beste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izapideak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>
                <a:latin typeface="EHUSans" panose="02000503050000020004" pitchFamily="2" charset="0"/>
              </a:rPr>
              <a:t>Otros trámites </a:t>
            </a:r>
            <a:r>
              <a:rPr lang="es-ES" sz="2200" b="0">
                <a:latin typeface="EHUSans" panose="02000503050000020004" pitchFamily="2" charset="0"/>
              </a:rPr>
              <a:t>.</a:t>
            </a:r>
            <a:r>
              <a:rPr lang="es-ES" sz="220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Other</a:t>
            </a:r>
            <a:r>
              <a:rPr lang="es-ES" sz="2200" b="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procedures</a:t>
            </a:r>
            <a:endParaRPr lang="es-ES" sz="22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95E999-B3F0-CC42-8062-F9B7CBEBC48A}"/>
              </a:ext>
            </a:extLst>
          </p:cNvPr>
          <p:cNvSpPr txBox="1"/>
          <p:nvPr/>
        </p:nvSpPr>
        <p:spPr>
          <a:xfrm>
            <a:off x="3143672" y="1673764"/>
            <a:ext cx="4032448" cy="37548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Arduraldia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aldatzeko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el cambio de dedicación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change</a:t>
            </a:r>
            <a:r>
              <a:rPr lang="es-ES" sz="1400" b="0" u="none">
                <a:latin typeface="EHUSans" panose="02000503050000020004" pitchFamily="2" charset="0"/>
              </a:rPr>
              <a:t> of  </a:t>
            </a:r>
            <a:r>
              <a:rPr lang="es-ES" sz="1400" b="0" u="none" err="1">
                <a:latin typeface="EHUSans" panose="02000503050000020004" pitchFamily="2" charset="0"/>
              </a:rPr>
              <a:t>dedication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modality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baja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una baja temporal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temporary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leave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Luzapena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una prórroga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an</a:t>
            </a:r>
            <a:r>
              <a:rPr lang="es-ES" sz="1400" b="0" u="none">
                <a:latin typeface="EHUSans" panose="02000503050000020004" pitchFamily="2" charset="0"/>
              </a:rPr>
              <a:t> extensión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aldatzeko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cambio de director o directora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change</a:t>
            </a:r>
            <a:r>
              <a:rPr lang="es-ES" sz="1400" b="0" u="none">
                <a:latin typeface="EHUSans" panose="02000503050000020004" pitchFamily="2" charset="0"/>
              </a:rPr>
              <a:t> of  supervisor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6" name="Picture 10">
            <a:extLst>
              <a:ext uri="{FF2B5EF4-FFF2-40B4-BE49-F238E27FC236}">
                <a16:creationId xmlns:a16="http://schemas.microsoft.com/office/drawing/2014/main" id="{0450BBF3-5A76-5E4E-A6CD-99B5F2E84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5857" y="2953725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D4608655-B4A7-9341-AB08-EF92DA685AD6}"/>
              </a:ext>
            </a:extLst>
          </p:cNvPr>
          <p:cNvSpPr txBox="1"/>
          <p:nvPr/>
        </p:nvSpPr>
        <p:spPr>
          <a:xfrm>
            <a:off x="7707242" y="3691460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commitee</a:t>
            </a:r>
          </a:p>
        </p:txBody>
      </p:sp>
      <p:cxnSp>
        <p:nvCxnSpPr>
          <p:cNvPr id="29" name="Conector angular 28">
            <a:extLst>
              <a:ext uri="{FF2B5EF4-FFF2-40B4-BE49-F238E27FC236}">
                <a16:creationId xmlns:a16="http://schemas.microsoft.com/office/drawing/2014/main" id="{DD8EE44E-4208-814C-AA43-148766FC898F}"/>
              </a:ext>
            </a:extLst>
          </p:cNvPr>
          <p:cNvCxnSpPr>
            <a:cxnSpLocks/>
          </p:cNvCxnSpPr>
          <p:nvPr/>
        </p:nvCxnSpPr>
        <p:spPr>
          <a:xfrm>
            <a:off x="7616627" y="2210941"/>
            <a:ext cx="1290758" cy="593569"/>
          </a:xfrm>
          <a:prstGeom prst="bentConnector3">
            <a:avLst>
              <a:gd name="adj1" fmla="val 99589"/>
            </a:avLst>
          </a:prstGeom>
          <a:ln w="63500">
            <a:solidFill>
              <a:srgbClr val="33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8AEB2210-B965-E44A-B770-53776AE267E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5752" y="4725484"/>
            <a:ext cx="476672" cy="476672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90925B5-166A-9541-ABB3-8CA813BD0E9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635" y="4666470"/>
            <a:ext cx="516890" cy="535686"/>
          </a:xfrm>
          <a:prstGeom prst="rect">
            <a:avLst/>
          </a:prstGeom>
        </p:spPr>
      </p:pic>
      <p:sp>
        <p:nvSpPr>
          <p:cNvPr id="15" name="Rectángulo 1">
            <a:extLst>
              <a:ext uri="{FF2B5EF4-FFF2-40B4-BE49-F238E27FC236}">
                <a16:creationId xmlns:a16="http://schemas.microsoft.com/office/drawing/2014/main" id="{27E30897-C4A1-3440-9E48-CB8EF5C74530}"/>
              </a:ext>
            </a:extLst>
          </p:cNvPr>
          <p:cNvSpPr/>
          <p:nvPr/>
        </p:nvSpPr>
        <p:spPr>
          <a:xfrm>
            <a:off x="1853447" y="5793126"/>
            <a:ext cx="61020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es-ES" sz="1400" b="0" u="none" spc="-1" dirty="0">
                <a:solidFill>
                  <a:srgbClr val="33CCCC"/>
                </a:solidFill>
                <a:ea typeface="+mn-lt"/>
                <a:cs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https://www.ehu.eus/eu/web/doktorego-eskola/izapideak</a:t>
            </a:r>
            <a:r>
              <a:rPr lang="es-ES" sz="1400" b="0" u="none" spc="-1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n-US">
              <a:solidFill>
                <a:srgbClr val="33CCCC"/>
              </a:solidFill>
              <a:ea typeface="+mn-lt"/>
              <a:cs typeface="+mn-lt"/>
            </a:endParaRPr>
          </a:p>
        </p:txBody>
      </p:sp>
      <p:sp>
        <p:nvSpPr>
          <p:cNvPr id="16" name="Elipse 20">
            <a:extLst>
              <a:ext uri="{FF2B5EF4-FFF2-40B4-BE49-F238E27FC236}">
                <a16:creationId xmlns:a16="http://schemas.microsoft.com/office/drawing/2014/main" id="{77B5DBEA-E640-C540-B609-94EE3C920C4B}"/>
              </a:ext>
            </a:extLst>
          </p:cNvPr>
          <p:cNvSpPr/>
          <p:nvPr/>
        </p:nvSpPr>
        <p:spPr>
          <a:xfrm>
            <a:off x="2865720" y="198867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Elipse 22">
            <a:extLst>
              <a:ext uri="{FF2B5EF4-FFF2-40B4-BE49-F238E27FC236}">
                <a16:creationId xmlns:a16="http://schemas.microsoft.com/office/drawing/2014/main" id="{CBFE003C-7A9C-E74B-8742-DE3CF73AF01A}"/>
              </a:ext>
            </a:extLst>
          </p:cNvPr>
          <p:cNvSpPr/>
          <p:nvPr/>
        </p:nvSpPr>
        <p:spPr>
          <a:xfrm>
            <a:off x="2865720" y="285267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Elipse 23">
            <a:extLst>
              <a:ext uri="{FF2B5EF4-FFF2-40B4-BE49-F238E27FC236}">
                <a16:creationId xmlns:a16="http://schemas.microsoft.com/office/drawing/2014/main" id="{7C99B978-012A-4146-A460-E398CDCC7377}"/>
              </a:ext>
            </a:extLst>
          </p:cNvPr>
          <p:cNvSpPr/>
          <p:nvPr/>
        </p:nvSpPr>
        <p:spPr>
          <a:xfrm>
            <a:off x="2855640" y="372459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Elipse 24">
            <a:extLst>
              <a:ext uri="{FF2B5EF4-FFF2-40B4-BE49-F238E27FC236}">
                <a16:creationId xmlns:a16="http://schemas.microsoft.com/office/drawing/2014/main" id="{DF4AE743-A20A-1645-862A-77DB58352101}"/>
              </a:ext>
            </a:extLst>
          </p:cNvPr>
          <p:cNvSpPr/>
          <p:nvPr/>
        </p:nvSpPr>
        <p:spPr>
          <a:xfrm>
            <a:off x="2870400" y="454035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" name="Gráfico 32">
            <a:hlinkClick r:id="rId8"/>
            <a:extLst>
              <a:ext uri="{FF2B5EF4-FFF2-40B4-BE49-F238E27FC236}">
                <a16:creationId xmlns:a16="http://schemas.microsoft.com/office/drawing/2014/main" id="{BB1C1315-4590-0840-AE57-BCD5A6C07425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30063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4" name="Gráfico 33">
            <a:hlinkClick r:id="rId8"/>
            <a:extLst>
              <a:ext uri="{FF2B5EF4-FFF2-40B4-BE49-F238E27FC236}">
                <a16:creationId xmlns:a16="http://schemas.microsoft.com/office/drawing/2014/main" id="{51236244-788D-E344-92A8-3DEFECAAE897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216255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5" name="Gráfico 34">
            <a:hlinkClick r:id="rId8"/>
            <a:extLst>
              <a:ext uri="{FF2B5EF4-FFF2-40B4-BE49-F238E27FC236}">
                <a16:creationId xmlns:a16="http://schemas.microsoft.com/office/drawing/2014/main" id="{22064FF6-E833-A04B-812E-867C4DC1B381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38541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7" name="Gráfico 36">
            <a:hlinkClick r:id="rId8"/>
            <a:extLst>
              <a:ext uri="{FF2B5EF4-FFF2-40B4-BE49-F238E27FC236}">
                <a16:creationId xmlns:a16="http://schemas.microsoft.com/office/drawing/2014/main" id="{64C8F82C-351D-C74E-AF07-C6FAB79D8FB3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55640" y="47253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" name="65 beste izapideak">
            <a:hlinkClick r:id="" action="ppaction://media"/>
            <a:extLst>
              <a:ext uri="{FF2B5EF4-FFF2-40B4-BE49-F238E27FC236}">
                <a16:creationId xmlns:a16="http://schemas.microsoft.com/office/drawing/2014/main" id="{E48756AA-A900-3C2A-569D-10BD6BC277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22742"/>
      </p:ext>
    </p:extLst>
  </p:cSld>
  <p:clrMapOvr>
    <a:masterClrMapping/>
  </p:clrMapOvr>
  <p:transition spd="med" advTm="377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59CC9CD-E2B8-8BA5-B9A0-2C9A27BD073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7645040-AEAA-4B69-63E2-6456660994AA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D84B380D-857F-EA95-2B07-6AC7416C23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D6B97AFD-05B5-01F7-653D-2B7654E3586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146126" y="-1623757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2B192E-F2CD-4E4E-A17A-AEEA8A1762F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FEE1097E-A946-BB40-A56D-1496D4FCA0B7}"/>
              </a:ext>
            </a:extLst>
          </p:cNvPr>
          <p:cNvSpPr txBox="1">
            <a:spLocks/>
          </p:cNvSpPr>
          <p:nvPr/>
        </p:nvSpPr>
        <p:spPr>
          <a:xfrm>
            <a:off x="1812830" y="99128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Bekak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,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laguntzak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bestelako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zerbitzuak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Becas, ayudas y otros servicios . </a:t>
            </a:r>
            <a:r>
              <a:rPr lang="es-ES" sz="2000" b="0" err="1">
                <a:latin typeface="EHUSans" panose="02000503050000020004" pitchFamily="2" charset="0"/>
              </a:rPr>
              <a:t>Funding</a:t>
            </a:r>
            <a:r>
              <a:rPr lang="es-ES" sz="2000" b="0">
                <a:latin typeface="EHUSans" panose="02000503050000020004" pitchFamily="2" charset="0"/>
              </a:rPr>
              <a:t>, </a:t>
            </a:r>
            <a:r>
              <a:rPr lang="es-ES" sz="2000" b="0" err="1">
                <a:latin typeface="EHUSans" panose="02000503050000020004" pitchFamily="2" charset="0"/>
              </a:rPr>
              <a:t>grants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other</a:t>
            </a:r>
            <a:r>
              <a:rPr lang="es-ES" sz="2000" b="0">
                <a:latin typeface="EHUSans" panose="02000503050000020004" pitchFamily="2" charset="0"/>
              </a:rPr>
              <a:t> </a:t>
            </a:r>
            <a:r>
              <a:rPr lang="es-ES" sz="2000" b="0" err="1">
                <a:latin typeface="EHUSans" panose="02000503050000020004" pitchFamily="2" charset="0"/>
              </a:rPr>
              <a:t>services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AA1E6A3D-3601-3CA0-9550-CDF18E660845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3" name="66 bekak entzute etab">
            <a:hlinkClick r:id="" action="ppaction://media"/>
            <a:extLst>
              <a:ext uri="{FF2B5EF4-FFF2-40B4-BE49-F238E27FC236}">
                <a16:creationId xmlns:a16="http://schemas.microsoft.com/office/drawing/2014/main" id="{6CCA1519-B4F6-E31C-69BF-AF603352F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  <p:sp>
        <p:nvSpPr>
          <p:cNvPr id="12" name="Rectángulo 8">
            <a:extLst>
              <a:ext uri="{FF2B5EF4-FFF2-40B4-BE49-F238E27FC236}">
                <a16:creationId xmlns:a16="http://schemas.microsoft.com/office/drawing/2014/main" id="{6AFF1CCA-6F60-DD60-D6F1-5D3F5E89AC6C}"/>
              </a:ext>
            </a:extLst>
          </p:cNvPr>
          <p:cNvSpPr/>
          <p:nvPr/>
        </p:nvSpPr>
        <p:spPr>
          <a:xfrm>
            <a:off x="4872619" y="2505899"/>
            <a:ext cx="630770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Entzute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eta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erantzute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sarea</a:t>
            </a:r>
            <a:endParaRPr lang="es-ES" sz="1600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Red de Escucha y Respuesta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Listening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and response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network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https://www.ehu.eus/eu/web/ikasi/entzute-sarea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ea typeface="+mn-lt"/>
              <a:cs typeface="+mn-lt"/>
            </a:endParaRPr>
          </a:p>
        </p:txBody>
      </p:sp>
      <p:sp>
        <p:nvSpPr>
          <p:cNvPr id="15" name="Rectángulo 13">
            <a:extLst>
              <a:ext uri="{FF2B5EF4-FFF2-40B4-BE49-F238E27FC236}">
                <a16:creationId xmlns:a16="http://schemas.microsoft.com/office/drawing/2014/main" id="{E214D4A1-8F43-1C6A-BA23-6B0589E3671D}"/>
              </a:ext>
            </a:extLst>
          </p:cNvPr>
          <p:cNvSpPr/>
          <p:nvPr/>
        </p:nvSpPr>
        <p:spPr>
          <a:xfrm>
            <a:off x="4869780" y="3691030"/>
            <a:ext cx="5649535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Kirol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Zerbitzua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Servicio de Deportes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Sports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Service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https://www.ehu.eus/eu/web/ehukirola/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/>
          </a:p>
        </p:txBody>
      </p:sp>
      <p:pic>
        <p:nvPicPr>
          <p:cNvPr id="22" name="Gráfico 7">
            <a:extLst>
              <a:ext uri="{FF2B5EF4-FFF2-40B4-BE49-F238E27FC236}">
                <a16:creationId xmlns:a16="http://schemas.microsoft.com/office/drawing/2014/main" id="{81AF895B-481C-0CB6-5A80-81FADD99242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95714" y="1470286"/>
            <a:ext cx="923611" cy="923611"/>
          </a:xfrm>
          <a:prstGeom prst="rect">
            <a:avLst/>
          </a:prstGeom>
        </p:spPr>
      </p:pic>
      <p:pic>
        <p:nvPicPr>
          <p:cNvPr id="36" name="Imagen 10">
            <a:extLst>
              <a:ext uri="{FF2B5EF4-FFF2-40B4-BE49-F238E27FC236}">
                <a16:creationId xmlns:a16="http://schemas.microsoft.com/office/drawing/2014/main" id="{A92B4F75-B9BA-C656-ED62-E2D253C10BB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689" y="3782495"/>
            <a:ext cx="792088" cy="881759"/>
          </a:xfrm>
          <a:prstGeom prst="rect">
            <a:avLst/>
          </a:prstGeom>
          <a:ln>
            <a:noFill/>
          </a:ln>
        </p:spPr>
      </p:pic>
      <p:pic>
        <p:nvPicPr>
          <p:cNvPr id="38" name="Imagen 19">
            <a:extLst>
              <a:ext uri="{FF2B5EF4-FFF2-40B4-BE49-F238E27FC236}">
                <a16:creationId xmlns:a16="http://schemas.microsoft.com/office/drawing/2014/main" id="{15922303-3DD7-DE14-7AF4-6EB994B9BF3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475" y="2725164"/>
            <a:ext cx="748552" cy="748552"/>
          </a:xfrm>
          <a:prstGeom prst="rect">
            <a:avLst/>
          </a:prstGeom>
        </p:spPr>
      </p:pic>
      <p:sp>
        <p:nvSpPr>
          <p:cNvPr id="40" name="Rectángulo 3">
            <a:extLst>
              <a:ext uri="{FF2B5EF4-FFF2-40B4-BE49-F238E27FC236}">
                <a16:creationId xmlns:a16="http://schemas.microsoft.com/office/drawing/2014/main" id="{128BEDAF-7601-9A14-D288-75402DE128FD}"/>
              </a:ext>
            </a:extLst>
          </p:cNvPr>
          <p:cNvSpPr/>
          <p:nvPr/>
        </p:nvSpPr>
        <p:spPr>
          <a:xfrm>
            <a:off x="4872619" y="4896260"/>
            <a:ext cx="6280488" cy="108628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Biblioteka</a:t>
            </a:r>
            <a:endParaRPr lang="es-ES" sz="16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Biblioteca</a:t>
            </a:r>
            <a:endParaRPr lang="es-ES" sz="1600" u="none" dirty="0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Library</a:t>
            </a: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https://www.ehu.eus/eu/web/biblioteka/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ea typeface="+mn-lt"/>
              <a:cs typeface="+mn-lt"/>
            </a:endParaRPr>
          </a:p>
        </p:txBody>
      </p:sp>
      <p:pic>
        <p:nvPicPr>
          <p:cNvPr id="42" name="Gráfico 5">
            <a:extLst>
              <a:ext uri="{FF2B5EF4-FFF2-40B4-BE49-F238E27FC236}">
                <a16:creationId xmlns:a16="http://schemas.microsoft.com/office/drawing/2014/main" id="{8B898954-1BCB-ABB2-A7DD-88600918C7E0}"/>
              </a:ext>
            </a:extLst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674328" y="4956997"/>
            <a:ext cx="786240" cy="693000"/>
          </a:xfrm>
          <a:prstGeom prst="rect">
            <a:avLst/>
          </a:prstGeom>
          <a:ln w="0">
            <a:noFill/>
          </a:ln>
        </p:spPr>
      </p:pic>
      <p:sp>
        <p:nvSpPr>
          <p:cNvPr id="44" name="Rectángulo 18">
            <a:extLst>
              <a:ext uri="{FF2B5EF4-FFF2-40B4-BE49-F238E27FC236}">
                <a16:creationId xmlns:a16="http://schemas.microsoft.com/office/drawing/2014/main" id="{71F1FF8C-26F6-8B74-61F7-C6446B410CE9}"/>
              </a:ext>
            </a:extLst>
          </p:cNvPr>
          <p:cNvSpPr/>
          <p:nvPr/>
        </p:nvSpPr>
        <p:spPr>
          <a:xfrm>
            <a:off x="4881690" y="1386144"/>
            <a:ext cx="7940559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Bekak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eta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diru-laguntzak</a:t>
            </a:r>
            <a:endParaRPr lang="es-ES" sz="1600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Becas y ayudas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Scholarships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and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Grants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https://www.ehu.eus/eu/web/doktoregoa/bekak-eta-laguntzak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46" name="Elipse 24">
            <a:extLst>
              <a:ext uri="{FF2B5EF4-FFF2-40B4-BE49-F238E27FC236}">
                <a16:creationId xmlns:a16="http://schemas.microsoft.com/office/drawing/2014/main" id="{F44901E5-7EA2-878E-385C-3CBEB9CEFA75}"/>
              </a:ext>
            </a:extLst>
          </p:cNvPr>
          <p:cNvSpPr/>
          <p:nvPr/>
        </p:nvSpPr>
        <p:spPr>
          <a:xfrm rot="5400000">
            <a:off x="3306984" y="506845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Elipse 24">
            <a:extLst>
              <a:ext uri="{FF2B5EF4-FFF2-40B4-BE49-F238E27FC236}">
                <a16:creationId xmlns:a16="http://schemas.microsoft.com/office/drawing/2014/main" id="{D560D9CD-4D54-3CD0-6AED-3DBA3AC613CD}"/>
              </a:ext>
            </a:extLst>
          </p:cNvPr>
          <p:cNvSpPr/>
          <p:nvPr/>
        </p:nvSpPr>
        <p:spPr>
          <a:xfrm rot="5400000">
            <a:off x="3278047" y="414150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Elipse 24">
            <a:extLst>
              <a:ext uri="{FF2B5EF4-FFF2-40B4-BE49-F238E27FC236}">
                <a16:creationId xmlns:a16="http://schemas.microsoft.com/office/drawing/2014/main" id="{0A578645-84E4-B41C-5486-AA64A475D03D}"/>
              </a:ext>
            </a:extLst>
          </p:cNvPr>
          <p:cNvSpPr/>
          <p:nvPr/>
        </p:nvSpPr>
        <p:spPr>
          <a:xfrm rot="5400000">
            <a:off x="3266324" y="293765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4" name="Grupo 26">
            <a:extLst>
              <a:ext uri="{FF2B5EF4-FFF2-40B4-BE49-F238E27FC236}">
                <a16:creationId xmlns:a16="http://schemas.microsoft.com/office/drawing/2014/main" id="{1C74A7FA-814A-FE47-B289-771F374DF3AE}"/>
              </a:ext>
            </a:extLst>
          </p:cNvPr>
          <p:cNvGrpSpPr/>
          <p:nvPr/>
        </p:nvGrpSpPr>
        <p:grpSpPr>
          <a:xfrm rot="5400000">
            <a:off x="3027372" y="1694573"/>
            <a:ext cx="366480" cy="625680"/>
            <a:chOff x="8419334" y="983785"/>
            <a:chExt cx="366480" cy="625680"/>
          </a:xfrm>
        </p:grpSpPr>
        <p:sp>
          <p:nvSpPr>
            <p:cNvPr id="52" name="Elipse 24">
              <a:extLst>
                <a:ext uri="{FF2B5EF4-FFF2-40B4-BE49-F238E27FC236}">
                  <a16:creationId xmlns:a16="http://schemas.microsoft.com/office/drawing/2014/main" id="{31BDACAF-92D4-3147-3A19-775FBCD3C4A3}"/>
                </a:ext>
              </a:extLst>
            </p:cNvPr>
            <p:cNvSpPr/>
            <p:nvPr/>
          </p:nvSpPr>
          <p:spPr>
            <a:xfrm>
              <a:off x="8434094" y="983785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3" name="Gráfico 36">
              <a:hlinkClick r:id="rId15"/>
              <a:extLst>
                <a:ext uri="{FF2B5EF4-FFF2-40B4-BE49-F238E27FC236}">
                  <a16:creationId xmlns:a16="http://schemas.microsoft.com/office/drawing/2014/main" id="{BA404E0F-AA13-52D4-8947-BCBDB30321EE}"/>
                </a:ext>
              </a:extLst>
            </p:cNvPr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419334" y="1168825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56" name="Gráfico 36">
            <a:hlinkClick r:id="rId6"/>
            <a:extLst>
              <a:ext uri="{FF2B5EF4-FFF2-40B4-BE49-F238E27FC236}">
                <a16:creationId xmlns:a16="http://schemas.microsoft.com/office/drawing/2014/main" id="{A12DD63C-1DCA-5197-F286-C244DC372F3E}"/>
              </a:ext>
            </a:extLst>
          </p:cNvPr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46576" y="2889058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58" name="Gráfico 36">
            <a:hlinkClick r:id="rId7"/>
            <a:extLst>
              <a:ext uri="{FF2B5EF4-FFF2-40B4-BE49-F238E27FC236}">
                <a16:creationId xmlns:a16="http://schemas.microsoft.com/office/drawing/2014/main" id="{EA290A7B-8ED1-3A60-42C0-5A4EBB5CB10C}"/>
              </a:ext>
            </a:extLst>
          </p:cNvPr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46575" y="4081337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60" name="Gráfico 36">
            <a:hlinkClick r:id="rId12"/>
            <a:extLst>
              <a:ext uri="{FF2B5EF4-FFF2-40B4-BE49-F238E27FC236}">
                <a16:creationId xmlns:a16="http://schemas.microsoft.com/office/drawing/2014/main" id="{3902C678-FD73-1123-ACDC-1EEB1455E7C3}"/>
              </a:ext>
            </a:extLst>
          </p:cNvPr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63715" y="5031568"/>
            <a:ext cx="366480" cy="4406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34079186"/>
      </p:ext>
    </p:extLst>
  </p:cSld>
  <p:clrMapOvr>
    <a:masterClrMapping/>
  </p:clrMapOvr>
  <p:transition spd="med" advTm="4207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9BDBB-DA10-C3CE-858F-501D3BBF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6FAD73AF-6DB7-79AD-D409-213F59696928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579290AB-64FD-B286-205F-653F4E6A7815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97DB464C-3C4D-8855-85CE-43AB679BBE79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79EB7430-9A38-3694-2ECB-56E0488E21CB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7EB652E-5C33-23C0-E3EC-21D8A55F306D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 </a:t>
            </a:r>
            <a:br>
              <a:rPr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DE4A87-0503-72D9-FBDB-B5F9A8BEF6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6CDAA513-B582-5686-4FE0-E40992364E1B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7CD6D955-6348-1694-32B4-F0332B5B1ABC}"/>
              </a:ext>
            </a:extLst>
          </p:cNvPr>
          <p:cNvSpPr txBox="1">
            <a:spLocks/>
          </p:cNvSpPr>
          <p:nvPr/>
        </p:nvSpPr>
        <p:spPr>
          <a:xfrm>
            <a:off x="1400000" y="4816642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8E154AFB-E9A5-0307-3BA8-E86424CA963E}"/>
              </a:ext>
            </a:extLst>
          </p:cNvPr>
          <p:cNvSpPr txBox="1">
            <a:spLocks/>
          </p:cNvSpPr>
          <p:nvPr/>
        </p:nvSpPr>
        <p:spPr>
          <a:xfrm>
            <a:off x="1389971" y="4064668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BCA89651-5A63-CA20-E9F8-0F318284EB97}"/>
              </a:ext>
            </a:extLst>
          </p:cNvPr>
          <p:cNvSpPr txBox="1">
            <a:spLocks/>
          </p:cNvSpPr>
          <p:nvPr/>
        </p:nvSpPr>
        <p:spPr>
          <a:xfrm>
            <a:off x="1389973" y="3272589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</a:p>
        </p:txBody>
      </p:sp>
      <p:pic>
        <p:nvPicPr>
          <p:cNvPr id="2" name="67 agur">
            <a:hlinkClick r:id="" action="ppaction://media"/>
            <a:extLst>
              <a:ext uri="{FF2B5EF4-FFF2-40B4-BE49-F238E27FC236}">
                <a16:creationId xmlns:a16="http://schemas.microsoft.com/office/drawing/2014/main" id="{65882333-58D1-C848-35AF-A30E71CAAE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3847" y="5599127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6603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418</Words>
  <Application>Microsoft Macintosh PowerPoint</Application>
  <PresentationFormat>Panorámica</PresentationFormat>
  <Paragraphs>100</Paragraphs>
  <Slides>6</Slides>
  <Notes>2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