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519" r:id="rId5"/>
    <p:sldId id="545" r:id="rId6"/>
    <p:sldId id="544" r:id="rId7"/>
    <p:sldId id="434" r:id="rId8"/>
    <p:sldId id="477" r:id="rId9"/>
    <p:sldId id="535" r:id="rId10"/>
    <p:sldId id="539" r:id="rId11"/>
    <p:sldId id="490" r:id="rId12"/>
    <p:sldId id="513" r:id="rId13"/>
    <p:sldId id="489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da Vallejo" initials="AV" lastIdx="6" clrIdx="0">
    <p:extLst>
      <p:ext uri="{19B8F6BF-5375-455C-9EA6-DF929625EA0E}">
        <p15:presenceInfo xmlns:p15="http://schemas.microsoft.com/office/powerpoint/2012/main" userId="13b1327510a515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2AB0B0"/>
    <a:srgbClr val="FF0000"/>
    <a:srgbClr val="1C75BB"/>
    <a:srgbClr val="0066FF"/>
    <a:srgbClr val="0000CC"/>
    <a:srgbClr val="CDFFFF"/>
    <a:srgbClr val="FF00FF"/>
    <a:srgbClr val="00FF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CB4669-3CDA-F860-0081-339A46D485C0}" v="36" dt="2025-11-27T21:57:52.636"/>
    <p1510:client id="{38EF3573-9A7E-9F4D-DFFF-1FF8407B57A3}" v="52" dt="2025-11-27T16:30:24.487"/>
    <p1510:client id="{603E84D7-DE53-DEE3-E116-3D4EEEEEDB7E}" v="306" dt="2025-11-28T10:46:30.54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9"/>
  </p:normalViewPr>
  <p:slideViewPr>
    <p:cSldViewPr snapToGrid="0">
      <p:cViewPr varScale="1">
        <p:scale>
          <a:sx n="88" d="100"/>
          <a:sy n="88" d="100"/>
        </p:scale>
        <p:origin x="9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467D58-C0DF-564A-9023-B2B1FC6643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88C4B0B-1E3E-6D49-AAF1-4167C7856B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B3881-39EE-6540-A945-495C32F730FD}" type="datetimeFigureOut">
              <a:rPr lang="es-ES" smtClean="0"/>
              <a:pPr/>
              <a:t>28/11/25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14FD02-E111-B740-AD9B-D18CEBF43D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9EFDDD-16F6-2D47-B279-B49554172C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23690-BB0A-1E4E-93A3-2072D345C0D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2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C9F11C-B26E-7048-AEDF-C733951F30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spAutoFit/>
          </a:bodyPr>
          <a:lstStyle/>
          <a:p>
            <a:pPr lvl="0"/>
            <a:fld id="{447611A2-F4AB-C049-96D8-12127D7B3895}" type="slidenum">
              <a:rPr/>
              <a:pPr lvl="0"/>
              <a:t>1</a:t>
            </a:fld>
            <a:endParaRPr lang="eu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AB6947B-EEBE-0A4D-891B-1C69EED64F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EDD8CB1-E7B9-984D-B3EE-8F2E4CCD9D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6780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7B00183A-BB7B-324D-BC7C-1EF7CC74243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953197" y="6468429"/>
            <a:ext cx="655305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487488" y="981076"/>
            <a:ext cx="9313035" cy="436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53197" y="6468429"/>
            <a:ext cx="655305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0750AD-05C5-644F-B496-06D140F8F8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576" y="6555789"/>
            <a:ext cx="716661" cy="2078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DA4538-6FE8-8148-9969-C0F4A4D7E7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501" y="6572446"/>
            <a:ext cx="573323" cy="17596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BED8A89-FA7A-1840-8173-0618E6B9FF39}"/>
              </a:ext>
            </a:extLst>
          </p:cNvPr>
          <p:cNvCxnSpPr>
            <a:cxnSpLocks/>
          </p:cNvCxnSpPr>
          <p:nvPr userDrawn="1"/>
        </p:nvCxnSpPr>
        <p:spPr>
          <a:xfrm>
            <a:off x="9456373" y="6453337"/>
            <a:ext cx="2880320" cy="15093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EHUSans" panose="02000503050000020004" pitchFamily="2" charset="0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svg"/><Relationship Id="rId12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11" Type="http://schemas.openxmlformats.org/officeDocument/2006/relationships/image" Target="../media/image20.svg"/><Relationship Id="rId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2.png"/><Relationship Id="rId18" Type="http://schemas.openxmlformats.org/officeDocument/2006/relationships/hyperlink" Target="https://www.ehu.eus/en/web/doktorego-eskola/commitment-document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12" Type="http://schemas.openxmlformats.org/officeDocument/2006/relationships/image" Target="../media/image12.png"/><Relationship Id="rId17" Type="http://schemas.openxmlformats.org/officeDocument/2006/relationships/image" Target="../media/image34.png"/><Relationship Id="rId2" Type="http://schemas.openxmlformats.org/officeDocument/2006/relationships/audio" Target="../media/media8.m4a"/><Relationship Id="rId16" Type="http://schemas.openxmlformats.org/officeDocument/2006/relationships/hyperlink" Target="https://www.ehu.eus/eu/web/doktorego-eskola/konpromiso-dokumentua" TargetMode="External"/><Relationship Id="rId1" Type="http://schemas.microsoft.com/office/2007/relationships/media" Target="../media/media8.m4a"/><Relationship Id="rId6" Type="http://schemas.openxmlformats.org/officeDocument/2006/relationships/image" Target="../media/image28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gestion.ehu.es/gaur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4.png"/><Relationship Id="rId4" Type="http://schemas.openxmlformats.org/officeDocument/2006/relationships/image" Target="../media/image35.jpeg"/><Relationship Id="rId9" Type="http://schemas.openxmlformats.org/officeDocument/2006/relationships/hyperlink" Target="https://www.ehu.eus/en/web/doktorego-eskola/manuals-guides/students/gau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719CC32D-2ECC-039D-E412-897FE39FB38F}"/>
              </a:ext>
            </a:extLst>
          </p:cNvPr>
          <p:cNvSpPr/>
          <p:nvPr/>
        </p:nvSpPr>
        <p:spPr>
          <a:xfrm>
            <a:off x="4011" y="4011"/>
            <a:ext cx="12183978" cy="6839952"/>
          </a:xfrm>
          <a:prstGeom prst="rect">
            <a:avLst/>
          </a:prstGeom>
          <a:solidFill>
            <a:srgbClr val="33CCCC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Forma libre 2">
            <a:extLst>
              <a:ext uri="{FF2B5EF4-FFF2-40B4-BE49-F238E27FC236}">
                <a16:creationId xmlns:a16="http://schemas.microsoft.com/office/drawing/2014/main" id="{E91362D6-BC9E-5C48-A7E5-96B534472E6B}"/>
              </a:ext>
            </a:extLst>
          </p:cNvPr>
          <p:cNvSpPr/>
          <p:nvPr/>
        </p:nvSpPr>
        <p:spPr>
          <a:xfrm>
            <a:off x="203" y="2079462"/>
            <a:ext cx="906339" cy="839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8" name="Forma libre 7">
            <a:extLst>
              <a:ext uri="{FF2B5EF4-FFF2-40B4-BE49-F238E27FC236}">
                <a16:creationId xmlns:a16="http://schemas.microsoft.com/office/drawing/2014/main" id="{479BF0A5-62EE-CD44-A050-25206D5E3D35}"/>
              </a:ext>
            </a:extLst>
          </p:cNvPr>
          <p:cNvSpPr/>
          <p:nvPr/>
        </p:nvSpPr>
        <p:spPr>
          <a:xfrm>
            <a:off x="796083" y="0"/>
            <a:ext cx="2647177" cy="1275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id="{B96B911B-9CB2-EA4F-9401-23DED5A1E946}"/>
              </a:ext>
            </a:extLst>
          </p:cNvPr>
          <p:cNvSpPr/>
          <p:nvPr/>
        </p:nvSpPr>
        <p:spPr>
          <a:xfrm>
            <a:off x="902386" y="2923440"/>
            <a:ext cx="10378225" cy="30440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id="{25B68D87-0609-AE45-B024-45EB997D6A08}"/>
              </a:ext>
            </a:extLst>
          </p:cNvPr>
          <p:cNvSpPr/>
          <p:nvPr/>
        </p:nvSpPr>
        <p:spPr>
          <a:xfrm>
            <a:off x="3816840" y="5967069"/>
            <a:ext cx="7503618" cy="40011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720" rIns="45720" bIns="4572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Edukiak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/ Contenidos /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Contents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: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Gotzone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Barandika</a:t>
            </a:r>
            <a:r>
              <a:rPr lang="es-ES" sz="1000" u="none" spc="-1">
                <a:solidFill>
                  <a:srgbClr val="FFFFFF"/>
                </a:solidFill>
                <a:latin typeface="EHUSans"/>
                <a:ea typeface="Arial"/>
              </a:rPr>
              <a:t>,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u="none" spc="-1">
                <a:solidFill>
                  <a:srgbClr val="FFFFFF"/>
                </a:solidFill>
                <a:latin typeface="EHUSans"/>
                <a:ea typeface="Arial"/>
              </a:rPr>
              <a:t>Eva </a:t>
            </a:r>
            <a:r>
              <a:rPr lang="es-ES" sz="1000" u="none" spc="-1" err="1">
                <a:solidFill>
                  <a:srgbClr val="FFFFFF"/>
                </a:solidFill>
                <a:latin typeface="EHUSans"/>
                <a:ea typeface="Arial"/>
              </a:rPr>
              <a:t>Portíllo</a:t>
            </a:r>
            <a:r>
              <a:rPr lang="es-ES" sz="1000" u="none" spc="-1">
                <a:solidFill>
                  <a:srgbClr val="FFFFFF"/>
                </a:solidFill>
                <a:latin typeface="EHUSans"/>
                <a:ea typeface="Arial"/>
              </a:rPr>
              <a:t> Pérez, Aida Vallejo </a:t>
            </a:r>
            <a:br>
              <a:rPr lang="es-ES" sz="2800" u="none"/>
            </a:b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Diseinu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grafikoa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/ Diseño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gráico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/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Graphic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design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: Aida Vallejo</a:t>
            </a:r>
            <a:endParaRPr lang="es-ES" sz="1000" b="0" u="none" strike="noStrike" spc="-1">
              <a:latin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C9FF4E3-1374-D106-6020-2654DE27D3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06" y="111293"/>
            <a:ext cx="2332622" cy="1063290"/>
          </a:xfrm>
          <a:prstGeom prst="rect">
            <a:avLst/>
          </a:prstGeom>
          <a:ln>
            <a:noFill/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6AA7BB2-50B5-0003-3342-37FED5A146F5}"/>
              </a:ext>
            </a:extLst>
          </p:cNvPr>
          <p:cNvSpPr txBox="1"/>
          <p:nvPr/>
        </p:nvSpPr>
        <p:spPr>
          <a:xfrm>
            <a:off x="9297479" y="3109700"/>
            <a:ext cx="1611923" cy="323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500" b="0" u="none">
                <a:latin typeface="EHUSans"/>
              </a:rPr>
              <a:t>2025.12.03</a:t>
            </a:r>
            <a:endParaRPr lang="es-E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/>
              <a:ea typeface="+mn-ea"/>
              <a:cs typeface="+mn-cs"/>
            </a:endParaRPr>
          </a:p>
        </p:txBody>
      </p:sp>
      <p:sp>
        <p:nvSpPr>
          <p:cNvPr id="15" name="Subtítulo 5">
            <a:extLst>
              <a:ext uri="{FF2B5EF4-FFF2-40B4-BE49-F238E27FC236}">
                <a16:creationId xmlns:a16="http://schemas.microsoft.com/office/drawing/2014/main" id="{6AA46F8C-E543-4948-B813-94AAA59D0B90}"/>
              </a:ext>
            </a:extLst>
          </p:cNvPr>
          <p:cNvSpPr txBox="1">
            <a:spLocks/>
          </p:cNvSpPr>
          <p:nvPr/>
        </p:nvSpPr>
        <p:spPr>
          <a:xfrm>
            <a:off x="1400000" y="4731024"/>
            <a:ext cx="9396383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n-GB" sz="6600">
                <a:latin typeface="EHUSans"/>
                <a:cs typeface="Times New Roman"/>
              </a:rPr>
              <a:t>The doctorate at EHU</a:t>
            </a:r>
            <a:endParaRPr lang="en-GB" sz="6600">
              <a:latin typeface="EHUSans" panose="02000503050000020004" pitchFamily="2" charset="0"/>
              <a:cs typeface="Times New Roman" pitchFamily="18"/>
            </a:endParaRPr>
          </a:p>
        </p:txBody>
      </p:sp>
      <p:sp>
        <p:nvSpPr>
          <p:cNvPr id="23" name="Subtítulo 5">
            <a:extLst>
              <a:ext uri="{FF2B5EF4-FFF2-40B4-BE49-F238E27FC236}">
                <a16:creationId xmlns:a16="http://schemas.microsoft.com/office/drawing/2014/main" id="{78D5115E-BF51-07DB-F735-E1E391B3131A}"/>
              </a:ext>
            </a:extLst>
          </p:cNvPr>
          <p:cNvSpPr txBox="1">
            <a:spLocks/>
          </p:cNvSpPr>
          <p:nvPr/>
        </p:nvSpPr>
        <p:spPr>
          <a:xfrm>
            <a:off x="1389971" y="3979050"/>
            <a:ext cx="9516699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s-ES_tradnl" sz="6600" b="1" noProof="1">
                <a:latin typeface="EHUSans"/>
                <a:cs typeface="Times New Roman"/>
              </a:rPr>
              <a:t>El doctorado en la EHU</a:t>
            </a:r>
            <a:endParaRPr lang="es-ES_tradnl" sz="6600" b="1" noProof="1">
              <a:latin typeface="EHUSans" panose="02000503050000020004" pitchFamily="2" charset="0"/>
              <a:cs typeface="Times New Roman" pitchFamily="18"/>
            </a:endParaRPr>
          </a:p>
        </p:txBody>
      </p:sp>
      <p:sp>
        <p:nvSpPr>
          <p:cNvPr id="24" name="Subtítulo 5">
            <a:extLst>
              <a:ext uri="{FF2B5EF4-FFF2-40B4-BE49-F238E27FC236}">
                <a16:creationId xmlns:a16="http://schemas.microsoft.com/office/drawing/2014/main" id="{14C76A63-8E61-2096-D9A2-C12D560B7C53}"/>
              </a:ext>
            </a:extLst>
          </p:cNvPr>
          <p:cNvSpPr txBox="1">
            <a:spLocks/>
          </p:cNvSpPr>
          <p:nvPr/>
        </p:nvSpPr>
        <p:spPr>
          <a:xfrm>
            <a:off x="1389973" y="3186971"/>
            <a:ext cx="9396383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6600" noProof="1">
                <a:latin typeface="EHUSerif"/>
                <a:cs typeface="Times New Roman"/>
              </a:rPr>
              <a:t>Doktoregoa EHUn</a:t>
            </a:r>
            <a:endParaRPr lang="en-GB" sz="6600">
              <a:latin typeface="EHUSerif"/>
              <a:cs typeface="Times New Roman"/>
            </a:endParaRPr>
          </a:p>
        </p:txBody>
      </p:sp>
      <p:pic>
        <p:nvPicPr>
          <p:cNvPr id="2" name="media01">
            <a:hlinkClick r:id="" action="ppaction://media"/>
            <a:extLst>
              <a:ext uri="{FF2B5EF4-FFF2-40B4-BE49-F238E27FC236}">
                <a16:creationId xmlns:a16="http://schemas.microsoft.com/office/drawing/2014/main" id="{D8C9582A-125C-8E36-EFFD-422656D12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483" y="563473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3547"/>
      </p:ext>
    </p:extLst>
  </p:cSld>
  <p:clrMapOvr>
    <a:masterClrMapping/>
  </p:clrMapOvr>
  <p:transition spd="med" advTm="3767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9D2FC91-4B16-0307-FFB5-1C8131115B91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D26729A-E83D-BDD0-4B0E-723FB3EDD2B6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5 CuadroTexto"/>
          <p:cNvSpPr txBox="1"/>
          <p:nvPr/>
        </p:nvSpPr>
        <p:spPr>
          <a:xfrm>
            <a:off x="1697354" y="-1273374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 sz="2400">
              <a:solidFill>
                <a:srgbClr val="00B050"/>
              </a:solidFill>
            </a:endParaRPr>
          </a:p>
        </p:txBody>
      </p:sp>
      <p:sp>
        <p:nvSpPr>
          <p:cNvPr id="4" name="Flecha derecha 3"/>
          <p:cNvSpPr/>
          <p:nvPr/>
        </p:nvSpPr>
        <p:spPr>
          <a:xfrm rot="5400000">
            <a:off x="5643877" y="3592517"/>
            <a:ext cx="900000" cy="54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Flecha derecha 31"/>
          <p:cNvSpPr/>
          <p:nvPr/>
        </p:nvSpPr>
        <p:spPr>
          <a:xfrm>
            <a:off x="4082677" y="4157422"/>
            <a:ext cx="1736993" cy="54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3" name="Flecha derecha 32"/>
          <p:cNvSpPr/>
          <p:nvPr/>
        </p:nvSpPr>
        <p:spPr>
          <a:xfrm rot="10800000">
            <a:off x="6474573" y="4139509"/>
            <a:ext cx="2052000" cy="540000"/>
          </a:xfrm>
          <a:prstGeom prst="rightArrow">
            <a:avLst>
              <a:gd name="adj1" fmla="val 5826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4A21E2-8C73-E447-8714-0C97F5624D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id="{8E20A6CF-A554-BB49-B45B-162A905868C2}"/>
              </a:ext>
            </a:extLst>
          </p:cNvPr>
          <p:cNvSpPr txBox="1">
            <a:spLocks/>
          </p:cNvSpPr>
          <p:nvPr/>
        </p:nvSpPr>
        <p:spPr>
          <a:xfrm>
            <a:off x="1718707" y="318776"/>
            <a:ext cx="10356682" cy="4199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/>
              </a:rPr>
              <a:t>Ikasketen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/>
              </a:rPr>
              <a:t>garapena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. </a:t>
            </a:r>
            <a:r>
              <a:rPr lang="es-ES" sz="2000">
                <a:solidFill>
                  <a:schemeClr val="tx1"/>
                </a:solidFill>
                <a:latin typeface="EHUSans"/>
              </a:rPr>
              <a:t>Desarrollo de los estudios </a:t>
            </a:r>
            <a:r>
              <a:rPr lang="es-ES" sz="2000" b="0">
                <a:latin typeface="EHUSans"/>
              </a:rPr>
              <a:t>.</a:t>
            </a:r>
            <a:r>
              <a:rPr lang="es-ES" sz="200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Stages</a:t>
            </a:r>
            <a:r>
              <a:rPr lang="es-ES" sz="2000" b="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of</a:t>
            </a:r>
            <a:r>
              <a:rPr lang="es-ES" sz="2000" b="0">
                <a:latin typeface="EHUSans"/>
              </a:rPr>
              <a:t> doctoral training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E6FD94B-FB28-BA40-8BD3-21002030F5AF}"/>
              </a:ext>
            </a:extLst>
          </p:cNvPr>
          <p:cNvSpPr txBox="1"/>
          <p:nvPr/>
        </p:nvSpPr>
        <p:spPr>
          <a:xfrm>
            <a:off x="4841425" y="2208468"/>
            <a:ext cx="285258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</p:txBody>
      </p:sp>
      <p:pic>
        <p:nvPicPr>
          <p:cNvPr id="31" name="Picture 10">
            <a:extLst>
              <a:ext uri="{FF2B5EF4-FFF2-40B4-BE49-F238E27FC236}">
                <a16:creationId xmlns:a16="http://schemas.microsoft.com/office/drawing/2014/main" id="{6447D52C-253A-AF4C-BF79-B87B8426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012" y="1528681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91B97FC-A220-F04A-8E51-034AA8FD4937}"/>
              </a:ext>
            </a:extLst>
          </p:cNvPr>
          <p:cNvGrpSpPr/>
          <p:nvPr/>
        </p:nvGrpSpPr>
        <p:grpSpPr>
          <a:xfrm>
            <a:off x="4998453" y="4518398"/>
            <a:ext cx="2402636" cy="1359792"/>
            <a:chOff x="3491880" y="4581128"/>
            <a:chExt cx="2402636" cy="1359792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BAC97225-FE92-1349-BFB2-25D561DB1DED}"/>
                </a:ext>
              </a:extLst>
            </p:cNvPr>
            <p:cNvSpPr txBox="1"/>
            <p:nvPr/>
          </p:nvSpPr>
          <p:spPr>
            <a:xfrm>
              <a:off x="3491880" y="5184078"/>
              <a:ext cx="2402636" cy="756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b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919CFDF6-99B7-8E40-B6FD-0045A8917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508" y="4581128"/>
              <a:ext cx="528786" cy="56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5B6717F-6D99-FE47-BD54-7A17B302CA1B}"/>
              </a:ext>
            </a:extLst>
          </p:cNvPr>
          <p:cNvSpPr txBox="1"/>
          <p:nvPr/>
        </p:nvSpPr>
        <p:spPr>
          <a:xfrm>
            <a:off x="2507303" y="4215837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9D321715-11CE-5C45-974D-E6E5350F5C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367" y="2120019"/>
            <a:ext cx="954243" cy="1068182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479491A4-75D0-1E41-929B-0664C71F8080}"/>
              </a:ext>
            </a:extLst>
          </p:cNvPr>
          <p:cNvGrpSpPr/>
          <p:nvPr/>
        </p:nvGrpSpPr>
        <p:grpSpPr>
          <a:xfrm>
            <a:off x="8550907" y="3515707"/>
            <a:ext cx="1944339" cy="1823430"/>
            <a:chOff x="6516093" y="3831618"/>
            <a:chExt cx="1944339" cy="1823430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65B674AE-0917-FB41-809D-2FB60C3048F4}"/>
                </a:ext>
              </a:extLst>
            </p:cNvPr>
            <p:cNvSpPr txBox="1"/>
            <p:nvPr/>
          </p:nvSpPr>
          <p:spPr>
            <a:xfrm>
              <a:off x="6516093" y="4824053"/>
              <a:ext cx="1944339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Zuzendaria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50"/>
                </a:rPr>
                <a:t>Director/a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50"/>
                </a:rPr>
                <a:t>S</a:t>
              </a:r>
              <a:r>
                <a:rPr kumimoji="0" lang="es-ES" sz="1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upervisor</a:t>
              </a:r>
            </a:p>
          </p:txBody>
        </p:sp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07C3037D-1142-FC46-9FD8-40646E2A4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92802" y="3831618"/>
              <a:ext cx="986769" cy="986769"/>
            </a:xfrm>
            <a:prstGeom prst="rect">
              <a:avLst/>
            </a:prstGeom>
          </p:spPr>
        </p:pic>
      </p:grpSp>
      <p:pic>
        <p:nvPicPr>
          <p:cNvPr id="46" name="Gráfico 45">
            <a:extLst>
              <a:ext uri="{FF2B5EF4-FFF2-40B4-BE49-F238E27FC236}">
                <a16:creationId xmlns:a16="http://schemas.microsoft.com/office/drawing/2014/main" id="{09B46FDD-95E1-2C43-8073-1728F13E250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78162" y="2157665"/>
            <a:ext cx="945488" cy="945488"/>
          </a:xfrm>
          <a:prstGeom prst="rect">
            <a:avLst/>
          </a:prstGeom>
        </p:spPr>
      </p:pic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id="{D837D9C8-E6E4-F34E-AD59-713C635D0166}"/>
              </a:ext>
            </a:extLst>
          </p:cNvPr>
          <p:cNvSpPr/>
          <p:nvPr/>
        </p:nvSpPr>
        <p:spPr>
          <a:xfrm>
            <a:off x="3160164" y="3188201"/>
            <a:ext cx="2084597" cy="9313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99F2733-6438-414A-A182-97657A9036B0}"/>
              </a:ext>
            </a:extLst>
          </p:cNvPr>
          <p:cNvSpPr txBox="1"/>
          <p:nvPr/>
        </p:nvSpPr>
        <p:spPr>
          <a:xfrm>
            <a:off x="3160162" y="3304561"/>
            <a:ext cx="186095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4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Prestakuntza</a:t>
            </a:r>
            <a:endParaRPr lang="es-ES" sz="14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FORMACIÓN</a:t>
            </a:r>
          </a:p>
          <a:p>
            <a:pPr algn="r"/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TRAINING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7C4DE8A-72F4-D842-8DB1-C34C692728AF}"/>
              </a:ext>
            </a:extLst>
          </p:cNvPr>
          <p:cNvGrpSpPr/>
          <p:nvPr/>
        </p:nvGrpSpPr>
        <p:grpSpPr>
          <a:xfrm>
            <a:off x="6720061" y="3105986"/>
            <a:ext cx="2084597" cy="931318"/>
            <a:chOff x="8057724" y="2502204"/>
            <a:chExt cx="2084597" cy="931318"/>
          </a:xfrm>
        </p:grpSpPr>
        <p:sp>
          <p:nvSpPr>
            <p:cNvPr id="49" name="Rectángulo redondeado 48">
              <a:extLst>
                <a:ext uri="{FF2B5EF4-FFF2-40B4-BE49-F238E27FC236}">
                  <a16:creationId xmlns:a16="http://schemas.microsoft.com/office/drawing/2014/main" id="{2DD5403C-882B-C240-951D-3E509AEACCEF}"/>
                </a:ext>
              </a:extLst>
            </p:cNvPr>
            <p:cNvSpPr/>
            <p:nvPr/>
          </p:nvSpPr>
          <p:spPr>
            <a:xfrm>
              <a:off x="8057724" y="2502204"/>
              <a:ext cx="2084597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5DA1B6DF-5D30-FA4A-B980-3C55A58885E8}"/>
                </a:ext>
              </a:extLst>
            </p:cNvPr>
            <p:cNvSpPr txBox="1"/>
            <p:nvPr/>
          </p:nvSpPr>
          <p:spPr>
            <a:xfrm>
              <a:off x="8265200" y="2618564"/>
              <a:ext cx="1644935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400" u="none" cap="all" err="1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ikerketa</a:t>
              </a:r>
              <a:endParaRPr lang="es-ES" sz="14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algn="l"/>
              <a:r>
                <a:rPr lang="es-ES" sz="1400" u="none">
                  <a:solidFill>
                    <a:schemeClr val="bg1"/>
                  </a:solidFill>
                  <a:latin typeface="EHUSans" panose="02000503050000020004" pitchFamily="50"/>
                </a:rPr>
                <a:t>INVESTIGACIÓN</a:t>
              </a:r>
            </a:p>
            <a:p>
              <a:pPr algn="l"/>
              <a:r>
                <a:rPr lang="es-ES" sz="1400" b="0" u="none">
                  <a:solidFill>
                    <a:schemeClr val="bg1"/>
                  </a:solidFill>
                  <a:latin typeface="EHUSans" panose="02000503050000020004" pitchFamily="50"/>
                </a:rPr>
                <a:t>RESEARCH</a:t>
              </a:r>
              <a:endParaRPr lang="es-ES" sz="14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3AF27F74-CC9F-2759-60D6-4A61AE041E4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A26C28A8-24DA-F76F-E204-1D36E454A33E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10 development of studies">
            <a:hlinkClick r:id="" action="ppaction://media"/>
            <a:extLst>
              <a:ext uri="{FF2B5EF4-FFF2-40B4-BE49-F238E27FC236}">
                <a16:creationId xmlns:a16="http://schemas.microsoft.com/office/drawing/2014/main" id="{0F3DCC4F-F4FB-ABF6-727C-AA3C4F7FC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5361" y="573443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98041"/>
      </p:ext>
    </p:extLst>
  </p:cSld>
  <p:clrMapOvr>
    <a:masterClrMapping/>
  </p:clrMapOvr>
  <p:transition spd="med" advTm="19866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D8A9F4F-5AD1-DD41-C8CD-04303FD877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pPr/>
              <a:t>2</a:t>
            </a:fld>
            <a:endParaRPr lang="es-ES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2BEBC29-A3B1-4AB8-F107-438F3FC32EB2}"/>
              </a:ext>
            </a:extLst>
          </p:cNvPr>
          <p:cNvGrpSpPr/>
          <p:nvPr/>
        </p:nvGrpSpPr>
        <p:grpSpPr>
          <a:xfrm>
            <a:off x="10714" y="-17586"/>
            <a:ext cx="1618793" cy="6896256"/>
            <a:chOff x="10714" y="-17586"/>
            <a:chExt cx="1618793" cy="6896256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D3640D8-39D5-BF70-B45B-0E96DDAA3B7F}"/>
                </a:ext>
              </a:extLst>
            </p:cNvPr>
            <p:cNvSpPr/>
            <p:nvPr/>
          </p:nvSpPr>
          <p:spPr>
            <a:xfrm rot="5400000">
              <a:off x="-2599610" y="3443573"/>
              <a:ext cx="6045421" cy="824773"/>
            </a:xfrm>
            <a:prstGeom prst="rect">
              <a:avLst/>
            </a:prstGeom>
            <a:solidFill>
              <a:srgbClr val="33CCCC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FDACFEE-0435-C7BE-513D-FF88D920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57" y="213580"/>
              <a:ext cx="520212" cy="40811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EB64BAA-B1FC-F9FE-8E20-E88AB52947DD}"/>
                </a:ext>
              </a:extLst>
            </p:cNvPr>
            <p:cNvSpPr/>
            <p:nvPr/>
          </p:nvSpPr>
          <p:spPr>
            <a:xfrm>
              <a:off x="854319" y="-17586"/>
              <a:ext cx="775188" cy="8557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3862726-8E3A-DE8C-65C2-8B89BA2C505A}"/>
              </a:ext>
            </a:extLst>
          </p:cNvPr>
          <p:cNvGrpSpPr/>
          <p:nvPr/>
        </p:nvGrpSpPr>
        <p:grpSpPr>
          <a:xfrm>
            <a:off x="1466530" y="2018764"/>
            <a:ext cx="466066" cy="426377"/>
            <a:chOff x="1415159" y="1376629"/>
            <a:chExt cx="466066" cy="426377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1889E15D-E132-CB28-E47E-D0EB85ADE07E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023899F-B810-6B3E-7E0D-368DF81B46DF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01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8B13C202-BDE4-B226-7AF8-F3736C1D934A}"/>
              </a:ext>
            </a:extLst>
          </p:cNvPr>
          <p:cNvGrpSpPr/>
          <p:nvPr/>
        </p:nvGrpSpPr>
        <p:grpSpPr>
          <a:xfrm>
            <a:off x="1996523" y="2018230"/>
            <a:ext cx="2975927" cy="569102"/>
            <a:chOff x="2364681" y="1710005"/>
            <a:chExt cx="2975927" cy="569102"/>
          </a:xfrm>
        </p:grpSpPr>
        <p:sp>
          <p:nvSpPr>
            <p:cNvPr id="14" name="Subtítulo 5">
              <a:extLst>
                <a:ext uri="{FF2B5EF4-FFF2-40B4-BE49-F238E27FC236}">
                  <a16:creationId xmlns:a16="http://schemas.microsoft.com/office/drawing/2014/main" id="{0AEE7B91-F0DB-99C0-12D1-1D878E297914}"/>
                </a:ext>
              </a:extLst>
            </p:cNvPr>
            <p:cNvSpPr txBox="1">
              <a:spLocks/>
            </p:cNvSpPr>
            <p:nvPr/>
          </p:nvSpPr>
          <p:spPr>
            <a:xfrm>
              <a:off x="2372042" y="2091321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Key aspects of the doctorate</a:t>
              </a:r>
            </a:p>
          </p:txBody>
        </p:sp>
        <p:sp>
          <p:nvSpPr>
            <p:cNvPr id="16" name="Subtítulo 5">
              <a:extLst>
                <a:ext uri="{FF2B5EF4-FFF2-40B4-BE49-F238E27FC236}">
                  <a16:creationId xmlns:a16="http://schemas.microsoft.com/office/drawing/2014/main" id="{CE4B8473-88F4-133B-B57A-0439BB3128A2}"/>
                </a:ext>
              </a:extLst>
            </p:cNvPr>
            <p:cNvSpPr txBox="1">
              <a:spLocks/>
            </p:cNvSpPr>
            <p:nvPr/>
          </p:nvSpPr>
          <p:spPr>
            <a:xfrm>
              <a:off x="2364681" y="1895864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Aspectos clave del doctorado</a:t>
              </a:r>
              <a:endParaRPr lang="es-ES" sz="1200"/>
            </a:p>
          </p:txBody>
        </p:sp>
        <p:sp>
          <p:nvSpPr>
            <p:cNvPr id="18" name="Subtítulo 5">
              <a:extLst>
                <a:ext uri="{FF2B5EF4-FFF2-40B4-BE49-F238E27FC236}">
                  <a16:creationId xmlns:a16="http://schemas.microsoft.com/office/drawing/2014/main" id="{61DCB068-9564-4517-76C8-C75BB6A4FF3B}"/>
                </a:ext>
              </a:extLst>
            </p:cNvPr>
            <p:cNvSpPr txBox="1">
              <a:spLocks/>
            </p:cNvSpPr>
            <p:nvPr/>
          </p:nvSpPr>
          <p:spPr>
            <a:xfrm>
              <a:off x="2371911" y="1710005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Doktoregoaren funtsezko alderdiak</a:t>
              </a:r>
              <a:endParaRPr lang="en-GB" sz="1200">
                <a:solidFill>
                  <a:srgbClr val="2AB0B0"/>
                </a:solidFill>
                <a:latin typeface="EHUSerif"/>
                <a:cs typeface="Times New Roman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94C75C4-8319-CDED-20C9-5BD77D4067AA}"/>
              </a:ext>
            </a:extLst>
          </p:cNvPr>
          <p:cNvGrpSpPr/>
          <p:nvPr/>
        </p:nvGrpSpPr>
        <p:grpSpPr>
          <a:xfrm>
            <a:off x="1466529" y="2849257"/>
            <a:ext cx="466066" cy="426377"/>
            <a:chOff x="1415159" y="1376629"/>
            <a:chExt cx="466066" cy="426377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EF2641DD-778C-385D-75CF-879809D2A955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9787AF9-75C8-F562-4B68-CF7859BDA56F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02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DD7FAA7-65EF-18FE-387A-76C087B4E810}"/>
              </a:ext>
            </a:extLst>
          </p:cNvPr>
          <p:cNvGrpSpPr/>
          <p:nvPr/>
        </p:nvGrpSpPr>
        <p:grpSpPr>
          <a:xfrm>
            <a:off x="1996523" y="2848723"/>
            <a:ext cx="2975927" cy="569102"/>
            <a:chOff x="2364680" y="2728858"/>
            <a:chExt cx="2975927" cy="569102"/>
          </a:xfrm>
        </p:grpSpPr>
        <p:sp>
          <p:nvSpPr>
            <p:cNvPr id="22" name="Subtítulo 5">
              <a:extLst>
                <a:ext uri="{FF2B5EF4-FFF2-40B4-BE49-F238E27FC236}">
                  <a16:creationId xmlns:a16="http://schemas.microsoft.com/office/drawing/2014/main" id="{10CAEF7E-A00B-7808-CC87-978C730E091D}"/>
                </a:ext>
              </a:extLst>
            </p:cNvPr>
            <p:cNvSpPr txBox="1">
              <a:spLocks/>
            </p:cNvSpPr>
            <p:nvPr/>
          </p:nvSpPr>
          <p:spPr>
            <a:xfrm>
              <a:off x="2372041" y="3110174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Contacts</a:t>
              </a:r>
              <a:endParaRPr lang="es-ES"/>
            </a:p>
          </p:txBody>
        </p:sp>
        <p:sp>
          <p:nvSpPr>
            <p:cNvPr id="23" name="Subtítulo 5">
              <a:extLst>
                <a:ext uri="{FF2B5EF4-FFF2-40B4-BE49-F238E27FC236}">
                  <a16:creationId xmlns:a16="http://schemas.microsoft.com/office/drawing/2014/main" id="{C3DF0416-80CC-7CB8-B73F-73DD18FEE271}"/>
                </a:ext>
              </a:extLst>
            </p:cNvPr>
            <p:cNvSpPr txBox="1">
              <a:spLocks/>
            </p:cNvSpPr>
            <p:nvPr/>
          </p:nvSpPr>
          <p:spPr>
            <a:xfrm>
              <a:off x="2364680" y="2914717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Contactos</a:t>
              </a:r>
              <a:endParaRPr lang="es-ES"/>
            </a:p>
          </p:txBody>
        </p:sp>
        <p:sp>
          <p:nvSpPr>
            <p:cNvPr id="24" name="Subtítulo 5">
              <a:extLst>
                <a:ext uri="{FF2B5EF4-FFF2-40B4-BE49-F238E27FC236}">
                  <a16:creationId xmlns:a16="http://schemas.microsoft.com/office/drawing/2014/main" id="{C6194E84-D241-269D-F55D-2A932DE1D1C3}"/>
                </a:ext>
              </a:extLst>
            </p:cNvPr>
            <p:cNvSpPr txBox="1">
              <a:spLocks/>
            </p:cNvSpPr>
            <p:nvPr/>
          </p:nvSpPr>
          <p:spPr>
            <a:xfrm>
              <a:off x="2371910" y="2728858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Harremanetarako</a:t>
              </a:r>
              <a:endParaRPr lang="es-ES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96916D77-AA6E-4B97-5DD0-4EA1EA8825D6}"/>
              </a:ext>
            </a:extLst>
          </p:cNvPr>
          <p:cNvGrpSpPr/>
          <p:nvPr/>
        </p:nvGrpSpPr>
        <p:grpSpPr>
          <a:xfrm>
            <a:off x="1466529" y="3645505"/>
            <a:ext cx="466066" cy="426377"/>
            <a:chOff x="1415159" y="1376629"/>
            <a:chExt cx="466066" cy="426377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9C6973F5-7C4D-6C73-DA0F-0FE0EBC4A141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CC37247C-2D86-BC13-7CCD-8EA0589867EB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03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1" name="Subtítulo 5">
            <a:extLst>
              <a:ext uri="{FF2B5EF4-FFF2-40B4-BE49-F238E27FC236}">
                <a16:creationId xmlns:a16="http://schemas.microsoft.com/office/drawing/2014/main" id="{FB198292-E20A-4209-9E56-20A82B8A249C}"/>
              </a:ext>
            </a:extLst>
          </p:cNvPr>
          <p:cNvSpPr txBox="1">
            <a:spLocks/>
          </p:cNvSpPr>
          <p:nvPr/>
        </p:nvSpPr>
        <p:spPr>
          <a:xfrm>
            <a:off x="2003884" y="4026287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Doctoral School (</a:t>
            </a:r>
            <a:r>
              <a:rPr lang="en-GB" sz="1200" err="1">
                <a:latin typeface="EHUSans"/>
                <a:cs typeface="Times New Roman"/>
              </a:rPr>
              <a:t>DOKe</a:t>
            </a:r>
            <a:r>
              <a:rPr lang="en-GB" sz="1200">
                <a:latin typeface="EHUSans"/>
                <a:cs typeface="Times New Roman"/>
              </a:rPr>
              <a:t>)</a:t>
            </a:r>
          </a:p>
        </p:txBody>
      </p:sp>
      <p:sp>
        <p:nvSpPr>
          <p:cNvPr id="32" name="Subtítulo 5">
            <a:extLst>
              <a:ext uri="{FF2B5EF4-FFF2-40B4-BE49-F238E27FC236}">
                <a16:creationId xmlns:a16="http://schemas.microsoft.com/office/drawing/2014/main" id="{83E6E640-0791-19D0-117D-DBD75B84DAD0}"/>
              </a:ext>
            </a:extLst>
          </p:cNvPr>
          <p:cNvSpPr txBox="1">
            <a:spLocks/>
          </p:cNvSpPr>
          <p:nvPr/>
        </p:nvSpPr>
        <p:spPr>
          <a:xfrm>
            <a:off x="1996523" y="3830830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Escuela de doctorado (DOKe)</a:t>
            </a:r>
            <a:endParaRPr lang="es-ES" sz="1200"/>
          </a:p>
        </p:txBody>
      </p:sp>
      <p:sp>
        <p:nvSpPr>
          <p:cNvPr id="33" name="Subtítulo 5">
            <a:extLst>
              <a:ext uri="{FF2B5EF4-FFF2-40B4-BE49-F238E27FC236}">
                <a16:creationId xmlns:a16="http://schemas.microsoft.com/office/drawing/2014/main" id="{03E69330-96A8-06AD-B079-41E8D6666B3F}"/>
              </a:ext>
            </a:extLst>
          </p:cNvPr>
          <p:cNvSpPr txBox="1">
            <a:spLocks/>
          </p:cNvSpPr>
          <p:nvPr/>
        </p:nvSpPr>
        <p:spPr>
          <a:xfrm>
            <a:off x="2003753" y="3644971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Doktorego Eskola (DOKe)</a:t>
            </a:r>
            <a:endParaRPr lang="en-GB" sz="1200">
              <a:solidFill>
                <a:srgbClr val="2AB0B0"/>
              </a:solidFill>
              <a:latin typeface="EHUSerif"/>
              <a:cs typeface="Times New Roman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20EBF67-F21D-D9C8-9F4C-F181A2D74D39}"/>
              </a:ext>
            </a:extLst>
          </p:cNvPr>
          <p:cNvGrpSpPr/>
          <p:nvPr/>
        </p:nvGrpSpPr>
        <p:grpSpPr>
          <a:xfrm>
            <a:off x="1466527" y="4458875"/>
            <a:ext cx="466066" cy="426377"/>
            <a:chOff x="1415159" y="1376629"/>
            <a:chExt cx="466066" cy="426377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2A0D5F8D-64D3-458A-628A-809104E915D1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981D11F-E23F-77A6-FD4D-D6DAF5C28D0A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04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9" name="Subtítulo 5">
            <a:extLst>
              <a:ext uri="{FF2B5EF4-FFF2-40B4-BE49-F238E27FC236}">
                <a16:creationId xmlns:a16="http://schemas.microsoft.com/office/drawing/2014/main" id="{C8EE1E72-6E3A-0BA6-7145-BCC52F206B11}"/>
              </a:ext>
            </a:extLst>
          </p:cNvPr>
          <p:cNvSpPr txBox="1">
            <a:spLocks/>
          </p:cNvSpPr>
          <p:nvPr/>
        </p:nvSpPr>
        <p:spPr>
          <a:xfrm>
            <a:off x="2003883" y="4839657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Web-sites</a:t>
            </a:r>
          </a:p>
        </p:txBody>
      </p:sp>
      <p:sp>
        <p:nvSpPr>
          <p:cNvPr id="40" name="Subtítulo 5">
            <a:extLst>
              <a:ext uri="{FF2B5EF4-FFF2-40B4-BE49-F238E27FC236}">
                <a16:creationId xmlns:a16="http://schemas.microsoft.com/office/drawing/2014/main" id="{7B09330F-1449-5172-94C0-EB2C38DF5274}"/>
              </a:ext>
            </a:extLst>
          </p:cNvPr>
          <p:cNvSpPr txBox="1">
            <a:spLocks/>
          </p:cNvSpPr>
          <p:nvPr/>
        </p:nvSpPr>
        <p:spPr>
          <a:xfrm>
            <a:off x="1996522" y="4644200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Páginas web</a:t>
            </a:r>
          </a:p>
        </p:txBody>
      </p:sp>
      <p:sp>
        <p:nvSpPr>
          <p:cNvPr id="41" name="Subtítulo 5">
            <a:extLst>
              <a:ext uri="{FF2B5EF4-FFF2-40B4-BE49-F238E27FC236}">
                <a16:creationId xmlns:a16="http://schemas.microsoft.com/office/drawing/2014/main" id="{8FE9E7A3-5320-ED13-D5DD-F0D97E43072C}"/>
              </a:ext>
            </a:extLst>
          </p:cNvPr>
          <p:cNvSpPr txBox="1">
            <a:spLocks/>
          </p:cNvSpPr>
          <p:nvPr/>
        </p:nvSpPr>
        <p:spPr>
          <a:xfrm>
            <a:off x="2003752" y="4458341"/>
            <a:ext cx="1478945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Web-guneak</a:t>
            </a: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00F10AA3-064F-2B11-62DB-8786F9D4B7AE}"/>
              </a:ext>
            </a:extLst>
          </p:cNvPr>
          <p:cNvGrpSpPr/>
          <p:nvPr/>
        </p:nvGrpSpPr>
        <p:grpSpPr>
          <a:xfrm>
            <a:off x="4993990" y="2018763"/>
            <a:ext cx="466066" cy="426377"/>
            <a:chOff x="1415159" y="1376629"/>
            <a:chExt cx="466066" cy="426377"/>
          </a:xfrm>
        </p:grpSpPr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AB8FF6B9-8A99-3029-1F17-58B49FCCD7C5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7D44E5F3-4552-E912-D122-B6B8BF43846F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05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157D7DEF-02D7-63D4-72FB-CA511682AFED}"/>
              </a:ext>
            </a:extLst>
          </p:cNvPr>
          <p:cNvGrpSpPr/>
          <p:nvPr/>
        </p:nvGrpSpPr>
        <p:grpSpPr>
          <a:xfrm>
            <a:off x="5523983" y="2018229"/>
            <a:ext cx="2975927" cy="569102"/>
            <a:chOff x="2364681" y="1710005"/>
            <a:chExt cx="2975927" cy="569102"/>
          </a:xfrm>
        </p:grpSpPr>
        <p:sp>
          <p:nvSpPr>
            <p:cNvPr id="66" name="Subtítulo 5">
              <a:extLst>
                <a:ext uri="{FF2B5EF4-FFF2-40B4-BE49-F238E27FC236}">
                  <a16:creationId xmlns:a16="http://schemas.microsoft.com/office/drawing/2014/main" id="{F9E9994C-6751-61F9-4129-C4705D78906C}"/>
                </a:ext>
              </a:extLst>
            </p:cNvPr>
            <p:cNvSpPr txBox="1">
              <a:spLocks/>
            </p:cNvSpPr>
            <p:nvPr/>
          </p:nvSpPr>
          <p:spPr>
            <a:xfrm>
              <a:off x="2372042" y="2091321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Regulations</a:t>
              </a:r>
              <a:endParaRPr lang="es-ES"/>
            </a:p>
          </p:txBody>
        </p:sp>
        <p:sp>
          <p:nvSpPr>
            <p:cNvPr id="67" name="Subtítulo 5">
              <a:extLst>
                <a:ext uri="{FF2B5EF4-FFF2-40B4-BE49-F238E27FC236}">
                  <a16:creationId xmlns:a16="http://schemas.microsoft.com/office/drawing/2014/main" id="{F89D3A57-D3AE-FBB8-B730-3179BCAEC18F}"/>
                </a:ext>
              </a:extLst>
            </p:cNvPr>
            <p:cNvSpPr txBox="1">
              <a:spLocks/>
            </p:cNvSpPr>
            <p:nvPr/>
          </p:nvSpPr>
          <p:spPr>
            <a:xfrm>
              <a:off x="2364681" y="1895864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Normativas</a:t>
              </a:r>
              <a:endParaRPr lang="es-ES"/>
            </a:p>
          </p:txBody>
        </p:sp>
        <p:sp>
          <p:nvSpPr>
            <p:cNvPr id="68" name="Subtítulo 5">
              <a:extLst>
                <a:ext uri="{FF2B5EF4-FFF2-40B4-BE49-F238E27FC236}">
                  <a16:creationId xmlns:a16="http://schemas.microsoft.com/office/drawing/2014/main" id="{D255ACA5-789F-76B2-C9CA-93FB287F5CAF}"/>
                </a:ext>
              </a:extLst>
            </p:cNvPr>
            <p:cNvSpPr txBox="1">
              <a:spLocks/>
            </p:cNvSpPr>
            <p:nvPr/>
          </p:nvSpPr>
          <p:spPr>
            <a:xfrm>
              <a:off x="2371911" y="1710005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Araudiak</a:t>
              </a:r>
              <a:endParaRPr lang="es-ES"/>
            </a:p>
          </p:txBody>
        </p: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B1C9AEE1-7E59-4E67-E0EC-170C53EE94B3}"/>
              </a:ext>
            </a:extLst>
          </p:cNvPr>
          <p:cNvGrpSpPr/>
          <p:nvPr/>
        </p:nvGrpSpPr>
        <p:grpSpPr>
          <a:xfrm>
            <a:off x="4993989" y="2849256"/>
            <a:ext cx="466066" cy="426377"/>
            <a:chOff x="1415159" y="1376629"/>
            <a:chExt cx="466066" cy="426377"/>
          </a:xfrm>
        </p:grpSpPr>
        <p:sp>
          <p:nvSpPr>
            <p:cNvPr id="70" name="Elipse 69">
              <a:extLst>
                <a:ext uri="{FF2B5EF4-FFF2-40B4-BE49-F238E27FC236}">
                  <a16:creationId xmlns:a16="http://schemas.microsoft.com/office/drawing/2014/main" id="{79135440-8C0C-CA21-EE53-D88A0FA7D474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6A458E8B-CBAC-BE25-43DE-89C5B788CE67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06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3" name="Subtítulo 5">
            <a:extLst>
              <a:ext uri="{FF2B5EF4-FFF2-40B4-BE49-F238E27FC236}">
                <a16:creationId xmlns:a16="http://schemas.microsoft.com/office/drawing/2014/main" id="{7566B1F1-5635-F67E-8C1D-1B3810270E07}"/>
              </a:ext>
            </a:extLst>
          </p:cNvPr>
          <p:cNvSpPr txBox="1">
            <a:spLocks/>
          </p:cNvSpPr>
          <p:nvPr/>
        </p:nvSpPr>
        <p:spPr>
          <a:xfrm>
            <a:off x="5531344" y="3230038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Duration, leaves and extensions</a:t>
            </a:r>
            <a:endParaRPr lang="es-ES"/>
          </a:p>
        </p:txBody>
      </p:sp>
      <p:sp>
        <p:nvSpPr>
          <p:cNvPr id="74" name="Subtítulo 5">
            <a:extLst>
              <a:ext uri="{FF2B5EF4-FFF2-40B4-BE49-F238E27FC236}">
                <a16:creationId xmlns:a16="http://schemas.microsoft.com/office/drawing/2014/main" id="{4D0E848C-14A5-E4DC-FFD1-04E456C02D9E}"/>
              </a:ext>
            </a:extLst>
          </p:cNvPr>
          <p:cNvSpPr txBox="1">
            <a:spLocks/>
          </p:cNvSpPr>
          <p:nvPr/>
        </p:nvSpPr>
        <p:spPr>
          <a:xfrm>
            <a:off x="5523983" y="3034581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Duración, bajas y prórrogas</a:t>
            </a:r>
          </a:p>
        </p:txBody>
      </p:sp>
      <p:sp>
        <p:nvSpPr>
          <p:cNvPr id="75" name="Subtítulo 5">
            <a:extLst>
              <a:ext uri="{FF2B5EF4-FFF2-40B4-BE49-F238E27FC236}">
                <a16:creationId xmlns:a16="http://schemas.microsoft.com/office/drawing/2014/main" id="{AA173C09-0D2B-819C-5DEA-7F4859C7AEF5}"/>
              </a:ext>
            </a:extLst>
          </p:cNvPr>
          <p:cNvSpPr txBox="1">
            <a:spLocks/>
          </p:cNvSpPr>
          <p:nvPr/>
        </p:nvSpPr>
        <p:spPr>
          <a:xfrm>
            <a:off x="5531213" y="2848722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Iraupena, bajak eta luzapenak</a:t>
            </a:r>
            <a:endParaRPr lang="es-ES"/>
          </a:p>
        </p:txBody>
      </p:sp>
      <p:grpSp>
        <p:nvGrpSpPr>
          <p:cNvPr id="76" name="Grupo 75">
            <a:extLst>
              <a:ext uri="{FF2B5EF4-FFF2-40B4-BE49-F238E27FC236}">
                <a16:creationId xmlns:a16="http://schemas.microsoft.com/office/drawing/2014/main" id="{8DD63336-082E-CCBE-BD96-05E364F138DE}"/>
              </a:ext>
            </a:extLst>
          </p:cNvPr>
          <p:cNvGrpSpPr/>
          <p:nvPr/>
        </p:nvGrpSpPr>
        <p:grpSpPr>
          <a:xfrm>
            <a:off x="4993989" y="3645504"/>
            <a:ext cx="466066" cy="426377"/>
            <a:chOff x="1415159" y="1376629"/>
            <a:chExt cx="466066" cy="426377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B715C382-1DC6-1CBA-E26D-4757F78E414D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F41ED03C-5B9D-F362-DF80-7F60AFCB2246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07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9" name="Subtítulo 5">
            <a:extLst>
              <a:ext uri="{FF2B5EF4-FFF2-40B4-BE49-F238E27FC236}">
                <a16:creationId xmlns:a16="http://schemas.microsoft.com/office/drawing/2014/main" id="{275250D0-C471-B04E-BCD3-7D2B1A48D811}"/>
              </a:ext>
            </a:extLst>
          </p:cNvPr>
          <p:cNvSpPr txBox="1">
            <a:spLocks/>
          </p:cNvSpPr>
          <p:nvPr/>
        </p:nvSpPr>
        <p:spPr>
          <a:xfrm>
            <a:off x="5531344" y="4017725"/>
            <a:ext cx="1615045" cy="204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Training</a:t>
            </a:r>
            <a:endParaRPr lang="es-ES"/>
          </a:p>
        </p:txBody>
      </p:sp>
      <p:sp>
        <p:nvSpPr>
          <p:cNvPr id="80" name="Subtítulo 5">
            <a:extLst>
              <a:ext uri="{FF2B5EF4-FFF2-40B4-BE49-F238E27FC236}">
                <a16:creationId xmlns:a16="http://schemas.microsoft.com/office/drawing/2014/main" id="{31CA13F3-2F0E-F394-A96A-C20F3C10ADDB}"/>
              </a:ext>
            </a:extLst>
          </p:cNvPr>
          <p:cNvSpPr txBox="1">
            <a:spLocks/>
          </p:cNvSpPr>
          <p:nvPr/>
        </p:nvSpPr>
        <p:spPr>
          <a:xfrm>
            <a:off x="5523983" y="3830829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Formación</a:t>
            </a:r>
          </a:p>
        </p:txBody>
      </p:sp>
      <p:sp>
        <p:nvSpPr>
          <p:cNvPr id="81" name="Subtítulo 5">
            <a:extLst>
              <a:ext uri="{FF2B5EF4-FFF2-40B4-BE49-F238E27FC236}">
                <a16:creationId xmlns:a16="http://schemas.microsoft.com/office/drawing/2014/main" id="{5CC68757-86C5-B4A2-8D02-D14587BC3C69}"/>
              </a:ext>
            </a:extLst>
          </p:cNvPr>
          <p:cNvSpPr txBox="1">
            <a:spLocks/>
          </p:cNvSpPr>
          <p:nvPr/>
        </p:nvSpPr>
        <p:spPr>
          <a:xfrm>
            <a:off x="5531213" y="3644970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Prestakuntza</a:t>
            </a:r>
            <a:endParaRPr lang="es-ES"/>
          </a:p>
        </p:txBody>
      </p:sp>
      <p:grpSp>
        <p:nvGrpSpPr>
          <p:cNvPr id="82" name="Grupo 81">
            <a:extLst>
              <a:ext uri="{FF2B5EF4-FFF2-40B4-BE49-F238E27FC236}">
                <a16:creationId xmlns:a16="http://schemas.microsoft.com/office/drawing/2014/main" id="{0778EC4D-C228-1048-F79A-114DD193ED97}"/>
              </a:ext>
            </a:extLst>
          </p:cNvPr>
          <p:cNvGrpSpPr/>
          <p:nvPr/>
        </p:nvGrpSpPr>
        <p:grpSpPr>
          <a:xfrm>
            <a:off x="4993987" y="4458874"/>
            <a:ext cx="466066" cy="426377"/>
            <a:chOff x="1415159" y="1376629"/>
            <a:chExt cx="466066" cy="426377"/>
          </a:xfrm>
        </p:grpSpPr>
        <p:sp>
          <p:nvSpPr>
            <p:cNvPr id="83" name="Elipse 82">
              <a:extLst>
                <a:ext uri="{FF2B5EF4-FFF2-40B4-BE49-F238E27FC236}">
                  <a16:creationId xmlns:a16="http://schemas.microsoft.com/office/drawing/2014/main" id="{6206B7BA-FB43-7187-795B-AA73DBEE7A1D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75D32E2A-04DC-48B1-94AB-8C014BB7FC80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08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5" name="Subtítulo 5">
            <a:extLst>
              <a:ext uri="{FF2B5EF4-FFF2-40B4-BE49-F238E27FC236}">
                <a16:creationId xmlns:a16="http://schemas.microsoft.com/office/drawing/2014/main" id="{1E0F5872-04DE-C061-9C01-D3110B88E981}"/>
              </a:ext>
            </a:extLst>
          </p:cNvPr>
          <p:cNvSpPr txBox="1">
            <a:spLocks/>
          </p:cNvSpPr>
          <p:nvPr/>
        </p:nvSpPr>
        <p:spPr>
          <a:xfrm>
            <a:off x="5531343" y="4839656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Evaluation</a:t>
            </a:r>
          </a:p>
        </p:txBody>
      </p:sp>
      <p:sp>
        <p:nvSpPr>
          <p:cNvPr id="86" name="Subtítulo 5">
            <a:extLst>
              <a:ext uri="{FF2B5EF4-FFF2-40B4-BE49-F238E27FC236}">
                <a16:creationId xmlns:a16="http://schemas.microsoft.com/office/drawing/2014/main" id="{86905106-9AE0-F5D0-4805-3B6EC016496D}"/>
              </a:ext>
            </a:extLst>
          </p:cNvPr>
          <p:cNvSpPr txBox="1">
            <a:spLocks/>
          </p:cNvSpPr>
          <p:nvPr/>
        </p:nvSpPr>
        <p:spPr>
          <a:xfrm>
            <a:off x="5523982" y="4644199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Evaluación</a:t>
            </a:r>
          </a:p>
        </p:txBody>
      </p:sp>
      <p:sp>
        <p:nvSpPr>
          <p:cNvPr id="87" name="Subtítulo 5">
            <a:extLst>
              <a:ext uri="{FF2B5EF4-FFF2-40B4-BE49-F238E27FC236}">
                <a16:creationId xmlns:a16="http://schemas.microsoft.com/office/drawing/2014/main" id="{4260C8EE-1862-238C-E0C4-713E1F61AAC7}"/>
              </a:ext>
            </a:extLst>
          </p:cNvPr>
          <p:cNvSpPr txBox="1">
            <a:spLocks/>
          </p:cNvSpPr>
          <p:nvPr/>
        </p:nvSpPr>
        <p:spPr>
          <a:xfrm>
            <a:off x="5531212" y="4458340"/>
            <a:ext cx="1478945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Ebaluaketa</a:t>
            </a:r>
            <a:endParaRPr lang="es-ES"/>
          </a:p>
        </p:txBody>
      </p:sp>
      <p:grpSp>
        <p:nvGrpSpPr>
          <p:cNvPr id="88" name="Grupo 87">
            <a:extLst>
              <a:ext uri="{FF2B5EF4-FFF2-40B4-BE49-F238E27FC236}">
                <a16:creationId xmlns:a16="http://schemas.microsoft.com/office/drawing/2014/main" id="{D91D91E6-A912-01CE-BDA7-CBD325C886D5}"/>
              </a:ext>
            </a:extLst>
          </p:cNvPr>
          <p:cNvGrpSpPr/>
          <p:nvPr/>
        </p:nvGrpSpPr>
        <p:grpSpPr>
          <a:xfrm>
            <a:off x="8238911" y="1975953"/>
            <a:ext cx="466066" cy="426377"/>
            <a:chOff x="1415159" y="1376629"/>
            <a:chExt cx="466066" cy="426377"/>
          </a:xfrm>
        </p:grpSpPr>
        <p:sp>
          <p:nvSpPr>
            <p:cNvPr id="89" name="Elipse 88">
              <a:extLst>
                <a:ext uri="{FF2B5EF4-FFF2-40B4-BE49-F238E27FC236}">
                  <a16:creationId xmlns:a16="http://schemas.microsoft.com/office/drawing/2014/main" id="{21C765A5-4DC7-C98D-5E1D-BABD64E91160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DC098304-5574-5794-53C3-E6739F872771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09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1" name="Grupo 90">
            <a:extLst>
              <a:ext uri="{FF2B5EF4-FFF2-40B4-BE49-F238E27FC236}">
                <a16:creationId xmlns:a16="http://schemas.microsoft.com/office/drawing/2014/main" id="{96D409B6-9B23-8CED-1A27-612423FB0A30}"/>
              </a:ext>
            </a:extLst>
          </p:cNvPr>
          <p:cNvGrpSpPr/>
          <p:nvPr/>
        </p:nvGrpSpPr>
        <p:grpSpPr>
          <a:xfrm>
            <a:off x="8768904" y="1975419"/>
            <a:ext cx="2975927" cy="569102"/>
            <a:chOff x="2364681" y="1710005"/>
            <a:chExt cx="2975927" cy="569102"/>
          </a:xfrm>
        </p:grpSpPr>
        <p:sp>
          <p:nvSpPr>
            <p:cNvPr id="92" name="Subtítulo 5">
              <a:extLst>
                <a:ext uri="{FF2B5EF4-FFF2-40B4-BE49-F238E27FC236}">
                  <a16:creationId xmlns:a16="http://schemas.microsoft.com/office/drawing/2014/main" id="{B9753A80-55DA-9F85-7AFC-FC0CBB3D4171}"/>
                </a:ext>
              </a:extLst>
            </p:cNvPr>
            <p:cNvSpPr txBox="1">
              <a:spLocks/>
            </p:cNvSpPr>
            <p:nvPr/>
          </p:nvSpPr>
          <p:spPr>
            <a:xfrm>
              <a:off x="2372042" y="2091321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Internships and collaborations</a:t>
              </a:r>
              <a:endParaRPr lang="es-ES"/>
            </a:p>
          </p:txBody>
        </p:sp>
        <p:sp>
          <p:nvSpPr>
            <p:cNvPr id="93" name="Subtítulo 5">
              <a:extLst>
                <a:ext uri="{FF2B5EF4-FFF2-40B4-BE49-F238E27FC236}">
                  <a16:creationId xmlns:a16="http://schemas.microsoft.com/office/drawing/2014/main" id="{7F1ADF4A-4B04-6A50-281F-C9812DBD7B42}"/>
                </a:ext>
              </a:extLst>
            </p:cNvPr>
            <p:cNvSpPr txBox="1">
              <a:spLocks/>
            </p:cNvSpPr>
            <p:nvPr/>
          </p:nvSpPr>
          <p:spPr>
            <a:xfrm>
              <a:off x="2364681" y="1895864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Prácticas y colaboraciones</a:t>
              </a:r>
              <a:endParaRPr lang="es-ES"/>
            </a:p>
          </p:txBody>
        </p:sp>
        <p:sp>
          <p:nvSpPr>
            <p:cNvPr id="94" name="Subtítulo 5">
              <a:extLst>
                <a:ext uri="{FF2B5EF4-FFF2-40B4-BE49-F238E27FC236}">
                  <a16:creationId xmlns:a16="http://schemas.microsoft.com/office/drawing/2014/main" id="{7BE54537-497D-2F43-4C2D-1C408AC927FE}"/>
                </a:ext>
              </a:extLst>
            </p:cNvPr>
            <p:cNvSpPr txBox="1">
              <a:spLocks/>
            </p:cNvSpPr>
            <p:nvPr/>
          </p:nvSpPr>
          <p:spPr>
            <a:xfrm>
              <a:off x="2371911" y="1710005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Praktikak eta kolaborazioak</a:t>
              </a:r>
            </a:p>
          </p:txBody>
        </p: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5FEDACD5-5A58-4127-A8E9-46339E00DFAC}"/>
              </a:ext>
            </a:extLst>
          </p:cNvPr>
          <p:cNvGrpSpPr/>
          <p:nvPr/>
        </p:nvGrpSpPr>
        <p:grpSpPr>
          <a:xfrm>
            <a:off x="8238910" y="2806446"/>
            <a:ext cx="466066" cy="426377"/>
            <a:chOff x="1415159" y="1376629"/>
            <a:chExt cx="466066" cy="426377"/>
          </a:xfrm>
        </p:grpSpPr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FB5CFF16-BF7A-5947-BEF4-BBEE75528BDA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7" name="CuadroTexto 96">
              <a:extLst>
                <a:ext uri="{FF2B5EF4-FFF2-40B4-BE49-F238E27FC236}">
                  <a16:creationId xmlns:a16="http://schemas.microsoft.com/office/drawing/2014/main" id="{0FA0479B-0708-CAD4-FC66-227D98E63D68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10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8" name="Subtítulo 5">
            <a:extLst>
              <a:ext uri="{FF2B5EF4-FFF2-40B4-BE49-F238E27FC236}">
                <a16:creationId xmlns:a16="http://schemas.microsoft.com/office/drawing/2014/main" id="{927A92C6-E6AC-FDE4-763E-F3955962CF33}"/>
              </a:ext>
            </a:extLst>
          </p:cNvPr>
          <p:cNvSpPr txBox="1">
            <a:spLocks/>
          </p:cNvSpPr>
          <p:nvPr/>
        </p:nvSpPr>
        <p:spPr>
          <a:xfrm>
            <a:off x="8776265" y="3187228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Internationalisation and mobility</a:t>
            </a:r>
          </a:p>
        </p:txBody>
      </p:sp>
      <p:sp>
        <p:nvSpPr>
          <p:cNvPr id="99" name="Subtítulo 5">
            <a:extLst>
              <a:ext uri="{FF2B5EF4-FFF2-40B4-BE49-F238E27FC236}">
                <a16:creationId xmlns:a16="http://schemas.microsoft.com/office/drawing/2014/main" id="{C345F4E2-8A58-4E4F-0120-AEA759067214}"/>
              </a:ext>
            </a:extLst>
          </p:cNvPr>
          <p:cNvSpPr txBox="1">
            <a:spLocks/>
          </p:cNvSpPr>
          <p:nvPr/>
        </p:nvSpPr>
        <p:spPr>
          <a:xfrm>
            <a:off x="8768904" y="2991771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Internacionalización y movilidad</a:t>
            </a:r>
          </a:p>
        </p:txBody>
      </p:sp>
      <p:sp>
        <p:nvSpPr>
          <p:cNvPr id="100" name="Subtítulo 5">
            <a:extLst>
              <a:ext uri="{FF2B5EF4-FFF2-40B4-BE49-F238E27FC236}">
                <a16:creationId xmlns:a16="http://schemas.microsoft.com/office/drawing/2014/main" id="{2B579A2B-4BBB-FDA7-A914-ED180E5C7866}"/>
              </a:ext>
            </a:extLst>
          </p:cNvPr>
          <p:cNvSpPr txBox="1">
            <a:spLocks/>
          </p:cNvSpPr>
          <p:nvPr/>
        </p:nvSpPr>
        <p:spPr>
          <a:xfrm>
            <a:off x="8776134" y="2805912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Nazioartekotze eta mugikortasuna</a:t>
            </a:r>
          </a:p>
        </p:txBody>
      </p: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383E2F30-1699-209B-3629-482DCA1AA67B}"/>
              </a:ext>
            </a:extLst>
          </p:cNvPr>
          <p:cNvGrpSpPr/>
          <p:nvPr/>
        </p:nvGrpSpPr>
        <p:grpSpPr>
          <a:xfrm>
            <a:off x="8238910" y="3602694"/>
            <a:ext cx="466066" cy="426377"/>
            <a:chOff x="1415159" y="1376629"/>
            <a:chExt cx="466066" cy="426377"/>
          </a:xfrm>
        </p:grpSpPr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7408A809-4A0F-F1C5-6557-7E8ED638F664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89A045BD-5DA0-C8C6-961A-1AB4566502F5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11</a:t>
              </a:r>
            </a:p>
          </p:txBody>
        </p:sp>
      </p:grpSp>
      <p:sp>
        <p:nvSpPr>
          <p:cNvPr id="104" name="Subtítulo 5">
            <a:extLst>
              <a:ext uri="{FF2B5EF4-FFF2-40B4-BE49-F238E27FC236}">
                <a16:creationId xmlns:a16="http://schemas.microsoft.com/office/drawing/2014/main" id="{19089FEF-69B8-087B-DFBB-6D20E712B16E}"/>
              </a:ext>
            </a:extLst>
          </p:cNvPr>
          <p:cNvSpPr txBox="1">
            <a:spLocks/>
          </p:cNvSpPr>
          <p:nvPr/>
        </p:nvSpPr>
        <p:spPr>
          <a:xfrm>
            <a:off x="8776265" y="3974915"/>
            <a:ext cx="1615045" cy="204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EHUSans"/>
                <a:cs typeface="Times New Roman"/>
              </a:rPr>
              <a:t>Thesis defence</a:t>
            </a:r>
            <a:endParaRPr lang="es-ES" dirty="0" err="1"/>
          </a:p>
        </p:txBody>
      </p:sp>
      <p:sp>
        <p:nvSpPr>
          <p:cNvPr id="105" name="Subtítulo 5">
            <a:extLst>
              <a:ext uri="{FF2B5EF4-FFF2-40B4-BE49-F238E27FC236}">
                <a16:creationId xmlns:a16="http://schemas.microsoft.com/office/drawing/2014/main" id="{12E87D14-A52D-4017-7948-24FA21A2EF65}"/>
              </a:ext>
            </a:extLst>
          </p:cNvPr>
          <p:cNvSpPr txBox="1">
            <a:spLocks/>
          </p:cNvSpPr>
          <p:nvPr/>
        </p:nvSpPr>
        <p:spPr>
          <a:xfrm>
            <a:off x="8768904" y="3788019"/>
            <a:ext cx="1547668" cy="22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Defensa de tesis</a:t>
            </a:r>
          </a:p>
        </p:txBody>
      </p:sp>
      <p:sp>
        <p:nvSpPr>
          <p:cNvPr id="106" name="Subtítulo 5">
            <a:extLst>
              <a:ext uri="{FF2B5EF4-FFF2-40B4-BE49-F238E27FC236}">
                <a16:creationId xmlns:a16="http://schemas.microsoft.com/office/drawing/2014/main" id="{B4EC9CFE-9212-BDCE-E46C-97DEDDFA410C}"/>
              </a:ext>
            </a:extLst>
          </p:cNvPr>
          <p:cNvSpPr txBox="1">
            <a:spLocks/>
          </p:cNvSpPr>
          <p:nvPr/>
        </p:nvSpPr>
        <p:spPr>
          <a:xfrm>
            <a:off x="8776134" y="3636406"/>
            <a:ext cx="1838540" cy="197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Tesiaren defentsa</a:t>
            </a:r>
          </a:p>
        </p:txBody>
      </p:sp>
      <p:grpSp>
        <p:nvGrpSpPr>
          <p:cNvPr id="107" name="Grupo 106">
            <a:extLst>
              <a:ext uri="{FF2B5EF4-FFF2-40B4-BE49-F238E27FC236}">
                <a16:creationId xmlns:a16="http://schemas.microsoft.com/office/drawing/2014/main" id="{EC9BEB50-9DC9-EF3D-A2D6-855946F07C97}"/>
              </a:ext>
            </a:extLst>
          </p:cNvPr>
          <p:cNvGrpSpPr/>
          <p:nvPr/>
        </p:nvGrpSpPr>
        <p:grpSpPr>
          <a:xfrm>
            <a:off x="8238908" y="4416064"/>
            <a:ext cx="466066" cy="426377"/>
            <a:chOff x="1415159" y="1376629"/>
            <a:chExt cx="466066" cy="426377"/>
          </a:xfrm>
        </p:grpSpPr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D1A3FA3A-0121-73F1-023A-FB4669D02ADB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4F2AD906-C299-A266-7612-B3C7B9497F55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12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10" name="Subtítulo 5">
            <a:extLst>
              <a:ext uri="{FF2B5EF4-FFF2-40B4-BE49-F238E27FC236}">
                <a16:creationId xmlns:a16="http://schemas.microsoft.com/office/drawing/2014/main" id="{2F519CCE-A394-1F2D-3970-2B300DEECE08}"/>
              </a:ext>
            </a:extLst>
          </p:cNvPr>
          <p:cNvSpPr txBox="1">
            <a:spLocks/>
          </p:cNvSpPr>
          <p:nvPr/>
        </p:nvSpPr>
        <p:spPr>
          <a:xfrm>
            <a:off x="8776264" y="4779724"/>
            <a:ext cx="2813696" cy="17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Procedures and other information</a:t>
            </a:r>
          </a:p>
        </p:txBody>
      </p:sp>
      <p:sp>
        <p:nvSpPr>
          <p:cNvPr id="111" name="Subtítulo 5">
            <a:extLst>
              <a:ext uri="{FF2B5EF4-FFF2-40B4-BE49-F238E27FC236}">
                <a16:creationId xmlns:a16="http://schemas.microsoft.com/office/drawing/2014/main" id="{A47BB5BE-52D2-2DAA-6A46-8D84EB1EA8C1}"/>
              </a:ext>
            </a:extLst>
          </p:cNvPr>
          <p:cNvSpPr txBox="1">
            <a:spLocks/>
          </p:cNvSpPr>
          <p:nvPr/>
        </p:nvSpPr>
        <p:spPr>
          <a:xfrm>
            <a:off x="8768903" y="4609952"/>
            <a:ext cx="2968926" cy="169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Procedimientos y otra información</a:t>
            </a:r>
          </a:p>
        </p:txBody>
      </p:sp>
      <p:sp>
        <p:nvSpPr>
          <p:cNvPr id="112" name="Subtítulo 5">
            <a:extLst>
              <a:ext uri="{FF2B5EF4-FFF2-40B4-BE49-F238E27FC236}">
                <a16:creationId xmlns:a16="http://schemas.microsoft.com/office/drawing/2014/main" id="{E9443BBA-D86D-8CAC-BA4D-D420BF50C350}"/>
              </a:ext>
            </a:extLst>
          </p:cNvPr>
          <p:cNvSpPr txBox="1">
            <a:spLocks/>
          </p:cNvSpPr>
          <p:nvPr/>
        </p:nvSpPr>
        <p:spPr>
          <a:xfrm>
            <a:off x="8776133" y="4441215"/>
            <a:ext cx="2814585" cy="146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Izapideak eta informazio gehiago</a:t>
            </a:r>
          </a:p>
        </p:txBody>
      </p:sp>
      <p:pic>
        <p:nvPicPr>
          <p:cNvPr id="4" name="2 contents">
            <a:hlinkClick r:id="" action="ppaction://media"/>
            <a:extLst>
              <a:ext uri="{FF2B5EF4-FFF2-40B4-BE49-F238E27FC236}">
                <a16:creationId xmlns:a16="http://schemas.microsoft.com/office/drawing/2014/main" id="{0D05DB82-850D-59EA-F057-0FAD5FC87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75" y="573994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21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C9D1504-3D25-4CAC-C959-AB74BA1A40A3}"/>
              </a:ext>
            </a:extLst>
          </p:cNvPr>
          <p:cNvSpPr/>
          <p:nvPr/>
        </p:nvSpPr>
        <p:spPr>
          <a:xfrm>
            <a:off x="4011" y="4011"/>
            <a:ext cx="12183978" cy="6839952"/>
          </a:xfrm>
          <a:prstGeom prst="rect">
            <a:avLst/>
          </a:prstGeom>
          <a:solidFill>
            <a:srgbClr val="33CCCC">
              <a:alpha val="35000"/>
            </a:srgb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8564A1C-B6CD-FD8D-9969-791D59EA7C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F0627F8-7D03-7D9D-A631-2FF841FC4A4E}"/>
              </a:ext>
            </a:extLst>
          </p:cNvPr>
          <p:cNvSpPr/>
          <p:nvPr/>
        </p:nvSpPr>
        <p:spPr>
          <a:xfrm>
            <a:off x="2390" y="2264525"/>
            <a:ext cx="786405" cy="1505953"/>
          </a:xfrm>
          <a:prstGeom prst="rect">
            <a:avLst/>
          </a:prstGeom>
          <a:solidFill>
            <a:srgbClr val="33CCCC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6499D2E-C795-7581-8AFA-B7C613C33589}"/>
              </a:ext>
            </a:extLst>
          </p:cNvPr>
          <p:cNvGrpSpPr/>
          <p:nvPr/>
        </p:nvGrpSpPr>
        <p:grpSpPr>
          <a:xfrm>
            <a:off x="790075" y="4211"/>
            <a:ext cx="829214" cy="778201"/>
            <a:chOff x="2390" y="4211"/>
            <a:chExt cx="829214" cy="778201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C3C7116-BC38-0322-E963-87CD9904D1C5}"/>
                </a:ext>
              </a:extLst>
            </p:cNvPr>
            <p:cNvSpPr/>
            <p:nvPr/>
          </p:nvSpPr>
          <p:spPr>
            <a:xfrm>
              <a:off x="2390" y="4211"/>
              <a:ext cx="829214" cy="778201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CB4E608-9DA5-12C3-63B9-5194918FC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57" y="213580"/>
              <a:ext cx="520212" cy="40811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DF29B589-9FCD-139F-9C41-125A135F4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66" y="3769974"/>
            <a:ext cx="10012380" cy="2400300"/>
          </a:xfrm>
          <a:prstGeom prst="rect">
            <a:avLst/>
          </a:prstGeom>
        </p:spPr>
      </p:pic>
      <p:sp>
        <p:nvSpPr>
          <p:cNvPr id="13" name="Subtítulo 5">
            <a:extLst>
              <a:ext uri="{FF2B5EF4-FFF2-40B4-BE49-F238E27FC236}">
                <a16:creationId xmlns:a16="http://schemas.microsoft.com/office/drawing/2014/main" id="{8F80E4D9-666A-F0CF-B725-6F0BF8FCE3B5}"/>
              </a:ext>
            </a:extLst>
          </p:cNvPr>
          <p:cNvSpPr txBox="1">
            <a:spLocks/>
          </p:cNvSpPr>
          <p:nvPr/>
        </p:nvSpPr>
        <p:spPr>
          <a:xfrm>
            <a:off x="1370312" y="5259186"/>
            <a:ext cx="7882280" cy="60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4000">
                <a:latin typeface="EHUSans"/>
                <a:cs typeface="Times New Roman"/>
              </a:rPr>
              <a:t>Key aspects of the doctorate</a:t>
            </a:r>
          </a:p>
        </p:txBody>
      </p:sp>
      <p:sp>
        <p:nvSpPr>
          <p:cNvPr id="15" name="Subtítulo 5">
            <a:extLst>
              <a:ext uri="{FF2B5EF4-FFF2-40B4-BE49-F238E27FC236}">
                <a16:creationId xmlns:a16="http://schemas.microsoft.com/office/drawing/2014/main" id="{75E3C5D1-0BAA-AEB7-7F06-DC24EDD1742E}"/>
              </a:ext>
            </a:extLst>
          </p:cNvPr>
          <p:cNvSpPr txBox="1">
            <a:spLocks/>
          </p:cNvSpPr>
          <p:nvPr/>
        </p:nvSpPr>
        <p:spPr>
          <a:xfrm>
            <a:off x="1380075" y="4721257"/>
            <a:ext cx="7626544" cy="597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4000" b="1" noProof="1">
                <a:latin typeface="EHUSans"/>
                <a:cs typeface="Times New Roman"/>
              </a:rPr>
              <a:t>Aspectos clave del doctorado</a:t>
            </a:r>
            <a:endParaRPr lang="es-ES"/>
          </a:p>
        </p:txBody>
      </p:sp>
      <p:sp>
        <p:nvSpPr>
          <p:cNvPr id="17" name="Subtítulo 5">
            <a:extLst>
              <a:ext uri="{FF2B5EF4-FFF2-40B4-BE49-F238E27FC236}">
                <a16:creationId xmlns:a16="http://schemas.microsoft.com/office/drawing/2014/main" id="{5E2C6E54-A458-6EEB-AA00-07B0DEB62683}"/>
              </a:ext>
            </a:extLst>
          </p:cNvPr>
          <p:cNvSpPr txBox="1">
            <a:spLocks/>
          </p:cNvSpPr>
          <p:nvPr/>
        </p:nvSpPr>
        <p:spPr>
          <a:xfrm>
            <a:off x="1378742" y="4175802"/>
            <a:ext cx="9972247" cy="61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4000" noProof="1">
                <a:latin typeface="EHUSerif"/>
                <a:cs typeface="Times New Roman"/>
              </a:rPr>
              <a:t>Doktoregoaren funtsezko alderdiak</a:t>
            </a:r>
            <a:endParaRPr lang="en-GB" sz="4000">
              <a:latin typeface="EHUSerif"/>
              <a:cs typeface="Times New Roman"/>
            </a:endParaRPr>
          </a:p>
        </p:txBody>
      </p:sp>
      <p:pic>
        <p:nvPicPr>
          <p:cNvPr id="3" name="3 main aspects">
            <a:hlinkClick r:id="" action="ppaction://media"/>
            <a:extLst>
              <a:ext uri="{FF2B5EF4-FFF2-40B4-BE49-F238E27FC236}">
                <a16:creationId xmlns:a16="http://schemas.microsoft.com/office/drawing/2014/main" id="{2550E0DC-E1EF-4F04-B5EB-3251D0B2F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875" y="580344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18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59C1376B-5ACB-2F4F-93CA-1AE7852DF2BF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C07C713-198C-5F42-9678-90E55EB2FDA6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37E5C5-CF6F-2F41-BA42-FC9E221123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5AE0D37B-C788-6B46-AEB3-237E343D27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3223" y="13933"/>
            <a:ext cx="8229600" cy="1143000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s-ES" sz="2100">
                <a:solidFill>
                  <a:schemeClr val="bg1"/>
                </a:solidFill>
                <a:latin typeface="EHUSerif"/>
              </a:rPr>
              <a:t>DOKTOREGOA.</a:t>
            </a:r>
            <a:r>
              <a:rPr lang="es-ES" sz="2100" b="0">
                <a:latin typeface="EHUSerif"/>
              </a:rPr>
              <a:t> </a:t>
            </a:r>
            <a:r>
              <a:rPr lang="es-ES" sz="2100">
                <a:latin typeface="EHUSans"/>
              </a:rPr>
              <a:t>EL DOCTORADO.</a:t>
            </a:r>
            <a:r>
              <a:rPr lang="es-ES" sz="2100" b="0">
                <a:latin typeface="EHUSans"/>
              </a:rPr>
              <a:t>  DOCTORAL STUDIES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35AFA81-0A50-F843-AE6C-2C5D3CE07E2D}"/>
              </a:ext>
            </a:extLst>
          </p:cNvPr>
          <p:cNvGrpSpPr/>
          <p:nvPr/>
        </p:nvGrpSpPr>
        <p:grpSpPr>
          <a:xfrm>
            <a:off x="1852826" y="1555412"/>
            <a:ext cx="2179528" cy="1434935"/>
            <a:chOff x="613354" y="1988840"/>
            <a:chExt cx="2179528" cy="1434935"/>
          </a:xfrm>
        </p:grpSpPr>
        <p:sp>
          <p:nvSpPr>
            <p:cNvPr id="22" name="CuadroTexto 21"/>
            <p:cNvSpPr txBox="1"/>
            <p:nvPr/>
          </p:nvSpPr>
          <p:spPr>
            <a:xfrm>
              <a:off x="613354" y="2685113"/>
              <a:ext cx="2179528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400" u="none" err="1">
                  <a:solidFill>
                    <a:schemeClr val="accent1">
                      <a:lumMod val="50000"/>
                    </a:schemeClr>
                  </a:solidFill>
                  <a:latin typeface="EHUSerif"/>
                  <a:ea typeface="EHUSans"/>
                  <a:cs typeface="EHUSans"/>
                  <a:sym typeface="EHUSans"/>
                </a:rPr>
                <a:t>Doktoregaia</a:t>
              </a:r>
              <a:endPara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400" u="none">
                  <a:solidFill>
                    <a:schemeClr val="tx1"/>
                  </a:solidFill>
                  <a:latin typeface="EHUSans"/>
                </a:rPr>
                <a:t>Doctorando/a</a:t>
              </a:r>
              <a:br>
                <a:rPr lang="es-ES" sz="1400" b="0" u="none">
                  <a:latin typeface="EHUSans" panose="02000503050000020004" pitchFamily="2" charset="0"/>
                </a:rPr>
              </a:br>
              <a:r>
                <a:rPr lang="es-ES" sz="1400" b="0" u="none">
                  <a:solidFill>
                    <a:schemeClr val="tx1"/>
                  </a:solidFill>
                  <a:latin typeface="EHUSans"/>
                </a:rPr>
                <a:t>Doctoral candidate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884" y="1988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4" name="CuadroTexto 23"/>
          <p:cNvSpPr txBox="1"/>
          <p:nvPr/>
        </p:nvSpPr>
        <p:spPr>
          <a:xfrm>
            <a:off x="4615067" y="2009493"/>
            <a:ext cx="285258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PROGRAMA (DP)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/>
              </a:rPr>
              <a:t>PROGRAMA de doctorado (PD)</a:t>
            </a:r>
            <a:endParaRPr lang="es-ES" sz="1400" u="none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400" b="0" u="none">
                <a:solidFill>
                  <a:schemeClr val="tx1"/>
                </a:solidFill>
                <a:latin typeface="EHUSans"/>
              </a:rPr>
              <a:t>Doctoral PROGRAMME (DP)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4002814" y="2115472"/>
            <a:ext cx="462553" cy="38493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33CCC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7" name="Flecha derecha 36"/>
          <p:cNvSpPr/>
          <p:nvPr/>
        </p:nvSpPr>
        <p:spPr>
          <a:xfrm rot="5400000">
            <a:off x="5907867" y="3003393"/>
            <a:ext cx="433292" cy="3539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209A26-666A-9E43-AFCD-951DF3D67DDE}"/>
              </a:ext>
            </a:extLst>
          </p:cNvPr>
          <p:cNvSpPr txBox="1"/>
          <p:nvPr/>
        </p:nvSpPr>
        <p:spPr>
          <a:xfrm>
            <a:off x="8308680" y="1728344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F784090-BAFF-6BFB-8243-AD7939D9BC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29EECAED-FA7C-F641-0CD0-E827BA5D9706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36DB797-6B13-01A4-FBA0-AFA58B1C9538}"/>
              </a:ext>
            </a:extLst>
          </p:cNvPr>
          <p:cNvSpPr txBox="1"/>
          <p:nvPr/>
        </p:nvSpPr>
        <p:spPr>
          <a:xfrm>
            <a:off x="8444527" y="2284692"/>
            <a:ext cx="2272351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ESKOLA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/>
              </a:rPr>
              <a:t>ESCUELA de doctorado</a:t>
            </a:r>
            <a:endParaRPr lang="es-ES" sz="1400">
              <a:solidFill>
                <a:schemeClr val="tx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tx1"/>
                </a:solidFill>
                <a:latin typeface="EHUSans"/>
              </a:rPr>
              <a:t>Doctoral SCHOOL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9A5BF30-EF05-4160-14EF-82BFBDFF4F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984" y="4482797"/>
            <a:ext cx="879465" cy="755904"/>
          </a:xfrm>
          <a:prstGeom prst="rect">
            <a:avLst/>
          </a:prstGeom>
        </p:spPr>
      </p:pic>
      <p:sp>
        <p:nvSpPr>
          <p:cNvPr id="13" name="Rectángulo redondeado 59">
            <a:extLst>
              <a:ext uri="{FF2B5EF4-FFF2-40B4-BE49-F238E27FC236}">
                <a16:creationId xmlns:a16="http://schemas.microsoft.com/office/drawing/2014/main" id="{4B5E8CDB-2541-3CF9-C26C-A981B1D7BBD9}"/>
              </a:ext>
            </a:extLst>
          </p:cNvPr>
          <p:cNvSpPr/>
          <p:nvPr/>
        </p:nvSpPr>
        <p:spPr>
          <a:xfrm>
            <a:off x="8843474" y="4123215"/>
            <a:ext cx="2208978" cy="1656537"/>
          </a:xfrm>
          <a:prstGeom prst="roundRect">
            <a:avLst/>
          </a:prstGeom>
          <a:noFill/>
          <a:ln w="57150" cap="flat">
            <a:solidFill>
              <a:srgbClr val="33CCCC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Flecha derecha 36">
            <a:extLst>
              <a:ext uri="{FF2B5EF4-FFF2-40B4-BE49-F238E27FC236}">
                <a16:creationId xmlns:a16="http://schemas.microsoft.com/office/drawing/2014/main" id="{565BAC75-D2E8-CB61-1324-B2A6F74529A2}"/>
              </a:ext>
            </a:extLst>
          </p:cNvPr>
          <p:cNvSpPr/>
          <p:nvPr/>
        </p:nvSpPr>
        <p:spPr>
          <a:xfrm rot="5400000">
            <a:off x="9285842" y="3360580"/>
            <a:ext cx="603380" cy="36754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33CCC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Flecha derecha 1">
            <a:extLst>
              <a:ext uri="{FF2B5EF4-FFF2-40B4-BE49-F238E27FC236}">
                <a16:creationId xmlns:a16="http://schemas.microsoft.com/office/drawing/2014/main" id="{503B76DE-084B-C601-3537-3D896FD5D75E}"/>
              </a:ext>
            </a:extLst>
          </p:cNvPr>
          <p:cNvSpPr/>
          <p:nvPr/>
        </p:nvSpPr>
        <p:spPr>
          <a:xfrm>
            <a:off x="7669939" y="2086897"/>
            <a:ext cx="462553" cy="38493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33CCC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CuadroTexto 26">
            <a:extLst>
              <a:ext uri="{FF2B5EF4-FFF2-40B4-BE49-F238E27FC236}">
                <a16:creationId xmlns:a16="http://schemas.microsoft.com/office/drawing/2014/main" id="{DB1D05CC-B703-D953-BCBA-9DF131C76BE4}"/>
              </a:ext>
            </a:extLst>
          </p:cNvPr>
          <p:cNvSpPr txBox="1"/>
          <p:nvPr/>
        </p:nvSpPr>
        <p:spPr>
          <a:xfrm>
            <a:off x="6439176" y="4794459"/>
            <a:ext cx="194433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Director/a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S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upervisor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401FDC-429D-30BA-B810-6C2E33FB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574" y="3847188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CuadroTexto 30">
            <a:extLst>
              <a:ext uri="{FF2B5EF4-FFF2-40B4-BE49-F238E27FC236}">
                <a16:creationId xmlns:a16="http://schemas.microsoft.com/office/drawing/2014/main" id="{F516EEA4-82CD-B300-11A3-27FC7C94578B}"/>
              </a:ext>
            </a:extLst>
          </p:cNvPr>
          <p:cNvSpPr txBox="1"/>
          <p:nvPr/>
        </p:nvSpPr>
        <p:spPr>
          <a:xfrm>
            <a:off x="3821959" y="4584923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Batzorde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akademikoa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Comisión académica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u="none">
                <a:solidFill>
                  <a:schemeClr val="tx1"/>
                </a:solidFill>
                <a:latin typeface="EHUSans" panose="02000503050000020004" pitchFamily="50"/>
              </a:rPr>
              <a:t>A</a:t>
            </a:r>
            <a:r>
              <a:rPr kumimoji="0" lang="en-GB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cademic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 commitee</a:t>
            </a:r>
          </a:p>
        </p:txBody>
      </p:sp>
      <p:pic>
        <p:nvPicPr>
          <p:cNvPr id="33" name="Gráfico 13">
            <a:extLst>
              <a:ext uri="{FF2B5EF4-FFF2-40B4-BE49-F238E27FC236}">
                <a16:creationId xmlns:a16="http://schemas.microsoft.com/office/drawing/2014/main" id="{1E0FF0D4-C0FA-1C4F-B971-C3DB200A14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15885" y="3802024"/>
            <a:ext cx="986769" cy="986769"/>
          </a:xfrm>
          <a:prstGeom prst="rect">
            <a:avLst/>
          </a:prstGeom>
        </p:spPr>
      </p:pic>
      <p:grpSp>
        <p:nvGrpSpPr>
          <p:cNvPr id="34" name="Grupo 31">
            <a:extLst>
              <a:ext uri="{FF2B5EF4-FFF2-40B4-BE49-F238E27FC236}">
                <a16:creationId xmlns:a16="http://schemas.microsoft.com/office/drawing/2014/main" id="{3357F1C2-1659-C7C6-6B67-287C680875FC}"/>
              </a:ext>
            </a:extLst>
          </p:cNvPr>
          <p:cNvGrpSpPr/>
          <p:nvPr/>
        </p:nvGrpSpPr>
        <p:grpSpPr>
          <a:xfrm>
            <a:off x="2442733" y="3641601"/>
            <a:ext cx="1433694" cy="1299258"/>
            <a:chOff x="2442733" y="3641601"/>
            <a:chExt cx="1133069" cy="1133069"/>
          </a:xfrm>
        </p:grpSpPr>
        <p:pic>
          <p:nvPicPr>
            <p:cNvPr id="38" name="Imagen 32">
              <a:extLst>
                <a:ext uri="{FF2B5EF4-FFF2-40B4-BE49-F238E27FC236}">
                  <a16:creationId xmlns:a16="http://schemas.microsoft.com/office/drawing/2014/main" id="{2A7D4824-76DE-6ADC-0629-3393E4DA1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2733" y="3641601"/>
              <a:ext cx="1133069" cy="1133069"/>
            </a:xfrm>
            <a:prstGeom prst="rect">
              <a:avLst/>
            </a:prstGeom>
          </p:spPr>
        </p:pic>
        <p:pic>
          <p:nvPicPr>
            <p:cNvPr id="39" name="Imagen 35">
              <a:extLst>
                <a:ext uri="{FF2B5EF4-FFF2-40B4-BE49-F238E27FC236}">
                  <a16:creationId xmlns:a16="http://schemas.microsoft.com/office/drawing/2014/main" id="{9DC806EF-8438-5919-6A62-C5F60503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5918" y="4270614"/>
              <a:ext cx="340986" cy="340986"/>
            </a:xfrm>
            <a:prstGeom prst="rect">
              <a:avLst/>
            </a:prstGeom>
          </p:spPr>
        </p:pic>
      </p:grpSp>
      <p:sp>
        <p:nvSpPr>
          <p:cNvPr id="35" name="CuadroTexto 36">
            <a:extLst>
              <a:ext uri="{FF2B5EF4-FFF2-40B4-BE49-F238E27FC236}">
                <a16:creationId xmlns:a16="http://schemas.microsoft.com/office/drawing/2014/main" id="{F3DDA8C3-97F3-164E-CF1C-463367015731}"/>
              </a:ext>
            </a:extLst>
          </p:cNvPr>
          <p:cNvSpPr txBox="1"/>
          <p:nvPr/>
        </p:nvSpPr>
        <p:spPr>
          <a:xfrm>
            <a:off x="2232893" y="4846388"/>
            <a:ext cx="184730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Tutorea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>
                <a:solidFill>
                  <a:schemeClr val="tx1"/>
                </a:solidFill>
                <a:latin typeface="EHUSans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Arial"/>
              </a:rPr>
              <a:t>Tutor</a:t>
            </a:r>
            <a:endParaRPr lang="es-E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sp>
        <p:nvSpPr>
          <p:cNvPr id="36" name="Rectángulo redondeado 2">
            <a:extLst>
              <a:ext uri="{FF2B5EF4-FFF2-40B4-BE49-F238E27FC236}">
                <a16:creationId xmlns:a16="http://schemas.microsoft.com/office/drawing/2014/main" id="{73F2FEED-B7DD-A0D0-E2F7-03AE761AC665}"/>
              </a:ext>
            </a:extLst>
          </p:cNvPr>
          <p:cNvSpPr/>
          <p:nvPr/>
        </p:nvSpPr>
        <p:spPr>
          <a:xfrm>
            <a:off x="1887330" y="3595453"/>
            <a:ext cx="6662934" cy="2211323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0" name="media02">
            <a:hlinkClick r:id="" action="ppaction://media"/>
            <a:extLst>
              <a:ext uri="{FF2B5EF4-FFF2-40B4-BE49-F238E27FC236}">
                <a16:creationId xmlns:a16="http://schemas.microsoft.com/office/drawing/2014/main" id="{0190464F-2E3E-8C12-A0E6-C15A000CF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5361" y="573443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73532"/>
      </p:ext>
    </p:extLst>
  </p:cSld>
  <p:clrMapOvr>
    <a:masterClrMapping/>
  </p:clrMapOvr>
  <p:transition spd="med" advTm="3337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85360D7-0293-E88C-965E-F33FF4D5F0F5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9F4017E-6D0D-E05C-4FDE-4B010EF2EA2F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8D5A6C2-676F-00C0-AB50-B5AF3BD52B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4535EFC-328E-3460-0A3C-08EF450D9CD2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Flecha derecha 24"/>
          <p:cNvSpPr/>
          <p:nvPr/>
        </p:nvSpPr>
        <p:spPr>
          <a:xfrm>
            <a:off x="6630568" y="4309610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4169541" y="5207870"/>
            <a:ext cx="285258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accent5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Saila</a:t>
            </a:r>
            <a:endParaRPr lang="es-ES" sz="1400">
              <a:solidFill>
                <a:schemeClr val="accent5">
                  <a:lumMod val="50000"/>
                </a:schemeClr>
              </a:solidFill>
              <a:latin typeface="EHUSerif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/>
              </a:rPr>
              <a:t>Departamento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Department</a:t>
            </a:r>
            <a:endParaRPr lang="es-ES" sz="1400" b="0" u="none">
              <a:solidFill>
                <a:schemeClr val="tx1"/>
              </a:solidFill>
              <a:latin typeface="EHUSans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C627FA9-C6F9-5448-AB7E-CC968D1EF02F}"/>
              </a:ext>
            </a:extLst>
          </p:cNvPr>
          <p:cNvSpPr txBox="1"/>
          <p:nvPr/>
        </p:nvSpPr>
        <p:spPr>
          <a:xfrm>
            <a:off x="4101077" y="4137364"/>
            <a:ext cx="2649855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PROGRAMA</a:t>
            </a:r>
            <a:endParaRPr lang="es-ES" sz="1400">
              <a:solidFill>
                <a:schemeClr val="accent1">
                  <a:lumMod val="50000"/>
                </a:schemeClr>
              </a:solidFill>
              <a:latin typeface="EHUSerif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/>
              </a:rPr>
              <a:t>PROGRAMA de doctorado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tx1"/>
                </a:solidFill>
                <a:latin typeface="EHUSans"/>
              </a:rPr>
              <a:t>Doctoral PROGRAMME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8" name="Flecha derecha 67">
            <a:extLst>
              <a:ext uri="{FF2B5EF4-FFF2-40B4-BE49-F238E27FC236}">
                <a16:creationId xmlns:a16="http://schemas.microsoft.com/office/drawing/2014/main" id="{79223AC1-3184-1A40-BFDC-B9A821B6EFB6}"/>
              </a:ext>
            </a:extLst>
          </p:cNvPr>
          <p:cNvSpPr/>
          <p:nvPr/>
        </p:nvSpPr>
        <p:spPr>
          <a:xfrm>
            <a:off x="3442531" y="4264117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034BDE07-70FA-DE45-B3DE-60B11C9706F0}"/>
              </a:ext>
            </a:extLst>
          </p:cNvPr>
          <p:cNvSpPr txBox="1"/>
          <p:nvPr/>
        </p:nvSpPr>
        <p:spPr>
          <a:xfrm>
            <a:off x="998983" y="4856388"/>
            <a:ext cx="262474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Doktoregaia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/>
              <a:ea typeface="EHUSans"/>
              <a:cs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/>
              </a:rPr>
              <a:t>Doctorando/a</a:t>
            </a:r>
            <a:endParaRPr lang="es-ES" sz="1400" b="0" u="none">
              <a:solidFill>
                <a:schemeClr val="tx1"/>
              </a:solidFill>
              <a:latin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tx1"/>
                </a:solidFill>
                <a:latin typeface="EHUSans"/>
              </a:rPr>
              <a:t>Doctoral candidate</a:t>
            </a: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0F25BC9C-5F8C-4248-AFD8-83DB71C57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759" y="4003861"/>
            <a:ext cx="577668" cy="61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Flecha derecha 70">
            <a:extLst>
              <a:ext uri="{FF2B5EF4-FFF2-40B4-BE49-F238E27FC236}">
                <a16:creationId xmlns:a16="http://schemas.microsoft.com/office/drawing/2014/main" id="{C262443F-C693-194B-A530-4E4C0A84059D}"/>
              </a:ext>
            </a:extLst>
          </p:cNvPr>
          <p:cNvSpPr/>
          <p:nvPr/>
        </p:nvSpPr>
        <p:spPr>
          <a:xfrm>
            <a:off x="3414570" y="5529826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2" name="Flecha derecha 71">
            <a:extLst>
              <a:ext uri="{FF2B5EF4-FFF2-40B4-BE49-F238E27FC236}">
                <a16:creationId xmlns:a16="http://schemas.microsoft.com/office/drawing/2014/main" id="{3BB9C1A8-E6FA-0548-AD83-99A0D1DFD89C}"/>
              </a:ext>
            </a:extLst>
          </p:cNvPr>
          <p:cNvSpPr/>
          <p:nvPr/>
        </p:nvSpPr>
        <p:spPr>
          <a:xfrm>
            <a:off x="6667430" y="5459466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F66C3CB-E3FC-CA4C-8452-941DB2A967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851526" y="6516857"/>
            <a:ext cx="655305" cy="338554"/>
          </a:xfrm>
        </p:spPr>
        <p:txBody>
          <a:bodyPr/>
          <a:lstStyle/>
          <a:p>
            <a:fld id="{19816BBA-13A7-F243-AD9F-C62D9C856148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36B542-23FB-3248-973C-37A36D34CED5}"/>
              </a:ext>
            </a:extLst>
          </p:cNvPr>
          <p:cNvSpPr txBox="1"/>
          <p:nvPr/>
        </p:nvSpPr>
        <p:spPr>
          <a:xfrm>
            <a:off x="2799872" y="9038844"/>
            <a:ext cx="9239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2CD1AA6-64DD-4A23-E8C1-0C83BDD0F778}"/>
              </a:ext>
            </a:extLst>
          </p:cNvPr>
          <p:cNvSpPr txBox="1"/>
          <p:nvPr/>
        </p:nvSpPr>
        <p:spPr>
          <a:xfrm>
            <a:off x="7345822" y="4158724"/>
            <a:ext cx="111369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u="none" err="1">
                <a:latin typeface="EHUSans"/>
              </a:rPr>
              <a:t>DOKe</a:t>
            </a:r>
            <a:endParaRPr lang="es-ES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EF3361EB-B151-F2D9-9C27-5E12F70CE858}"/>
              </a:ext>
            </a:extLst>
          </p:cNvPr>
          <p:cNvSpPr txBox="1">
            <a:spLocks/>
          </p:cNvSpPr>
          <p:nvPr/>
        </p:nvSpPr>
        <p:spPr>
          <a:xfrm>
            <a:off x="1613223" y="13933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EHUSans" panose="02000503050000020004" pitchFamily="2" charset="0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s-ES" sz="2100">
                <a:solidFill>
                  <a:schemeClr val="bg1"/>
                </a:solidFill>
                <a:latin typeface="EHUSerif"/>
              </a:rPr>
              <a:t>DOKTOREGOA.</a:t>
            </a:r>
            <a:r>
              <a:rPr lang="es-ES" sz="2100" b="0">
                <a:latin typeface="EHUSerif"/>
              </a:rPr>
              <a:t> </a:t>
            </a:r>
            <a:r>
              <a:rPr lang="es-ES" sz="2100">
                <a:latin typeface="EHUSans"/>
              </a:rPr>
              <a:t>EL DOCTORADO.</a:t>
            </a:r>
            <a:r>
              <a:rPr lang="es-ES" sz="2100" b="0">
                <a:latin typeface="EHUSans"/>
              </a:rPr>
              <a:t>  DOCTORAL STUDIES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3BF130-3770-6950-D95A-40A7A8DD4036}"/>
              </a:ext>
            </a:extLst>
          </p:cNvPr>
          <p:cNvSpPr txBox="1"/>
          <p:nvPr/>
        </p:nvSpPr>
        <p:spPr>
          <a:xfrm>
            <a:off x="8461230" y="4158900"/>
            <a:ext cx="3360922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ESKOLA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/>
              </a:rPr>
              <a:t>ESCUELA de doctorado</a:t>
            </a:r>
            <a:endParaRPr lang="es-ES" sz="1400">
              <a:solidFill>
                <a:schemeClr val="tx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tx1"/>
                </a:solidFill>
                <a:latin typeface="EHUSans"/>
              </a:rPr>
              <a:t>Doctoral SCHOOL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6" name="Imagen 15" descr="Logotipo - Portal de marca de la UPV/EHU - EHU">
            <a:extLst>
              <a:ext uri="{FF2B5EF4-FFF2-40B4-BE49-F238E27FC236}">
                <a16:creationId xmlns:a16="http://schemas.microsoft.com/office/drawing/2014/main" id="{DE8324FB-FEB0-C353-002A-6190B09EF8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920" y="5146428"/>
            <a:ext cx="989814" cy="982823"/>
          </a:xfrm>
          <a:prstGeom prst="rect">
            <a:avLst/>
          </a:prstGeom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34B5D8B-81DA-7810-9921-A09A7074466A}"/>
              </a:ext>
            </a:extLst>
          </p:cNvPr>
          <p:cNvSpPr txBox="1"/>
          <p:nvPr/>
        </p:nvSpPr>
        <p:spPr>
          <a:xfrm>
            <a:off x="8461420" y="5152129"/>
            <a:ext cx="3382702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Euskal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Herriko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Unibertsitatea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/>
              </a:rPr>
              <a:t>Universidad del País Vasco</a:t>
            </a:r>
            <a:endParaRPr lang="es-ES" sz="1400">
              <a:solidFill>
                <a:schemeClr val="tx1"/>
              </a:solidFill>
            </a:endParaRPr>
          </a:p>
          <a:p>
            <a:pPr algn="l"/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University</a:t>
            </a:r>
            <a:r>
              <a:rPr lang="es-ES" sz="14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of</a:t>
            </a:r>
            <a:r>
              <a:rPr lang="es-ES" sz="14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the</a:t>
            </a:r>
            <a:r>
              <a:rPr lang="es-ES" sz="14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Basque</a:t>
            </a:r>
            <a:r>
              <a:rPr lang="es-ES" sz="1400" b="0" u="none">
                <a:solidFill>
                  <a:schemeClr val="tx1"/>
                </a:solidFill>
                <a:latin typeface="EHUSans"/>
              </a:rPr>
              <a:t> Country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Flecha derecha 36">
            <a:extLst>
              <a:ext uri="{FF2B5EF4-FFF2-40B4-BE49-F238E27FC236}">
                <a16:creationId xmlns:a16="http://schemas.microsoft.com/office/drawing/2014/main" id="{03B64B60-498E-283D-6470-FB89638E57BC}"/>
              </a:ext>
            </a:extLst>
          </p:cNvPr>
          <p:cNvSpPr/>
          <p:nvPr/>
        </p:nvSpPr>
        <p:spPr>
          <a:xfrm rot="16200000">
            <a:off x="4676886" y="3700731"/>
            <a:ext cx="432289" cy="28803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CuadroTexto 56">
            <a:extLst>
              <a:ext uri="{FF2B5EF4-FFF2-40B4-BE49-F238E27FC236}">
                <a16:creationId xmlns:a16="http://schemas.microsoft.com/office/drawing/2014/main" id="{D251DED3-4C52-CF45-AA68-ECEC39806CE5}"/>
              </a:ext>
            </a:extLst>
          </p:cNvPr>
          <p:cNvSpPr txBox="1"/>
          <p:nvPr/>
        </p:nvSpPr>
        <p:spPr>
          <a:xfrm>
            <a:off x="7932633" y="2592084"/>
            <a:ext cx="194433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(k)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Director/a(s)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S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upervisor(s)</a:t>
            </a:r>
          </a:p>
        </p:txBody>
      </p:sp>
      <p:sp>
        <p:nvSpPr>
          <p:cNvPr id="12" name="CuadroTexto 58">
            <a:extLst>
              <a:ext uri="{FF2B5EF4-FFF2-40B4-BE49-F238E27FC236}">
                <a16:creationId xmlns:a16="http://schemas.microsoft.com/office/drawing/2014/main" id="{72767E69-DCE4-014A-ABCD-FE2B0FCE5386}"/>
              </a:ext>
            </a:extLst>
          </p:cNvPr>
          <p:cNvSpPr txBox="1"/>
          <p:nvPr/>
        </p:nvSpPr>
        <p:spPr>
          <a:xfrm>
            <a:off x="3726243" y="2540608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Koordinatzailea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Coordinador/a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50"/>
              </a:rPr>
              <a:t>Coordinator</a:t>
            </a:r>
            <a:endParaRPr kumimoji="0" lang="es-E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50"/>
              <a:sym typeface="Arial"/>
            </a:endParaRPr>
          </a:p>
        </p:txBody>
      </p:sp>
      <p:sp>
        <p:nvSpPr>
          <p:cNvPr id="15" name="Rectángulo redondeado 59">
            <a:extLst>
              <a:ext uri="{FF2B5EF4-FFF2-40B4-BE49-F238E27FC236}">
                <a16:creationId xmlns:a16="http://schemas.microsoft.com/office/drawing/2014/main" id="{6C5F632A-C041-F04B-8B9C-0E9638BB50E2}"/>
              </a:ext>
            </a:extLst>
          </p:cNvPr>
          <p:cNvSpPr/>
          <p:nvPr/>
        </p:nvSpPr>
        <p:spPr>
          <a:xfrm>
            <a:off x="4019592" y="1365450"/>
            <a:ext cx="6566048" cy="2142877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8" name="Gráfico 61">
            <a:extLst>
              <a:ext uri="{FF2B5EF4-FFF2-40B4-BE49-F238E27FC236}">
                <a16:creationId xmlns:a16="http://schemas.microsoft.com/office/drawing/2014/main" id="{3AF363BE-DECA-964B-964A-6025620601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7540" y="1533428"/>
            <a:ext cx="986769" cy="986769"/>
          </a:xfrm>
          <a:prstGeom prst="rect">
            <a:avLst/>
          </a:prstGeom>
        </p:spPr>
      </p:pic>
      <p:pic>
        <p:nvPicPr>
          <p:cNvPr id="19" name="Imagen 10">
            <a:extLst>
              <a:ext uri="{FF2B5EF4-FFF2-40B4-BE49-F238E27FC236}">
                <a16:creationId xmlns:a16="http://schemas.microsoft.com/office/drawing/2014/main" id="{D5D4AF85-7649-EF41-A930-090DE5E5732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319" y="1520137"/>
            <a:ext cx="981007" cy="981007"/>
          </a:xfrm>
          <a:prstGeom prst="rect">
            <a:avLst/>
          </a:prstGeom>
        </p:spPr>
      </p:pic>
      <p:pic>
        <p:nvPicPr>
          <p:cNvPr id="20" name="Gráfico 64">
            <a:extLst>
              <a:ext uri="{FF2B5EF4-FFF2-40B4-BE49-F238E27FC236}">
                <a16:creationId xmlns:a16="http://schemas.microsoft.com/office/drawing/2014/main" id="{9205DE5F-0312-2E48-8EE8-B0B9547403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38648" y="1638857"/>
            <a:ext cx="814034" cy="814034"/>
          </a:xfrm>
          <a:prstGeom prst="rect">
            <a:avLst/>
          </a:prstGeom>
        </p:spPr>
      </p:pic>
      <p:pic>
        <p:nvPicPr>
          <p:cNvPr id="21" name="Gráfico 65">
            <a:extLst>
              <a:ext uri="{FF2B5EF4-FFF2-40B4-BE49-F238E27FC236}">
                <a16:creationId xmlns:a16="http://schemas.microsoft.com/office/drawing/2014/main" id="{48AEF267-1C6A-F845-B920-E7BBC70354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98278" y="1670818"/>
            <a:ext cx="755121" cy="755121"/>
          </a:xfrm>
          <a:prstGeom prst="rect">
            <a:avLst/>
          </a:prstGeom>
        </p:spPr>
      </p:pic>
      <p:grpSp>
        <p:nvGrpSpPr>
          <p:cNvPr id="22" name="Grupo 31">
            <a:extLst>
              <a:ext uri="{FF2B5EF4-FFF2-40B4-BE49-F238E27FC236}">
                <a16:creationId xmlns:a16="http://schemas.microsoft.com/office/drawing/2014/main" id="{6B7E6ECA-72B0-D230-6B44-14EA3B5CDB9A}"/>
              </a:ext>
            </a:extLst>
          </p:cNvPr>
          <p:cNvGrpSpPr/>
          <p:nvPr/>
        </p:nvGrpSpPr>
        <p:grpSpPr>
          <a:xfrm>
            <a:off x="6302583" y="1376966"/>
            <a:ext cx="1433694" cy="1299258"/>
            <a:chOff x="6302583" y="1376966"/>
            <a:chExt cx="1133069" cy="1133069"/>
          </a:xfrm>
        </p:grpSpPr>
        <p:pic>
          <p:nvPicPr>
            <p:cNvPr id="24" name="Imagen 32">
              <a:extLst>
                <a:ext uri="{FF2B5EF4-FFF2-40B4-BE49-F238E27FC236}">
                  <a16:creationId xmlns:a16="http://schemas.microsoft.com/office/drawing/2014/main" id="{421B4D9D-AFBB-9AC2-5CD8-63D109227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2583" y="1376966"/>
              <a:ext cx="1133069" cy="1133069"/>
            </a:xfrm>
            <a:prstGeom prst="rect">
              <a:avLst/>
            </a:prstGeom>
          </p:spPr>
        </p:pic>
        <p:pic>
          <p:nvPicPr>
            <p:cNvPr id="26" name="Imagen 35">
              <a:extLst>
                <a:ext uri="{FF2B5EF4-FFF2-40B4-BE49-F238E27FC236}">
                  <a16:creationId xmlns:a16="http://schemas.microsoft.com/office/drawing/2014/main" id="{F4CCE411-F4CE-C5B1-C729-68B4EF4FB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5768" y="2005979"/>
              <a:ext cx="340986" cy="340986"/>
            </a:xfrm>
            <a:prstGeom prst="rect">
              <a:avLst/>
            </a:prstGeom>
          </p:spPr>
        </p:pic>
      </p:grpSp>
      <p:sp>
        <p:nvSpPr>
          <p:cNvPr id="23" name="CuadroTexto 36">
            <a:extLst>
              <a:ext uri="{FF2B5EF4-FFF2-40B4-BE49-F238E27FC236}">
                <a16:creationId xmlns:a16="http://schemas.microsoft.com/office/drawing/2014/main" id="{16795D87-4FDD-A510-0FB3-BFE99CFD5CF5}"/>
              </a:ext>
            </a:extLst>
          </p:cNvPr>
          <p:cNvSpPr txBox="1"/>
          <p:nvPr/>
        </p:nvSpPr>
        <p:spPr>
          <a:xfrm>
            <a:off x="6092743" y="2581752"/>
            <a:ext cx="184730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Tutorea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>
                <a:solidFill>
                  <a:schemeClr val="tx1"/>
                </a:solidFill>
                <a:latin typeface="EHUSans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Arial"/>
              </a:rPr>
              <a:t>Tutor</a:t>
            </a:r>
            <a:endParaRPr lang="es-E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pic>
        <p:nvPicPr>
          <p:cNvPr id="30" name="media03">
            <a:hlinkClick r:id="" action="ppaction://media"/>
            <a:extLst>
              <a:ext uri="{FF2B5EF4-FFF2-40B4-BE49-F238E27FC236}">
                <a16:creationId xmlns:a16="http://schemas.microsoft.com/office/drawing/2014/main" id="{9327C653-212D-1137-9518-CE62CD615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8090" y="578428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78609"/>
      </p:ext>
    </p:extLst>
  </p:cSld>
  <p:clrMapOvr>
    <a:masterClrMapping/>
  </p:clrMapOvr>
  <p:transition spd="med" advTm="4121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52DFCF4-D372-417D-DD32-B50C6A845CFB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9CDF218-6C8D-5A2B-B9DE-19C3FB170A43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7594293-6427-C94D-96CF-0F385F0996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24" name="Título 4">
            <a:extLst>
              <a:ext uri="{FF2B5EF4-FFF2-40B4-BE49-F238E27FC236}">
                <a16:creationId xmlns:a16="http://schemas.microsoft.com/office/drawing/2014/main" id="{2614CFF6-A5C8-854D-9E4D-564EB7677DCB}"/>
              </a:ext>
            </a:extLst>
          </p:cNvPr>
          <p:cNvSpPr txBox="1">
            <a:spLocks/>
          </p:cNvSpPr>
          <p:nvPr/>
        </p:nvSpPr>
        <p:spPr>
          <a:xfrm>
            <a:off x="1791855" y="355530"/>
            <a:ext cx="616185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TUTOREA . </a:t>
            </a:r>
            <a:r>
              <a:rPr lang="es-ES" sz="2000">
                <a:latin typeface="EHUSans" panose="02000503050000020004" pitchFamily="2" charset="0"/>
              </a:rPr>
              <a:t>EL TUTOR O TUTORA </a:t>
            </a:r>
            <a:r>
              <a:rPr lang="es-ES" sz="2000" b="0">
                <a:latin typeface="EHUSans" panose="02000503050000020004" pitchFamily="2" charset="0"/>
              </a:rPr>
              <a:t>. THE TUTOR</a:t>
            </a:r>
            <a:r>
              <a:rPr lang="es-ES" sz="2000">
                <a:latin typeface="EHUSans" panose="02000503050000020004" pitchFamily="2" charset="0"/>
              </a:rPr>
              <a:t> 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18307DA-2C32-D747-9491-D7BC03B944CD}"/>
              </a:ext>
            </a:extLst>
          </p:cNvPr>
          <p:cNvSpPr txBox="1"/>
          <p:nvPr/>
        </p:nvSpPr>
        <p:spPr>
          <a:xfrm>
            <a:off x="1435831" y="3544603"/>
            <a:ext cx="3254856" cy="1043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Doktoregaia</a:t>
            </a:r>
            <a:endParaRPr lang="es-ES" sz="2000" u="none">
              <a:solidFill>
                <a:schemeClr val="accent1">
                  <a:lumMod val="50000"/>
                </a:schemeClr>
              </a:solidFill>
              <a:latin typeface="EHUSerif"/>
              <a:ea typeface="EHUSans"/>
              <a:cs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u="none">
                <a:solidFill>
                  <a:schemeClr val="tx1"/>
                </a:solidFill>
                <a:latin typeface="EHUSans"/>
              </a:rPr>
              <a:t>Doctorando/a</a:t>
            </a:r>
            <a:br>
              <a:rPr lang="es-ES" sz="2000" b="0" u="none">
                <a:latin typeface="EHUSans" panose="02000503050000020004" pitchFamily="2" charset="0"/>
              </a:rPr>
            </a:br>
            <a:r>
              <a:rPr lang="es-ES" sz="2000" b="0" u="none">
                <a:solidFill>
                  <a:schemeClr val="tx1"/>
                </a:solidFill>
                <a:latin typeface="EHUSans"/>
              </a:rPr>
              <a:t>Doctoral candidate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5F77574-CB6A-6249-BDA1-47CF0AF24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5157" y="2567483"/>
            <a:ext cx="716347" cy="77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2F94C9A5-64E3-A649-9084-F4D85906D08F}"/>
              </a:ext>
            </a:extLst>
          </p:cNvPr>
          <p:cNvGrpSpPr/>
          <p:nvPr/>
        </p:nvGrpSpPr>
        <p:grpSpPr>
          <a:xfrm>
            <a:off x="8477498" y="2467816"/>
            <a:ext cx="3267346" cy="2021901"/>
            <a:chOff x="5995225" y="2837529"/>
            <a:chExt cx="2637231" cy="1611594"/>
          </a:xfrm>
        </p:grpSpPr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3A438B4F-D624-654E-9778-09CC0BCEB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977" y="2837529"/>
              <a:ext cx="1171088" cy="701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DB23B33-3F5A-3A4F-8B62-12D1BDB7E609}"/>
                </a:ext>
              </a:extLst>
            </p:cNvPr>
            <p:cNvSpPr txBox="1"/>
            <p:nvPr/>
          </p:nvSpPr>
          <p:spPr>
            <a:xfrm>
              <a:off x="5995225" y="3618128"/>
              <a:ext cx="263723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2000" u="none" err="1">
                  <a:solidFill>
                    <a:schemeClr val="accent1">
                      <a:lumMod val="50000"/>
                    </a:schemeClr>
                  </a:solidFill>
                  <a:latin typeface="EHUSerif"/>
                </a:rPr>
                <a:t>Batzorde</a:t>
              </a:r>
              <a:r>
                <a:rPr lang="es-ES" sz="2000" u="none">
                  <a:solidFill>
                    <a:schemeClr val="accent1">
                      <a:lumMod val="50000"/>
                    </a:schemeClr>
                  </a:solidFill>
                  <a:latin typeface="EHUSerif"/>
                </a:rPr>
                <a:t> </a:t>
              </a:r>
              <a:r>
                <a:rPr lang="es-ES" sz="2000" u="none" err="1">
                  <a:solidFill>
                    <a:schemeClr val="accent1">
                      <a:lumMod val="50000"/>
                    </a:schemeClr>
                  </a:solidFill>
                  <a:latin typeface="EHUSerif"/>
                </a:rPr>
                <a:t>akademikoa</a:t>
              </a:r>
              <a:endParaRPr lang="es-ES" sz="2000" u="none">
                <a:solidFill>
                  <a:schemeClr val="accent1">
                    <a:lumMod val="50000"/>
                  </a:schemeClr>
                </a:solidFill>
                <a:latin typeface="EHUSerif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2000" u="none">
                  <a:solidFill>
                    <a:schemeClr val="tx1"/>
                  </a:solidFill>
                  <a:latin typeface="EHUSans"/>
                </a:rPr>
                <a:t>Comisión académica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000" b="0" u="none">
                  <a:solidFill>
                    <a:schemeClr val="tx1"/>
                  </a:solidFill>
                  <a:latin typeface="EHUSans"/>
                </a:rPr>
                <a:t>A</a:t>
              </a:r>
              <a:r>
                <a:rPr kumimoji="0" lang="en-GB" sz="20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/>
                  <a:sym typeface="Arial"/>
                </a:rPr>
                <a:t>cademic</a:t>
              </a:r>
              <a:r>
                <a:rPr kumimoji="0" lang="es-ES" sz="20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/>
                  <a:sym typeface="Arial"/>
                </a:rPr>
                <a:t> </a:t>
              </a:r>
              <a:r>
                <a:rPr kumimoji="0" lang="es-ES" sz="2000" b="0" i="0" u="none" strike="noStrike" cap="none" spc="0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/>
                  <a:sym typeface="Arial"/>
                </a:rPr>
                <a:t>commitee</a:t>
              </a:r>
              <a:endParaRPr lang="es-ES" sz="2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23F2BFD8-FB31-EB48-BA30-718ABAEC8980}"/>
              </a:ext>
            </a:extLst>
          </p:cNvPr>
          <p:cNvGrpSpPr/>
          <p:nvPr/>
        </p:nvGrpSpPr>
        <p:grpSpPr>
          <a:xfrm>
            <a:off x="5156022" y="1911078"/>
            <a:ext cx="2801021" cy="2865986"/>
            <a:chOff x="1700543" y="4312155"/>
            <a:chExt cx="1133069" cy="1133069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D479F912-2BD5-364D-AEBB-B04CAF19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0543" y="4312155"/>
              <a:ext cx="1133069" cy="1133069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D32CFE19-7C7E-024C-B88C-F4BD0015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3728" y="4941168"/>
              <a:ext cx="340986" cy="340986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DB40E93-8958-284E-9316-36D2239CAA85}"/>
              </a:ext>
            </a:extLst>
          </p:cNvPr>
          <p:cNvSpPr txBox="1"/>
          <p:nvPr/>
        </p:nvSpPr>
        <p:spPr>
          <a:xfrm>
            <a:off x="4689808" y="4490313"/>
            <a:ext cx="3891172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u="none" dirty="0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Tutorea</a:t>
            </a:r>
            <a:endParaRPr lang="es-ES" u="none" dirty="0">
              <a:solidFill>
                <a:schemeClr val="accent1">
                  <a:lumMod val="50000"/>
                </a:schemeClr>
              </a:solidFill>
              <a:latin typeface="EHUSerif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u="none" dirty="0">
                <a:solidFill>
                  <a:schemeClr val="tx1"/>
                </a:solidFill>
                <a:latin typeface="EHUSans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Arial"/>
              </a:rPr>
              <a:t>Tutor</a:t>
            </a:r>
            <a:endParaRPr lang="es-E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sp>
        <p:nvSpPr>
          <p:cNvPr id="38" name="Flecha derecha 37">
            <a:extLst>
              <a:ext uri="{FF2B5EF4-FFF2-40B4-BE49-F238E27FC236}">
                <a16:creationId xmlns:a16="http://schemas.microsoft.com/office/drawing/2014/main" id="{3FDF362C-86D4-834A-A533-09AA0E193A84}"/>
              </a:ext>
            </a:extLst>
          </p:cNvPr>
          <p:cNvSpPr/>
          <p:nvPr/>
        </p:nvSpPr>
        <p:spPr>
          <a:xfrm>
            <a:off x="4330695" y="3231120"/>
            <a:ext cx="1016035" cy="59809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Flecha derecha 38">
            <a:extLst>
              <a:ext uri="{FF2B5EF4-FFF2-40B4-BE49-F238E27FC236}">
                <a16:creationId xmlns:a16="http://schemas.microsoft.com/office/drawing/2014/main" id="{FAB14FC9-0C5C-8A49-8016-3567FCD6AC28}"/>
              </a:ext>
            </a:extLst>
          </p:cNvPr>
          <p:cNvSpPr/>
          <p:nvPr/>
        </p:nvSpPr>
        <p:spPr>
          <a:xfrm>
            <a:off x="7792413" y="3232808"/>
            <a:ext cx="825820" cy="59809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8C322F-9BD9-FAE2-4409-0EC0C3E14BA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FDAED-76AC-6FE5-207B-F86F5F0DB7B6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media04">
            <a:hlinkClick r:id="" action="ppaction://media"/>
            <a:extLst>
              <a:ext uri="{FF2B5EF4-FFF2-40B4-BE49-F238E27FC236}">
                <a16:creationId xmlns:a16="http://schemas.microsoft.com/office/drawing/2014/main" id="{ED600613-2BCE-B338-A9AD-B2C87ECA2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361" y="573443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56517"/>
      </p:ext>
    </p:extLst>
  </p:cSld>
  <p:clrMapOvr>
    <a:masterClrMapping/>
  </p:clrMapOvr>
  <p:transition spd="med" advTm="2240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66935-476A-66E8-9798-FF1645644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97D53AC-D25A-1A81-A156-AC94E46615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05FB3CB-4A14-30B2-7B8F-162B9D83AD11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406D476-EF3A-CFD8-C120-51166434180A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EC8D906B-6807-592B-EEB3-7382D15AE6B6}"/>
              </a:ext>
            </a:extLst>
          </p:cNvPr>
          <p:cNvSpPr txBox="1">
            <a:spLocks/>
          </p:cNvSpPr>
          <p:nvPr/>
        </p:nvSpPr>
        <p:spPr>
          <a:xfrm>
            <a:off x="1815813" y="277874"/>
            <a:ext cx="10103537" cy="43329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/>
              </a:rPr>
              <a:t>Afiliazioa</a:t>
            </a:r>
            <a:r>
              <a:rPr lang="es-ES" sz="2000" b="0">
                <a:solidFill>
                  <a:schemeClr val="bg1"/>
                </a:solidFill>
                <a:latin typeface="EHUSerif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 </a:t>
            </a:r>
            <a:r>
              <a:rPr lang="es-ES" sz="2000">
                <a:latin typeface="EHUSans"/>
              </a:rPr>
              <a:t>Afiliación</a:t>
            </a:r>
            <a:r>
              <a:rPr lang="es-ES" sz="2000" b="0">
                <a:latin typeface="EHUSans"/>
              </a:rPr>
              <a:t>. </a:t>
            </a:r>
            <a:r>
              <a:rPr lang="es-ES" sz="2000" b="0" err="1">
                <a:latin typeface="EHUSans"/>
              </a:rPr>
              <a:t>Affiliation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FED53B-988F-5771-E1E7-194F6D8903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377E9A0-C091-1BAB-833A-5D97231FC2B1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CuadroTexto 6">
            <a:extLst>
              <a:ext uri="{FF2B5EF4-FFF2-40B4-BE49-F238E27FC236}">
                <a16:creationId xmlns:a16="http://schemas.microsoft.com/office/drawing/2014/main" id="{9AED88CA-4E48-5841-BE5B-5A40D84D7703}"/>
              </a:ext>
            </a:extLst>
          </p:cNvPr>
          <p:cNvSpPr/>
          <p:nvPr/>
        </p:nvSpPr>
        <p:spPr>
          <a:xfrm>
            <a:off x="9331565" y="6245092"/>
            <a:ext cx="2748695" cy="18466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720" rIns="45720" bIns="4572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es-ES" sz="600" b="0" u="none" spc="-1" err="1">
                <a:solidFill>
                  <a:srgbClr val="FF0000"/>
                </a:solidFill>
                <a:latin typeface="EHUSerif"/>
                <a:ea typeface="Arial"/>
              </a:rPr>
              <a:t>Eguneratuta</a:t>
            </a:r>
            <a:r>
              <a:rPr lang="es-ES" sz="600" b="0" u="none" spc="-1">
                <a:solidFill>
                  <a:srgbClr val="FF0000"/>
                </a:solidFill>
                <a:latin typeface="EHUSerif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Actualizado.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Updated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Abendua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Diciembre.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December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,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 2025</a:t>
            </a:r>
            <a:endParaRPr lang="es-ES" sz="600" u="none" strike="noStrike" spc="-1">
              <a:solidFill>
                <a:srgbClr val="FF0000"/>
              </a:solidFill>
              <a:latin typeface="EHUSans"/>
            </a:endParaRPr>
          </a:p>
        </p:txBody>
      </p:sp>
      <p:pic>
        <p:nvPicPr>
          <p:cNvPr id="15" name="Gráfico 11">
            <a:extLst>
              <a:ext uri="{FF2B5EF4-FFF2-40B4-BE49-F238E27FC236}">
                <a16:creationId xmlns:a16="http://schemas.microsoft.com/office/drawing/2014/main" id="{B2BA47A6-4543-2A4D-A1A9-9752716CD5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75997" y="3947812"/>
            <a:ext cx="740005" cy="740005"/>
          </a:xfrm>
          <a:prstGeom prst="rect">
            <a:avLst/>
          </a:prstGeom>
        </p:spPr>
      </p:pic>
      <p:pic>
        <p:nvPicPr>
          <p:cNvPr id="17" name="Imagen 4">
            <a:extLst>
              <a:ext uri="{FF2B5EF4-FFF2-40B4-BE49-F238E27FC236}">
                <a16:creationId xmlns:a16="http://schemas.microsoft.com/office/drawing/2014/main" id="{D90B5F3A-0FB6-D0C8-DA8A-3F3C5C9573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186" y="2762787"/>
            <a:ext cx="3221827" cy="623353"/>
          </a:xfrm>
          <a:prstGeom prst="rect">
            <a:avLst/>
          </a:prstGeom>
        </p:spPr>
      </p:pic>
      <p:pic>
        <p:nvPicPr>
          <p:cNvPr id="18" name="Imagen 6" descr="Imagen que contiene interior, vivo, cuarto, foto&#10;&#10;El contenido generado por IA puede ser incorrecto.">
            <a:extLst>
              <a:ext uri="{FF2B5EF4-FFF2-40B4-BE49-F238E27FC236}">
                <a16:creationId xmlns:a16="http://schemas.microsoft.com/office/drawing/2014/main" id="{197C609F-FF41-E8BA-9F39-1E359886FBC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647" y="2264927"/>
            <a:ext cx="3183251" cy="1142734"/>
          </a:xfrm>
          <a:prstGeom prst="rect">
            <a:avLst/>
          </a:prstGeom>
        </p:spPr>
      </p:pic>
      <p:sp>
        <p:nvSpPr>
          <p:cNvPr id="19" name="CuadroTexto 12">
            <a:extLst>
              <a:ext uri="{FF2B5EF4-FFF2-40B4-BE49-F238E27FC236}">
                <a16:creationId xmlns:a16="http://schemas.microsoft.com/office/drawing/2014/main" id="{AD0BA615-9858-A595-6030-E5AECAE79EF3}"/>
              </a:ext>
            </a:extLst>
          </p:cNvPr>
          <p:cNvSpPr txBox="1"/>
          <p:nvPr/>
        </p:nvSpPr>
        <p:spPr>
          <a:xfrm>
            <a:off x="894986" y="1181964"/>
            <a:ext cx="3769370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CuadroTexto 13">
            <a:extLst>
              <a:ext uri="{FF2B5EF4-FFF2-40B4-BE49-F238E27FC236}">
                <a16:creationId xmlns:a16="http://schemas.microsoft.com/office/drawing/2014/main" id="{2CD5E25C-D759-03B6-0E25-8743019588CB}"/>
              </a:ext>
            </a:extLst>
          </p:cNvPr>
          <p:cNvSpPr txBox="1"/>
          <p:nvPr/>
        </p:nvSpPr>
        <p:spPr>
          <a:xfrm>
            <a:off x="4770849" y="1141873"/>
            <a:ext cx="1775603" cy="1116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ZENTRUA </a:t>
            </a:r>
            <a:b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</a:br>
            <a:r>
              <a:rPr lang="es-ES" sz="1600" u="none">
                <a:solidFill>
                  <a:schemeClr val="tx1"/>
                </a:solidFill>
                <a:latin typeface="EHUSans"/>
              </a:rPr>
              <a:t>CENTRO </a:t>
            </a:r>
            <a:br>
              <a:rPr lang="es-ES" sz="1600" u="none">
                <a:solidFill>
                  <a:schemeClr val="tx1"/>
                </a:solidFill>
                <a:latin typeface="EHUSans"/>
              </a:rPr>
            </a:br>
            <a:r>
              <a:rPr lang="es-ES" sz="1600" b="0" u="none">
                <a:solidFill>
                  <a:schemeClr val="tx1"/>
                </a:solidFill>
                <a:latin typeface="EHUSans"/>
              </a:rPr>
              <a:t>CENTRE</a:t>
            </a:r>
            <a:endParaRPr lang="es-ES" sz="16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CuadroTexto 15">
            <a:extLst>
              <a:ext uri="{FF2B5EF4-FFF2-40B4-BE49-F238E27FC236}">
                <a16:creationId xmlns:a16="http://schemas.microsoft.com/office/drawing/2014/main" id="{E55F6F4C-15EC-D03B-4810-D6CEAC6079F4}"/>
              </a:ext>
            </a:extLst>
          </p:cNvPr>
          <p:cNvSpPr txBox="1"/>
          <p:nvPr/>
        </p:nvSpPr>
        <p:spPr>
          <a:xfrm>
            <a:off x="7316905" y="1179994"/>
            <a:ext cx="4033824" cy="1122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DEPARTAMENTUA (Ez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fakultatea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)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r>
              <a:rPr lang="es-ES" sz="1600" u="none">
                <a:solidFill>
                  <a:schemeClr val="tx1"/>
                </a:solidFill>
                <a:latin typeface="EHUSans"/>
              </a:rPr>
              <a:t>DEPARTAMENTO (No facultad)</a:t>
            </a:r>
            <a:endParaRPr lang="es-ES" sz="1600" u="none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600" b="0" u="none" err="1">
                <a:solidFill>
                  <a:schemeClr val="tx1"/>
                </a:solidFill>
                <a:latin typeface="EHUSans"/>
              </a:rPr>
              <a:t>Department</a:t>
            </a:r>
            <a:r>
              <a:rPr lang="es-ES" sz="1600" b="0" u="none">
                <a:solidFill>
                  <a:schemeClr val="tx1"/>
                </a:solidFill>
                <a:latin typeface="EHUSans"/>
              </a:rPr>
              <a:t> (</a:t>
            </a:r>
            <a:r>
              <a:rPr lang="es-ES" sz="1600" b="0" u="none" err="1">
                <a:solidFill>
                  <a:schemeClr val="tx1"/>
                </a:solidFill>
                <a:latin typeface="EHUSans"/>
              </a:rPr>
              <a:t>Not</a:t>
            </a:r>
            <a:r>
              <a:rPr lang="es-ES" sz="16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1600" b="0" u="none" err="1">
                <a:solidFill>
                  <a:schemeClr val="tx1"/>
                </a:solidFill>
                <a:latin typeface="EHUSans"/>
              </a:rPr>
              <a:t>Faculty</a:t>
            </a:r>
            <a:r>
              <a:rPr lang="es-ES" sz="1600" b="0" u="none">
                <a:solidFill>
                  <a:schemeClr val="tx1"/>
                </a:solidFill>
                <a:latin typeface="EHUSans"/>
              </a:rPr>
              <a:t>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CuadroTexto 30">
            <a:extLst>
              <a:ext uri="{FF2B5EF4-FFF2-40B4-BE49-F238E27FC236}">
                <a16:creationId xmlns:a16="http://schemas.microsoft.com/office/drawing/2014/main" id="{4A46E1D2-02CB-3002-69B0-39AEF714C241}"/>
              </a:ext>
            </a:extLst>
          </p:cNvPr>
          <p:cNvSpPr txBox="1"/>
          <p:nvPr/>
        </p:nvSpPr>
        <p:spPr>
          <a:xfrm>
            <a:off x="1433292" y="4696894"/>
            <a:ext cx="2243975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Ikerketa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jarduerak</a:t>
            </a:r>
            <a:br>
              <a:rPr lang="es-ES" sz="1400" u="none">
                <a:latin typeface="EHUSerif"/>
              </a:rPr>
            </a:br>
            <a:r>
              <a:rPr lang="es-ES" sz="1400" u="none">
                <a:solidFill>
                  <a:schemeClr val="tx1"/>
                </a:solidFill>
                <a:latin typeface="EHUSans"/>
                <a:cs typeface="Arial"/>
              </a:rPr>
              <a:t>Actividades</a:t>
            </a:r>
            <a:r>
              <a:rPr lang="es-ES" sz="1400" u="none">
                <a:solidFill>
                  <a:schemeClr val="tx1"/>
                </a:solidFill>
                <a:latin typeface="EHUSans"/>
              </a:rPr>
              <a:t> de investigación</a:t>
            </a:r>
            <a:endParaRPr lang="es-ES" sz="1400" u="none">
              <a:solidFill>
                <a:schemeClr val="tx1"/>
              </a:solidFill>
              <a:latin typeface="EHUSerif"/>
            </a:endParaRPr>
          </a:p>
          <a:p>
            <a:r>
              <a:rPr lang="en-GB" sz="1400" b="0" u="none">
                <a:solidFill>
                  <a:schemeClr val="tx1"/>
                </a:solidFill>
                <a:latin typeface="EHUSans"/>
              </a:rPr>
              <a:t>Research </a:t>
            </a:r>
            <a:r>
              <a:rPr kumimoji="0" lang="es-ES" sz="1400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Arial"/>
              </a:rPr>
              <a:t>activities</a:t>
            </a:r>
            <a:r>
              <a:rPr kumimoji="0" lang="es-ES" sz="14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Arial"/>
              </a:rPr>
              <a:t> </a:t>
            </a:r>
            <a:endParaRPr lang="es-ES" sz="14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erif"/>
            </a:endParaRPr>
          </a:p>
        </p:txBody>
      </p:sp>
      <p:pic>
        <p:nvPicPr>
          <p:cNvPr id="23" name="Gráfico 11">
            <a:extLst>
              <a:ext uri="{FF2B5EF4-FFF2-40B4-BE49-F238E27FC236}">
                <a16:creationId xmlns:a16="http://schemas.microsoft.com/office/drawing/2014/main" id="{B2BA47A6-4543-2A4D-A1A9-9752716CD5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75997" y="3947812"/>
            <a:ext cx="740005" cy="740005"/>
          </a:xfrm>
          <a:prstGeom prst="rect">
            <a:avLst/>
          </a:prstGeom>
        </p:spPr>
      </p:pic>
      <p:sp>
        <p:nvSpPr>
          <p:cNvPr id="26" name="CuadroTexto 28">
            <a:extLst>
              <a:ext uri="{FF2B5EF4-FFF2-40B4-BE49-F238E27FC236}">
                <a16:creationId xmlns:a16="http://schemas.microsoft.com/office/drawing/2014/main" id="{10FF6F60-9AA7-FD28-71B3-4BC5533A8EFC}"/>
              </a:ext>
            </a:extLst>
          </p:cNvPr>
          <p:cNvSpPr txBox="1"/>
          <p:nvPr/>
        </p:nvSpPr>
        <p:spPr>
          <a:xfrm>
            <a:off x="5603787" y="4953759"/>
            <a:ext cx="252418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Izapideak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/>
              <a:ea typeface="EHUSans"/>
              <a:cs typeface="EHUSans"/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/>
              </a:rPr>
              <a:t>Trámites administrativos</a:t>
            </a:r>
          </a:p>
          <a:p>
            <a:r>
              <a:rPr lang="es-ES" sz="1400" b="0" u="none">
                <a:solidFill>
                  <a:schemeClr val="tx1"/>
                </a:solidFill>
                <a:latin typeface="EHUSans"/>
              </a:rPr>
              <a:t>Administrative </a:t>
            </a:r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procedures</a:t>
            </a:r>
            <a:endParaRPr lang="es-ES" sz="14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pic>
        <p:nvPicPr>
          <p:cNvPr id="27" name="Imagen 30">
            <a:extLst>
              <a:ext uri="{FF2B5EF4-FFF2-40B4-BE49-F238E27FC236}">
                <a16:creationId xmlns:a16="http://schemas.microsoft.com/office/drawing/2014/main" id="{FE2E047B-9A9E-71CB-9F57-22DAFFC14F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321" y="4108029"/>
            <a:ext cx="836864" cy="779714"/>
          </a:xfrm>
          <a:prstGeom prst="rect">
            <a:avLst/>
          </a:prstGeom>
        </p:spPr>
      </p:pic>
      <p:pic>
        <p:nvPicPr>
          <p:cNvPr id="28" name="Gráfico 32">
            <a:extLst>
              <a:ext uri="{FF2B5EF4-FFF2-40B4-BE49-F238E27FC236}">
                <a16:creationId xmlns:a16="http://schemas.microsoft.com/office/drawing/2014/main" id="{11B884DE-D3C9-2472-CB8C-2DBD989140A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grayscl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75628" y="3944149"/>
            <a:ext cx="954243" cy="1068182"/>
          </a:xfrm>
          <a:prstGeom prst="rect">
            <a:avLst/>
          </a:prstGeom>
        </p:spPr>
      </p:pic>
      <p:sp>
        <p:nvSpPr>
          <p:cNvPr id="30" name="Rectángulo redondeado 59">
            <a:extLst>
              <a:ext uri="{FF2B5EF4-FFF2-40B4-BE49-F238E27FC236}">
                <a16:creationId xmlns:a16="http://schemas.microsoft.com/office/drawing/2014/main" id="{B5F7EAE6-4EC7-E83C-107F-7D7831702995}"/>
              </a:ext>
            </a:extLst>
          </p:cNvPr>
          <p:cNvSpPr/>
          <p:nvPr/>
        </p:nvSpPr>
        <p:spPr>
          <a:xfrm>
            <a:off x="3685757" y="3844959"/>
            <a:ext cx="4603085" cy="2117189"/>
          </a:xfrm>
          <a:prstGeom prst="roundRect">
            <a:avLst/>
          </a:prstGeom>
          <a:noFill/>
          <a:ln w="57150" cap="flat">
            <a:solidFill>
              <a:srgbClr val="33CCCC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Rectángulo redondeado 59">
            <a:extLst>
              <a:ext uri="{FF2B5EF4-FFF2-40B4-BE49-F238E27FC236}">
                <a16:creationId xmlns:a16="http://schemas.microsoft.com/office/drawing/2014/main" id="{3932825E-CA74-514E-13B3-A409791FDCCB}"/>
              </a:ext>
            </a:extLst>
          </p:cNvPr>
          <p:cNvSpPr/>
          <p:nvPr/>
        </p:nvSpPr>
        <p:spPr>
          <a:xfrm>
            <a:off x="1425440" y="3836395"/>
            <a:ext cx="3988989" cy="211718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CuadroTexto 36">
            <a:extLst>
              <a:ext uri="{FF2B5EF4-FFF2-40B4-BE49-F238E27FC236}">
                <a16:creationId xmlns:a16="http://schemas.microsoft.com/office/drawing/2014/main" id="{92DFD911-666F-72CD-4F5F-D33C828BF388}"/>
              </a:ext>
            </a:extLst>
          </p:cNvPr>
          <p:cNvSpPr txBox="1"/>
          <p:nvPr/>
        </p:nvSpPr>
        <p:spPr>
          <a:xfrm>
            <a:off x="8537805" y="4905598"/>
            <a:ext cx="308680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Tesiaren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inskripzioa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 +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epaimahaia</a:t>
            </a:r>
            <a:endParaRPr lang="es-ES" sz="1400" u="none" err="1">
              <a:solidFill>
                <a:schemeClr val="accent1">
                  <a:lumMod val="50000"/>
                </a:schemeClr>
              </a:solidFill>
              <a:latin typeface="EHUSerif"/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/>
              </a:rPr>
              <a:t>Inscripción de la tesis + tribunal</a:t>
            </a:r>
          </a:p>
          <a:p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Thesis</a:t>
            </a:r>
            <a:r>
              <a:rPr lang="es-ES" sz="1400" b="0" u="none">
                <a:solidFill>
                  <a:schemeClr val="tx1"/>
                </a:solidFill>
                <a:latin typeface="EHUSans"/>
              </a:rPr>
              <a:t> viva + panel</a:t>
            </a:r>
            <a:endParaRPr lang="es-ES" sz="14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sp>
        <p:nvSpPr>
          <p:cNvPr id="40" name="CuadroTexto 37">
            <a:extLst>
              <a:ext uri="{FF2B5EF4-FFF2-40B4-BE49-F238E27FC236}">
                <a16:creationId xmlns:a16="http://schemas.microsoft.com/office/drawing/2014/main" id="{B59C364B-7B93-3ED5-6C57-53072398D771}"/>
              </a:ext>
            </a:extLst>
          </p:cNvPr>
          <p:cNvSpPr txBox="1"/>
          <p:nvPr/>
        </p:nvSpPr>
        <p:spPr>
          <a:xfrm>
            <a:off x="3826677" y="5004810"/>
            <a:ext cx="150779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Prestakuntza</a:t>
            </a:r>
            <a:br>
              <a:rPr lang="es-ES" sz="1400" u="none">
                <a:latin typeface="EHUSerif"/>
              </a:rPr>
            </a:br>
            <a:r>
              <a:rPr lang="es-ES" sz="1400" u="none">
                <a:solidFill>
                  <a:schemeClr val="tx1"/>
                </a:solidFill>
                <a:latin typeface="EHUSans"/>
                <a:cs typeface="Arial"/>
              </a:rPr>
              <a:t>Formación</a:t>
            </a:r>
            <a:br>
              <a:rPr lang="es-ES" sz="1400" u="none">
                <a:latin typeface="EHUSans"/>
              </a:rPr>
            </a:br>
            <a:r>
              <a:rPr lang="es-ES" sz="1400" b="0" u="none">
                <a:solidFill>
                  <a:schemeClr val="tx1"/>
                </a:solidFill>
                <a:latin typeface="EHUSans"/>
              </a:rPr>
              <a:t>Training</a:t>
            </a:r>
            <a:endParaRPr lang="es-ES" sz="14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sp>
        <p:nvSpPr>
          <p:cNvPr id="42" name="Rectángulo redondeado 59">
            <a:extLst>
              <a:ext uri="{FF2B5EF4-FFF2-40B4-BE49-F238E27FC236}">
                <a16:creationId xmlns:a16="http://schemas.microsoft.com/office/drawing/2014/main" id="{AD595C0D-7DE0-AFE5-C40F-CB9495E1931F}"/>
              </a:ext>
            </a:extLst>
          </p:cNvPr>
          <p:cNvSpPr/>
          <p:nvPr/>
        </p:nvSpPr>
        <p:spPr>
          <a:xfrm>
            <a:off x="8533874" y="3828797"/>
            <a:ext cx="3085935" cy="2069564"/>
          </a:xfrm>
          <a:prstGeom prst="roundRect">
            <a:avLst/>
          </a:prstGeom>
          <a:noFill/>
          <a:ln w="57150" cap="flat">
            <a:solidFill>
              <a:schemeClr val="bg1">
                <a:lumMod val="75000"/>
              </a:schemeClr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3" name="Imagen 75">
            <a:extLst>
              <a:ext uri="{FF2B5EF4-FFF2-40B4-BE49-F238E27FC236}">
                <a16:creationId xmlns:a16="http://schemas.microsoft.com/office/drawing/2014/main" id="{F1DBDC76-0D23-6D13-4172-29DF02ADB47B}"/>
              </a:ext>
            </a:extLst>
          </p:cNvPr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654274" y="3996930"/>
            <a:ext cx="940560" cy="88341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4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8A4E5C-94A7-D3D9-B0C0-4954B009264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215" y="2130484"/>
            <a:ext cx="2592225" cy="1392432"/>
          </a:xfrm>
          <a:prstGeom prst="rect">
            <a:avLst/>
          </a:prstGeom>
        </p:spPr>
      </p:pic>
      <p:pic>
        <p:nvPicPr>
          <p:cNvPr id="3" name="7 in short">
            <a:hlinkClick r:id="" action="ppaction://media"/>
            <a:extLst>
              <a:ext uri="{FF2B5EF4-FFF2-40B4-BE49-F238E27FC236}">
                <a16:creationId xmlns:a16="http://schemas.microsoft.com/office/drawing/2014/main" id="{9B9B71EE-ADAF-5629-4B39-95C28EA42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4089" y="573994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74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67EAA36-9675-D066-6B54-CDC79540E15C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42691F7-DE03-DFA7-DE2C-4BA6834D9E66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7" name="Título 4">
            <a:extLst>
              <a:ext uri="{FF2B5EF4-FFF2-40B4-BE49-F238E27FC236}">
                <a16:creationId xmlns:a16="http://schemas.microsoft.com/office/drawing/2014/main" id="{4356BAD1-977A-304F-8B77-CBF21AE61810}"/>
              </a:ext>
            </a:extLst>
          </p:cNvPr>
          <p:cNvSpPr txBox="1">
            <a:spLocks/>
          </p:cNvSpPr>
          <p:nvPr/>
        </p:nvSpPr>
        <p:spPr>
          <a:xfrm>
            <a:off x="1708085" y="353684"/>
            <a:ext cx="10697015" cy="84657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/>
              </a:rPr>
              <a:t>Konpromiso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/>
              </a:rPr>
              <a:t>dokumentua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. </a:t>
            </a:r>
            <a:r>
              <a:rPr lang="es-ES" sz="2000">
                <a:latin typeface="EHUSans"/>
              </a:rPr>
              <a:t>Documento de compromiso </a:t>
            </a:r>
            <a:r>
              <a:rPr lang="es-ES" sz="2000" b="0">
                <a:latin typeface="EHUSans"/>
              </a:rPr>
              <a:t>.</a:t>
            </a:r>
            <a:r>
              <a:rPr lang="es-ES" sz="200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Commitment</a:t>
            </a:r>
            <a:r>
              <a:rPr lang="es-ES" sz="2000" b="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document</a:t>
            </a:r>
            <a:endParaRPr lang="es-ES" sz="2000" b="0">
              <a:latin typeface="EHUSan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452ACC-4DD0-FF4B-5700-56A378AF57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7C71284-B454-FCAF-9BA3-DCD3E48EF01B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8" name="8 commitment document">
            <a:hlinkClick r:id="" action="ppaction://media"/>
            <a:extLst>
              <a:ext uri="{FF2B5EF4-FFF2-40B4-BE49-F238E27FC236}">
                <a16:creationId xmlns:a16="http://schemas.microsoft.com/office/drawing/2014/main" id="{93B0E682-9E00-3DC2-7EF5-B27550CAD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518" y="5794375"/>
            <a:ext cx="730250" cy="730250"/>
          </a:xfrm>
          <a:prstGeom prst="rect">
            <a:avLst/>
          </a:prstGeom>
        </p:spPr>
      </p:pic>
      <p:pic>
        <p:nvPicPr>
          <p:cNvPr id="6" name="Imagen 72">
            <a:extLst>
              <a:ext uri="{FF2B5EF4-FFF2-40B4-BE49-F238E27FC236}">
                <a16:creationId xmlns:a16="http://schemas.microsoft.com/office/drawing/2014/main" id="{4ED681CA-F86E-A54C-B1AC-AE86FE955E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085" y="4623276"/>
            <a:ext cx="1161029" cy="1161029"/>
          </a:xfrm>
          <a:prstGeom prst="rect">
            <a:avLst/>
          </a:prstGeom>
        </p:spPr>
      </p:pic>
      <p:pic>
        <p:nvPicPr>
          <p:cNvPr id="11" name="Imagen 3">
            <a:extLst>
              <a:ext uri="{FF2B5EF4-FFF2-40B4-BE49-F238E27FC236}">
                <a16:creationId xmlns:a16="http://schemas.microsoft.com/office/drawing/2014/main" id="{C8D23061-9FE0-38D5-DCD8-375C9028E3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519" y="3968052"/>
            <a:ext cx="1097682" cy="731788"/>
          </a:xfrm>
          <a:prstGeom prst="rect">
            <a:avLst/>
          </a:prstGeom>
        </p:spPr>
      </p:pic>
      <p:pic>
        <p:nvPicPr>
          <p:cNvPr id="13" name="Imagen 1">
            <a:extLst>
              <a:ext uri="{FF2B5EF4-FFF2-40B4-BE49-F238E27FC236}">
                <a16:creationId xmlns:a16="http://schemas.microsoft.com/office/drawing/2014/main" id="{6614FED4-E4CA-C5A3-F916-38FEE1BC1A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350" y="3695596"/>
            <a:ext cx="1022636" cy="1022636"/>
          </a:xfrm>
          <a:prstGeom prst="rect">
            <a:avLst/>
          </a:prstGeom>
        </p:spPr>
      </p:pic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42764947-B7E4-1641-83AF-D992638FF39D}"/>
              </a:ext>
            </a:extLst>
          </p:cNvPr>
          <p:cNvSpPr>
            <a:spLocks noGrp="1"/>
          </p:cNvSpPr>
          <p:nvPr/>
        </p:nvSpPr>
        <p:spPr>
          <a:xfrm>
            <a:off x="9953197" y="6468429"/>
            <a:ext cx="655305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EHUSans" panose="02000503050000020004" pitchFamily="2" charset="0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19816BBA-13A7-F243-AD9F-C62D9C856148}" type="slidenum">
              <a:rPr lang="es-ES" smtClean="0"/>
              <a:pPr/>
              <a:t>8</a:t>
            </a:fld>
            <a:endParaRPr lang="es-ES"/>
          </a:p>
        </p:txBody>
      </p:sp>
      <p:cxnSp>
        <p:nvCxnSpPr>
          <p:cNvPr id="16" name="Conector angular 8">
            <a:extLst>
              <a:ext uri="{FF2B5EF4-FFF2-40B4-BE49-F238E27FC236}">
                <a16:creationId xmlns:a16="http://schemas.microsoft.com/office/drawing/2014/main" id="{F2F5C113-BD90-8B45-ABAD-CF0E0560766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77673" y="3800415"/>
            <a:ext cx="1148393" cy="803193"/>
          </a:xfrm>
          <a:prstGeom prst="bentConnector3">
            <a:avLst>
              <a:gd name="adj1" fmla="val 99765"/>
            </a:avLst>
          </a:prstGeom>
          <a:ln w="1270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redondeado 45">
            <a:extLst>
              <a:ext uri="{FF2B5EF4-FFF2-40B4-BE49-F238E27FC236}">
                <a16:creationId xmlns:a16="http://schemas.microsoft.com/office/drawing/2014/main" id="{6D47E136-80CB-CB49-A6E2-BAAD0AF1865C}"/>
              </a:ext>
            </a:extLst>
          </p:cNvPr>
          <p:cNvSpPr/>
          <p:nvPr/>
        </p:nvSpPr>
        <p:spPr>
          <a:xfrm>
            <a:off x="1710804" y="1431626"/>
            <a:ext cx="2284535" cy="2190624"/>
          </a:xfrm>
          <a:prstGeom prst="roundRect">
            <a:avLst/>
          </a:prstGeom>
          <a:noFill/>
          <a:ln w="25400" cap="flat">
            <a:solidFill>
              <a:srgbClr val="33CCCC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18" name="Grupo 27">
            <a:extLst>
              <a:ext uri="{FF2B5EF4-FFF2-40B4-BE49-F238E27FC236}">
                <a16:creationId xmlns:a16="http://schemas.microsoft.com/office/drawing/2014/main" id="{252A91EF-4384-604B-A1F5-571F7E69F5CC}"/>
              </a:ext>
            </a:extLst>
          </p:cNvPr>
          <p:cNvGrpSpPr/>
          <p:nvPr/>
        </p:nvGrpSpPr>
        <p:grpSpPr>
          <a:xfrm>
            <a:off x="7871215" y="1697815"/>
            <a:ext cx="2414069" cy="1622753"/>
            <a:chOff x="7871215" y="1697814"/>
            <a:chExt cx="2637231" cy="1781745"/>
          </a:xfrm>
        </p:grpSpPr>
        <p:sp>
          <p:nvSpPr>
            <p:cNvPr id="42" name="CuadroTexto 44">
              <a:extLst>
                <a:ext uri="{FF2B5EF4-FFF2-40B4-BE49-F238E27FC236}">
                  <a16:creationId xmlns:a16="http://schemas.microsoft.com/office/drawing/2014/main" id="{89058BAD-DB7A-954E-9F88-F213F46EA54C}"/>
                </a:ext>
              </a:extLst>
            </p:cNvPr>
            <p:cNvSpPr txBox="1"/>
            <p:nvPr/>
          </p:nvSpPr>
          <p:spPr>
            <a:xfrm>
              <a:off x="7871215" y="2648564"/>
              <a:ext cx="263723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457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914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371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8288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22860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743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3200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3657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Koordinatzailea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50"/>
                </a:rPr>
                <a:t>Coordinador/a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50"/>
                </a:rPr>
                <a:t>Coordinator</a:t>
              </a:r>
              <a:endPara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endParaRPr>
            </a:p>
          </p:txBody>
        </p:sp>
        <p:pic>
          <p:nvPicPr>
            <p:cNvPr id="55" name="Imagen 47">
              <a:extLst>
                <a:ext uri="{FF2B5EF4-FFF2-40B4-BE49-F238E27FC236}">
                  <a16:creationId xmlns:a16="http://schemas.microsoft.com/office/drawing/2014/main" id="{3DF0C4B2-200A-FE4C-98E9-3D1B99CF1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9277" y="1697814"/>
              <a:ext cx="920307" cy="893855"/>
            </a:xfrm>
            <a:prstGeom prst="rect">
              <a:avLst/>
            </a:prstGeom>
          </p:spPr>
        </p:pic>
      </p:grpSp>
      <p:grpSp>
        <p:nvGrpSpPr>
          <p:cNvPr id="19" name="Grupo 53">
            <a:extLst>
              <a:ext uri="{FF2B5EF4-FFF2-40B4-BE49-F238E27FC236}">
                <a16:creationId xmlns:a16="http://schemas.microsoft.com/office/drawing/2014/main" id="{0D93D06B-64AD-1E48-9439-CACAB88D4051}"/>
              </a:ext>
            </a:extLst>
          </p:cNvPr>
          <p:cNvGrpSpPr/>
          <p:nvPr/>
        </p:nvGrpSpPr>
        <p:grpSpPr>
          <a:xfrm>
            <a:off x="6160907" y="1637621"/>
            <a:ext cx="1924977" cy="1721028"/>
            <a:chOff x="6160907" y="1637621"/>
            <a:chExt cx="2102926" cy="1889651"/>
          </a:xfrm>
        </p:grpSpPr>
        <p:sp>
          <p:nvSpPr>
            <p:cNvPr id="38" name="CuadroTexto 43">
              <a:extLst>
                <a:ext uri="{FF2B5EF4-FFF2-40B4-BE49-F238E27FC236}">
                  <a16:creationId xmlns:a16="http://schemas.microsoft.com/office/drawing/2014/main" id="{C0760152-ED3A-7748-B369-88F5108493F6}"/>
                </a:ext>
              </a:extLst>
            </p:cNvPr>
            <p:cNvSpPr txBox="1"/>
            <p:nvPr/>
          </p:nvSpPr>
          <p:spPr>
            <a:xfrm>
              <a:off x="6160907" y="2696277"/>
              <a:ext cx="1944339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457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914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371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8288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22860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743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3200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3657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Zuzendaria</a:t>
              </a:r>
              <a:r>
                <a:rPr lang="es-ES" sz="1600" u="none" dirty="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(k)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50"/>
                </a:rPr>
                <a:t>Director/a(s)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50"/>
                </a:rPr>
                <a:t>S</a:t>
              </a:r>
              <a:r>
                <a:rPr kumimoji="0" lang="es-ES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upervisor(s)</a:t>
              </a:r>
            </a:p>
          </p:txBody>
        </p:sp>
        <p:pic>
          <p:nvPicPr>
            <p:cNvPr id="39" name="Gráfico 46">
              <a:extLst>
                <a:ext uri="{FF2B5EF4-FFF2-40B4-BE49-F238E27FC236}">
                  <a16:creationId xmlns:a16="http://schemas.microsoft.com/office/drawing/2014/main" id="{3BD07918-140C-0143-9BBB-27DC8B9C7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68690" y="1637621"/>
              <a:ext cx="986769" cy="986769"/>
            </a:xfrm>
            <a:prstGeom prst="rect">
              <a:avLst/>
            </a:prstGeom>
          </p:spPr>
        </p:pic>
        <p:pic>
          <p:nvPicPr>
            <p:cNvPr id="40" name="Gráfico 48">
              <a:extLst>
                <a:ext uri="{FF2B5EF4-FFF2-40B4-BE49-F238E27FC236}">
                  <a16:creationId xmlns:a16="http://schemas.microsoft.com/office/drawing/2014/main" id="{0D66394B-D378-7740-83DC-660C0E040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49799" y="1743052"/>
              <a:ext cx="814034" cy="814034"/>
            </a:xfrm>
            <a:prstGeom prst="rect">
              <a:avLst/>
            </a:prstGeom>
          </p:spPr>
        </p:pic>
        <p:pic>
          <p:nvPicPr>
            <p:cNvPr id="41" name="Gráfico 49">
              <a:extLst>
                <a:ext uri="{FF2B5EF4-FFF2-40B4-BE49-F238E27FC236}">
                  <a16:creationId xmlns:a16="http://schemas.microsoft.com/office/drawing/2014/main" id="{F72ADA01-3844-1D48-BA5A-BE0BA88CB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09428" y="1775011"/>
              <a:ext cx="755121" cy="755121"/>
            </a:xfrm>
            <a:prstGeom prst="rect">
              <a:avLst/>
            </a:prstGeom>
          </p:spPr>
        </p:pic>
      </p:grpSp>
      <p:grpSp>
        <p:nvGrpSpPr>
          <p:cNvPr id="20" name="Grupo 20">
            <a:extLst>
              <a:ext uri="{FF2B5EF4-FFF2-40B4-BE49-F238E27FC236}">
                <a16:creationId xmlns:a16="http://schemas.microsoft.com/office/drawing/2014/main" id="{394AC5F0-6C08-5F41-81CC-9EC56C18D997}"/>
              </a:ext>
            </a:extLst>
          </p:cNvPr>
          <p:cNvGrpSpPr/>
          <p:nvPr/>
        </p:nvGrpSpPr>
        <p:grpSpPr>
          <a:xfrm>
            <a:off x="4712602" y="2526973"/>
            <a:ext cx="1294059" cy="756842"/>
            <a:chOff x="4712602" y="2613581"/>
            <a:chExt cx="1413685" cy="830995"/>
          </a:xfrm>
        </p:grpSpPr>
        <p:sp>
          <p:nvSpPr>
            <p:cNvPr id="34" name="CuadroTexto 42">
              <a:extLst>
                <a:ext uri="{FF2B5EF4-FFF2-40B4-BE49-F238E27FC236}">
                  <a16:creationId xmlns:a16="http://schemas.microsoft.com/office/drawing/2014/main" id="{877A7DE3-C29E-1F4B-A21B-24AE6C25E8EC}"/>
                </a:ext>
              </a:extLst>
            </p:cNvPr>
            <p:cNvSpPr txBox="1"/>
            <p:nvPr/>
          </p:nvSpPr>
          <p:spPr>
            <a:xfrm>
              <a:off x="4712602" y="2613581"/>
              <a:ext cx="141368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457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914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371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8288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22860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743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3200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3657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Tutorea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50"/>
                </a:rPr>
                <a:t>Tutor/a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Tutor</a:t>
              </a:r>
            </a:p>
          </p:txBody>
        </p:sp>
        <p:grpSp>
          <p:nvGrpSpPr>
            <p:cNvPr id="35" name="Grupo 50">
              <a:extLst>
                <a:ext uri="{FF2B5EF4-FFF2-40B4-BE49-F238E27FC236}">
                  <a16:creationId xmlns:a16="http://schemas.microsoft.com/office/drawing/2014/main" id="{09505E3B-8558-E043-9134-188614ED7981}"/>
                </a:ext>
              </a:extLst>
            </p:cNvPr>
            <p:cNvGrpSpPr/>
            <p:nvPr/>
          </p:nvGrpSpPr>
          <p:grpSpPr>
            <a:xfrm>
              <a:off x="4897248" y="1642997"/>
              <a:ext cx="1065566" cy="1048507"/>
              <a:chOff x="4897248" y="1642997"/>
              <a:chExt cx="1133069" cy="1133069"/>
            </a:xfrm>
          </p:grpSpPr>
          <p:pic>
            <p:nvPicPr>
              <p:cNvPr id="36" name="Imagen 51">
                <a:extLst>
                  <a:ext uri="{FF2B5EF4-FFF2-40B4-BE49-F238E27FC236}">
                    <a16:creationId xmlns:a16="http://schemas.microsoft.com/office/drawing/2014/main" id="{FF674EDC-42B5-1049-82E2-AC974A6B8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7248" y="1642997"/>
                <a:ext cx="1133069" cy="1133069"/>
              </a:xfrm>
              <a:prstGeom prst="rect">
                <a:avLst/>
              </a:prstGeom>
            </p:spPr>
          </p:pic>
          <p:pic>
            <p:nvPicPr>
              <p:cNvPr id="37" name="Imagen 52">
                <a:extLst>
                  <a:ext uri="{FF2B5EF4-FFF2-40B4-BE49-F238E27FC236}">
                    <a16:creationId xmlns:a16="http://schemas.microsoft.com/office/drawing/2014/main" id="{197A783C-5961-4C40-A9F7-FF11D073F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0433" y="2272010"/>
                <a:ext cx="340986" cy="340986"/>
              </a:xfrm>
              <a:prstGeom prst="rect">
                <a:avLst/>
              </a:prstGeom>
            </p:spPr>
          </p:pic>
        </p:grpSp>
      </p:grpSp>
      <p:grpSp>
        <p:nvGrpSpPr>
          <p:cNvPr id="22" name="Grupo 58">
            <a:extLst>
              <a:ext uri="{FF2B5EF4-FFF2-40B4-BE49-F238E27FC236}">
                <a16:creationId xmlns:a16="http://schemas.microsoft.com/office/drawing/2014/main" id="{FF38188E-A822-5F4A-852A-DE62A1D9A864}"/>
              </a:ext>
            </a:extLst>
          </p:cNvPr>
          <p:cNvGrpSpPr/>
          <p:nvPr/>
        </p:nvGrpSpPr>
        <p:grpSpPr>
          <a:xfrm>
            <a:off x="1704908" y="1832841"/>
            <a:ext cx="2402636" cy="1359793"/>
            <a:chOff x="1704908" y="1832840"/>
            <a:chExt cx="2624741" cy="1493021"/>
          </a:xfrm>
        </p:grpSpPr>
        <p:sp>
          <p:nvSpPr>
            <p:cNvPr id="30" name="CuadroTexto 59">
              <a:extLst>
                <a:ext uri="{FF2B5EF4-FFF2-40B4-BE49-F238E27FC236}">
                  <a16:creationId xmlns:a16="http://schemas.microsoft.com/office/drawing/2014/main" id="{5F790A4C-390B-D74C-AA1D-2D0E1800E523}"/>
                </a:ext>
              </a:extLst>
            </p:cNvPr>
            <p:cNvSpPr txBox="1"/>
            <p:nvPr/>
          </p:nvSpPr>
          <p:spPr>
            <a:xfrm>
              <a:off x="1704908" y="2494866"/>
              <a:ext cx="262474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457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914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371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8288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22860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743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3200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3657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b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Doctoral candidate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44B838-3A87-884E-83C9-A64653FE4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685" y="1832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23" name="Conector recto de flecha 65">
            <a:extLst>
              <a:ext uri="{FF2B5EF4-FFF2-40B4-BE49-F238E27FC236}">
                <a16:creationId xmlns:a16="http://schemas.microsoft.com/office/drawing/2014/main" id="{AEB8819C-86A4-6F48-AB47-298E2A4F41F5}"/>
              </a:ext>
            </a:extLst>
          </p:cNvPr>
          <p:cNvCxnSpPr>
            <a:cxnSpLocks/>
          </p:cNvCxnSpPr>
          <p:nvPr/>
        </p:nvCxnSpPr>
        <p:spPr>
          <a:xfrm>
            <a:off x="5959351" y="4340725"/>
            <a:ext cx="1368152" cy="0"/>
          </a:xfrm>
          <a:prstGeom prst="straightConnector1">
            <a:avLst/>
          </a:prstGeom>
          <a:noFill/>
          <a:ln w="127000" cap="flat">
            <a:solidFill>
              <a:srgbClr val="33CCCC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CuadroTexto 67">
            <a:extLst>
              <a:ext uri="{FF2B5EF4-FFF2-40B4-BE49-F238E27FC236}">
                <a16:creationId xmlns:a16="http://schemas.microsoft.com/office/drawing/2014/main" id="{0EF44AEA-AD9D-8A44-AC42-8B1FADFC9A25}"/>
              </a:ext>
            </a:extLst>
          </p:cNvPr>
          <p:cNvSpPr txBox="1"/>
          <p:nvPr/>
        </p:nvSpPr>
        <p:spPr>
          <a:xfrm>
            <a:off x="3559841" y="4721787"/>
            <a:ext cx="309705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Dokumento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aldaezina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(web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orrian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eskuragarri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)</a:t>
            </a: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Documento no modificable 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(disponible en la página web)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Non-alterable document </a:t>
            </a:r>
            <a:b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(available on the website)</a:t>
            </a:r>
          </a:p>
        </p:txBody>
      </p:sp>
      <p:sp>
        <p:nvSpPr>
          <p:cNvPr id="25" name="CuadroTexto 69">
            <a:extLst>
              <a:ext uri="{FF2B5EF4-FFF2-40B4-BE49-F238E27FC236}">
                <a16:creationId xmlns:a16="http://schemas.microsoft.com/office/drawing/2014/main" id="{44CC3470-2B77-C644-B2EF-87A83BAC89F6}"/>
              </a:ext>
            </a:extLst>
          </p:cNvPr>
          <p:cNvSpPr txBox="1"/>
          <p:nvPr/>
        </p:nvSpPr>
        <p:spPr>
          <a:xfrm>
            <a:off x="8736354" y="3976352"/>
            <a:ext cx="1554358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Hilabete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1,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matrikulatu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eta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gero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1 mes después de la matrícula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1 month after enrolment</a:t>
            </a:r>
          </a:p>
        </p:txBody>
      </p:sp>
      <p:pic>
        <p:nvPicPr>
          <p:cNvPr id="26" name="Gráfico 57">
            <a:hlinkClick r:id="rId16"/>
            <a:extLst>
              <a:ext uri="{FF2B5EF4-FFF2-40B4-BE49-F238E27FC236}">
                <a16:creationId xmlns:a16="http://schemas.microsoft.com/office/drawing/2014/main" id="{01ECC4A8-5E5B-314A-8849-1543B5E0A82F}"/>
              </a:ext>
            </a:extLst>
          </p:cNvPr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86995" y="6135465"/>
            <a:ext cx="366480" cy="474120"/>
          </a:xfrm>
          <a:prstGeom prst="rect">
            <a:avLst/>
          </a:prstGeom>
          <a:ln w="0">
            <a:noFill/>
          </a:ln>
        </p:spPr>
      </p:pic>
      <p:sp>
        <p:nvSpPr>
          <p:cNvPr id="27" name="Rectángulo redondeado 45">
            <a:extLst>
              <a:ext uri="{FF2B5EF4-FFF2-40B4-BE49-F238E27FC236}">
                <a16:creationId xmlns:a16="http://schemas.microsoft.com/office/drawing/2014/main" id="{D3B6BA75-8886-1A2A-FC23-BC70DAF01543}"/>
              </a:ext>
            </a:extLst>
          </p:cNvPr>
          <p:cNvSpPr/>
          <p:nvPr/>
        </p:nvSpPr>
        <p:spPr>
          <a:xfrm>
            <a:off x="4607991" y="1415751"/>
            <a:ext cx="5562723" cy="2206499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2D2CF346-8DE4-55B6-95DF-E39494DB3D8D}"/>
              </a:ext>
            </a:extLst>
          </p:cNvPr>
          <p:cNvSpPr txBox="1"/>
          <p:nvPr/>
        </p:nvSpPr>
        <p:spPr>
          <a:xfrm>
            <a:off x="5107781" y="5976937"/>
            <a:ext cx="6381750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400" b="0" u="none" dirty="0">
                <a:solidFill>
                  <a:srgbClr val="33CCCC"/>
                </a:solidFill>
                <a:ea typeface="+mn-lt"/>
                <a:cs typeface="+mn-lt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https://www.ehu.eus/en/web/doktorego-eskola/commitment-document</a:t>
            </a:r>
            <a:r>
              <a:rPr lang="en-US" sz="1400" b="0" u="none" dirty="0">
                <a:solidFill>
                  <a:srgbClr val="33CCCC"/>
                </a:solidFill>
                <a:ea typeface="+mn-lt"/>
                <a:cs typeface="+mn-lt"/>
              </a:rPr>
              <a:t> </a:t>
            </a:r>
            <a:endParaRPr lang="en-US" sz="1400">
              <a:solidFill>
                <a:srgbClr val="33CCCC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486867"/>
      </p:ext>
    </p:extLst>
  </p:cSld>
  <p:clrMapOvr>
    <a:masterClrMapping/>
  </p:clrMapOvr>
  <p:transition spd="med" advTm="5569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89BF34F7-8C29-B5ED-33E7-8EBC22BDCD9C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140F293-73B6-F736-7343-57E7E6531E41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0746" y="2461928"/>
            <a:ext cx="1406096" cy="105267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58F5477-191C-9040-B4AF-802E0969AD6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15" name="Título 4">
            <a:extLst>
              <a:ext uri="{FF2B5EF4-FFF2-40B4-BE49-F238E27FC236}">
                <a16:creationId xmlns:a16="http://schemas.microsoft.com/office/drawing/2014/main" id="{9062069C-4953-8D43-8C11-F9A5160E60CB}"/>
              </a:ext>
            </a:extLst>
          </p:cNvPr>
          <p:cNvSpPr txBox="1">
            <a:spLocks/>
          </p:cNvSpPr>
          <p:nvPr/>
        </p:nvSpPr>
        <p:spPr>
          <a:xfrm>
            <a:off x="1821283" y="223524"/>
            <a:ext cx="10092915" cy="80825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/>
              </a:rPr>
              <a:t>GAUR online plataforma. </a:t>
            </a:r>
            <a:r>
              <a:rPr lang="es-ES" sz="2000">
                <a:solidFill>
                  <a:schemeClr val="tx1"/>
                </a:solidFill>
                <a:latin typeface="EHUSans"/>
              </a:rPr>
              <a:t>P</a:t>
            </a:r>
            <a:r>
              <a:rPr lang="es-ES" sz="2000">
                <a:latin typeface="EHUSans"/>
              </a:rPr>
              <a:t>lataforma online GAUR</a:t>
            </a:r>
            <a:r>
              <a:rPr lang="es-ES" sz="2000" b="0">
                <a:latin typeface="EHUSans"/>
              </a:rPr>
              <a:t>.</a:t>
            </a:r>
            <a:r>
              <a:rPr lang="es-ES" sz="2000">
                <a:latin typeface="EHUSans"/>
              </a:rPr>
              <a:t> </a:t>
            </a:r>
            <a:r>
              <a:rPr lang="es-ES" sz="2200">
                <a:latin typeface="EHUSans"/>
              </a:rPr>
              <a:t> </a:t>
            </a:r>
            <a:r>
              <a:rPr lang="es-ES" sz="2000" b="0">
                <a:latin typeface="EHUSans"/>
              </a:rPr>
              <a:t>GAUR online </a:t>
            </a:r>
            <a:r>
              <a:rPr lang="es-ES" sz="2000" b="0" err="1">
                <a:latin typeface="EHUSans"/>
              </a:rPr>
              <a:t>platform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DD388FF-2130-E24E-BB63-AFEE3459CEB7}"/>
              </a:ext>
            </a:extLst>
          </p:cNvPr>
          <p:cNvGrpSpPr/>
          <p:nvPr/>
        </p:nvGrpSpPr>
        <p:grpSpPr>
          <a:xfrm>
            <a:off x="2040704" y="1417714"/>
            <a:ext cx="3236215" cy="894358"/>
            <a:chOff x="880257" y="5219288"/>
            <a:chExt cx="3236215" cy="103491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BFFB946-196A-914E-B39D-8462DD73B2A3}"/>
                </a:ext>
              </a:extLst>
            </p:cNvPr>
            <p:cNvSpPr/>
            <p:nvPr/>
          </p:nvSpPr>
          <p:spPr>
            <a:xfrm>
              <a:off x="880257" y="5219288"/>
              <a:ext cx="3236215" cy="103491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CA2CC80-37E9-A14F-B4BA-2871F65F3530}"/>
                </a:ext>
              </a:extLst>
            </p:cNvPr>
            <p:cNvSpPr txBox="1"/>
            <p:nvPr/>
          </p:nvSpPr>
          <p:spPr>
            <a:xfrm>
              <a:off x="1045952" y="5367413"/>
              <a:ext cx="3070520" cy="747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Sarbidea</a:t>
              </a:r>
              <a:r>
                <a:rPr lang="es-ES" sz="1200" u="none">
                  <a:solidFill>
                    <a:schemeClr val="accent1"/>
                  </a:solidFill>
                  <a:latin typeface="EHUSerif" panose="02000503050000020004" pitchFamily="2" charset="0"/>
                </a:rPr>
                <a:t>:  LDAP eta </a:t>
              </a:r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pasahitza</a:t>
              </a:r>
              <a:endParaRPr lang="es-ES" sz="1200" u="none">
                <a:solidFill>
                  <a:schemeClr val="accent1"/>
                </a:solidFill>
                <a:latin typeface="EHUSerif" panose="02000503050000020004" pitchFamily="2" charset="0"/>
              </a:endParaRPr>
            </a:p>
            <a:p>
              <a:pPr algn="l"/>
              <a:r>
                <a:rPr lang="es-ES" sz="1200" u="none">
                  <a:solidFill>
                    <a:schemeClr val="bg1"/>
                  </a:solidFill>
                  <a:latin typeface="EHUSans" panose="02000503050000020004" pitchFamily="50"/>
                </a:rPr>
                <a:t>Acceso:  LDAP y  contraseña</a:t>
              </a:r>
            </a:p>
            <a:p>
              <a:pPr algn="l"/>
              <a:r>
                <a:rPr lang="es-ES" sz="1200" b="0" u="none">
                  <a:solidFill>
                    <a:schemeClr val="bg1"/>
                  </a:solidFill>
                  <a:latin typeface="EHUSans" panose="02000503050000020004" pitchFamily="50"/>
                </a:rPr>
                <a:t>Access: LDAP  and </a:t>
              </a:r>
              <a:r>
                <a:rPr lang="es-ES" sz="1200" b="0" u="none" err="1">
                  <a:solidFill>
                    <a:schemeClr val="bg1"/>
                  </a:solidFill>
                  <a:latin typeface="EHUSans" panose="02000503050000020004" pitchFamily="50"/>
                </a:rPr>
                <a:t>password</a:t>
              </a:r>
              <a:endParaRPr lang="es-ES" sz="1200" b="0" u="none">
                <a:solidFill>
                  <a:schemeClr val="bg1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B0FFC2D-36E4-5840-8C7D-2505AD01A487}"/>
              </a:ext>
            </a:extLst>
          </p:cNvPr>
          <p:cNvSpPr txBox="1"/>
          <p:nvPr/>
        </p:nvSpPr>
        <p:spPr>
          <a:xfrm>
            <a:off x="9737853" y="3521022"/>
            <a:ext cx="2033485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Gomendaturiko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nabigatzailea</a:t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Navegador recomendado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Recommended browser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B54C6D-EF91-7E4E-BA69-B7102B129B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02" y="2526018"/>
            <a:ext cx="7463962" cy="252307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6F49D6E-9446-2B49-A218-1D85BC5DB5B0}"/>
              </a:ext>
            </a:extLst>
          </p:cNvPr>
          <p:cNvSpPr/>
          <p:nvPr/>
        </p:nvSpPr>
        <p:spPr>
          <a:xfrm>
            <a:off x="5484714" y="1906913"/>
            <a:ext cx="4026569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2000" b="0">
                <a:solidFill>
                  <a:srgbClr val="33CCCC"/>
                </a:solidFill>
                <a:latin typeface="EHUSans"/>
              </a:rPr>
              <a:t>https://gestion.ehu.es/gaur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6AFBF00-FAA3-EA4D-AF54-D701F92B10E4}"/>
              </a:ext>
            </a:extLst>
          </p:cNvPr>
          <p:cNvSpPr/>
          <p:nvPr/>
        </p:nvSpPr>
        <p:spPr>
          <a:xfrm>
            <a:off x="3099840" y="4596665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" name="Gráfico 22">
            <a:hlinkClick r:id="rId6"/>
            <a:extLst>
              <a:ext uri="{FF2B5EF4-FFF2-40B4-BE49-F238E27FC236}">
                <a16:creationId xmlns:a16="http://schemas.microsoft.com/office/drawing/2014/main" id="{736D6D35-52FA-264C-8FFA-B670EC80CEC7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99840" y="474066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747C994-D521-D46B-4229-9377B20890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ACE47A5A-382F-44F8-5A62-6FE9F101AB8D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ECBAC27-D8A8-D23C-AA9E-253CB503206C}"/>
              </a:ext>
            </a:extLst>
          </p:cNvPr>
          <p:cNvSpPr txBox="1"/>
          <p:nvPr/>
        </p:nvSpPr>
        <p:spPr>
          <a:xfrm>
            <a:off x="2040206" y="5215352"/>
            <a:ext cx="769519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200" b="0" u="none" err="1">
                <a:latin typeface="EHUSans"/>
              </a:rPr>
              <a:t>Manuals</a:t>
            </a:r>
            <a:r>
              <a:rPr lang="es-ES" sz="2200" b="0" u="none">
                <a:latin typeface="EHUSans"/>
              </a:rPr>
              <a:t> </a:t>
            </a:r>
            <a:r>
              <a:rPr lang="es-ES" sz="2200" b="0" u="none" err="1">
                <a:latin typeface="EHUSans"/>
              </a:rPr>
              <a:t>available</a:t>
            </a:r>
            <a:r>
              <a:rPr lang="es-ES" sz="2200" b="0" u="none">
                <a:latin typeface="EHUSans"/>
              </a:rPr>
              <a:t> in English</a:t>
            </a:r>
            <a:r>
              <a:rPr lang="es-ES" sz="2000" b="0" u="none">
                <a:latin typeface="EHUSans"/>
              </a:rPr>
              <a:t>:</a:t>
            </a:r>
            <a:endParaRPr lang="es-ES" sz="1200" b="0" u="none">
              <a:solidFill>
                <a:srgbClr val="3B8990"/>
              </a:solidFill>
              <a:latin typeface="EHUSans"/>
            </a:endParaRPr>
          </a:p>
          <a:p>
            <a:pPr algn="l"/>
            <a:r>
              <a:rPr lang="es-ES" sz="1400" b="0" u="none">
                <a:solidFill>
                  <a:srgbClr val="33CCCC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https://www.ehu.eus/en/web/doktorego-eskola/manuals-guides/students/gaur</a:t>
            </a:r>
            <a:r>
              <a:rPr lang="es-ES" sz="1400" b="0" u="none">
                <a:solidFill>
                  <a:srgbClr val="33CCCC"/>
                </a:solidFill>
                <a:ea typeface="+mn-lt"/>
                <a:cs typeface="+mn-lt"/>
              </a:rPr>
              <a:t> </a:t>
            </a:r>
            <a:endParaRPr lang="es-ES" sz="1400" b="0" u="none">
              <a:solidFill>
                <a:srgbClr val="33CCCC"/>
              </a:solidFill>
              <a:latin typeface="EHUSans"/>
            </a:endParaRPr>
          </a:p>
        </p:txBody>
      </p:sp>
      <p:sp>
        <p:nvSpPr>
          <p:cNvPr id="5" name="CuadroTexto 6">
            <a:extLst>
              <a:ext uri="{FF2B5EF4-FFF2-40B4-BE49-F238E27FC236}">
                <a16:creationId xmlns:a16="http://schemas.microsoft.com/office/drawing/2014/main" id="{3A72C3B4-1998-4D06-FCE9-573F6C902FAD}"/>
              </a:ext>
            </a:extLst>
          </p:cNvPr>
          <p:cNvSpPr/>
          <p:nvPr/>
        </p:nvSpPr>
        <p:spPr>
          <a:xfrm>
            <a:off x="9331565" y="6245092"/>
            <a:ext cx="2748695" cy="18466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720" rIns="45720" bIns="4572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es-ES" sz="600" b="0" u="none" spc="-1" err="1">
                <a:solidFill>
                  <a:srgbClr val="FF0000"/>
                </a:solidFill>
                <a:latin typeface="EHUSerif"/>
                <a:ea typeface="Arial"/>
              </a:rPr>
              <a:t>Eguneratuta</a:t>
            </a:r>
            <a:r>
              <a:rPr lang="es-ES" sz="600" b="0" u="none" spc="-1">
                <a:solidFill>
                  <a:srgbClr val="FF0000"/>
                </a:solidFill>
                <a:latin typeface="EHUSerif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Actualizado.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Updated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Abendua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Diciembre.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December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,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 2025</a:t>
            </a:r>
            <a:endParaRPr lang="es-ES" sz="600" u="none" strike="noStrike" spc="-1">
              <a:solidFill>
                <a:srgbClr val="FF0000"/>
              </a:solidFill>
              <a:latin typeface="EHUSans"/>
            </a:endParaRPr>
          </a:p>
        </p:txBody>
      </p:sp>
      <p:pic>
        <p:nvPicPr>
          <p:cNvPr id="10" name="9 gaur">
            <a:hlinkClick r:id="" action="ppaction://media"/>
            <a:extLst>
              <a:ext uri="{FF2B5EF4-FFF2-40B4-BE49-F238E27FC236}">
                <a16:creationId xmlns:a16="http://schemas.microsoft.com/office/drawing/2014/main" id="{77F5C4F0-7913-DB72-9FAE-B6DC59071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089" y="571273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57586"/>
      </p:ext>
    </p:extLst>
  </p:cSld>
  <p:clrMapOvr>
    <a:masterClrMapping/>
  </p:clrMapOvr>
  <p:transition spd="med" advTm="251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072836-9eba-4490-b4e8-b6a0ad0ccac7">
      <Terms xmlns="http://schemas.microsoft.com/office/infopath/2007/PartnerControls"/>
    </lcf76f155ced4ddcb4097134ff3c332f>
    <TaxCatchAll xmlns="0b6c3ed6-2bb9-417a-a642-694f9f0ab7e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F3AE2365DB354418944B7B5EFB3EDCB" ma:contentTypeVersion="13" ma:contentTypeDescription="Crear nuevo documento." ma:contentTypeScope="" ma:versionID="ff4a19835eea0a25e2c9c18dd17e3d46">
  <xsd:schema xmlns:xsd="http://www.w3.org/2001/XMLSchema" xmlns:xs="http://www.w3.org/2001/XMLSchema" xmlns:p="http://schemas.microsoft.com/office/2006/metadata/properties" xmlns:ns2="f2072836-9eba-4490-b4e8-b6a0ad0ccac7" xmlns:ns3="0b6c3ed6-2bb9-417a-a642-694f9f0ab7e1" targetNamespace="http://schemas.microsoft.com/office/2006/metadata/properties" ma:root="true" ma:fieldsID="bce745ed69cfae063586ffdaf55a935e" ns2:_="" ns3:_="">
    <xsd:import namespace="f2072836-9eba-4490-b4e8-b6a0ad0ccac7"/>
    <xsd:import namespace="0b6c3ed6-2bb9-417a-a642-694f9f0ab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72836-9eba-4490-b4e8-b6a0ad0cca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ed04307a-8975-4cc6-89e8-356b3fc343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c3ed6-2bb9-417a-a642-694f9f0ab7e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1ff65c1-e142-4304-afed-f214a219d9ab}" ma:internalName="TaxCatchAll" ma:showField="CatchAllData" ma:web="0b6c3ed6-2bb9-417a-a642-694f9f0ab7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D7FCB5-00B9-4BFA-9D76-1926E7EFB4F5}">
  <ds:schemaRefs>
    <ds:schemaRef ds:uri="00959536-5d38-4ca1-813d-43f84385441f"/>
    <ds:schemaRef ds:uri="0b6c3ed6-2bb9-417a-a642-694f9f0ab7e1"/>
    <ds:schemaRef ds:uri="6dfc8cee-dd26-47b0-a3ed-d71f1aed02da"/>
    <ds:schemaRef ds:uri="f2072836-9eba-4490-b4e8-b6a0ad0ccac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BA3C5E4-B6D6-401B-A54D-24359EBFBB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072836-9eba-4490-b4e8-b6a0ad0ccac7"/>
    <ds:schemaRef ds:uri="0b6c3ed6-2bb9-417a-a642-694f9f0ab7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3904DA-80CA-4D38-931A-7FB1675E90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617</Words>
  <Application>Microsoft Macintosh PowerPoint</Application>
  <PresentationFormat>Panorámica</PresentationFormat>
  <Paragraphs>183</Paragraphs>
  <Slides>10</Slides>
  <Notes>1</Notes>
  <HiddenSlides>0</HiddenSlides>
  <MMClips>10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Arial</vt:lpstr>
      <vt:lpstr>Calibri</vt:lpstr>
      <vt:lpstr>EHUSans</vt:lpstr>
      <vt:lpstr>EHUSerif</vt:lpstr>
      <vt:lpstr>Liberation Sans</vt:lpstr>
      <vt:lpstr>Lohit Hindi</vt:lpstr>
      <vt:lpstr>Times New Roman</vt:lpstr>
      <vt:lpstr>WenQuanYi Zen Hei</vt:lpstr>
      <vt:lpstr>PORTADA</vt:lpstr>
      <vt:lpstr>Presentación de PowerPoint</vt:lpstr>
      <vt:lpstr>Presentación de PowerPoint</vt:lpstr>
      <vt:lpstr>Presentación de PowerPoint</vt:lpstr>
      <vt:lpstr>DOKTOREGOA. EL DOCTORADO.  DOCTORAL STUDIES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UPV/EHUko doktoregaiei harrera</dc:title>
  <dc:creator>DOKe</dc:creator>
  <cp:lastModifiedBy>Aida Vallejo</cp:lastModifiedBy>
  <cp:revision>400</cp:revision>
  <cp:lastPrinted>2024-11-26T09:29:29Z</cp:lastPrinted>
  <dcterms:modified xsi:type="dcterms:W3CDTF">2025-11-28T10:59:25Z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0x0101004F3AE2365DB354418944B7B5EFB3EDCB</vt:lpwstr>
  </property>
  <property fmtid="{D5CDD505-2E9C-101B-9397-08002B2CF9AE}" pid="3" name="MediaServiceImageTags">
    <vt:lpwstr/>
  </property>
</Properties>
</file>