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519" r:id="rId5"/>
    <p:sldId id="545" r:id="rId6"/>
    <p:sldId id="550" r:id="rId7"/>
    <p:sldId id="429" r:id="rId8"/>
    <p:sldId id="479" r:id="rId9"/>
    <p:sldId id="510" r:id="rId10"/>
    <p:sldId id="516" r:id="rId11"/>
    <p:sldId id="563" r:id="rId12"/>
    <p:sldId id="538" r:id="rId13"/>
    <p:sldId id="540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2AB0B0"/>
    <a:srgbClr val="FF000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B4669-3CDA-F860-0081-339A46D485C0}" v="36" dt="2025-11-27T21:57:52.636"/>
    <p1510:client id="{38EF3573-9A7E-9F4D-DFFF-1FF8407B57A3}" v="52" dt="2025-11-27T16:30:24.487"/>
    <p1510:client id="{603E84D7-DE53-DEE3-E116-3D4EEEEEDB7E}" v="306" dt="2025-11-28T10:46:30.54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28/11/25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5.png"/><Relationship Id="rId5" Type="http://schemas.openxmlformats.org/officeDocument/2006/relationships/hyperlink" Target="mailto:info.welcomecentre@ehu.eus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svg"/><Relationship Id="rId12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png"/><Relationship Id="rId5" Type="http://schemas.openxmlformats.org/officeDocument/2006/relationships/hyperlink" Target="https://www.ehu.eus/en/web/doktorego-eskola/doke-contact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s/web/doktorego-eskola/newsletter1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Edukiak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Contenidos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Contents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Gotzone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Barandika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Eva </a:t>
            </a:r>
            <a:r>
              <a:rPr lang="es-ES" sz="1000" u="none" spc="-1" err="1">
                <a:solidFill>
                  <a:srgbClr val="FFFFFF"/>
                </a:solidFill>
                <a:latin typeface="EHUSans"/>
                <a:ea typeface="Arial"/>
              </a:rPr>
              <a:t>Portíllo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 Pérez, Aida Vallejo </a:t>
            </a:r>
            <a:br>
              <a:rPr lang="es-ES" sz="2800" u="none"/>
            </a:b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Diseinu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grafikoa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Diseño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gráico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Graphic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design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Aida Vallejo</a:t>
            </a:r>
            <a:endParaRPr lang="es-ES" sz="1000" b="0" u="none" strike="noStrike" spc="-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89971" y="3979050"/>
            <a:ext cx="9516699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2" name="media01">
            <a:hlinkClick r:id="" action="ppaction://media"/>
            <a:extLst>
              <a:ext uri="{FF2B5EF4-FFF2-40B4-BE49-F238E27FC236}">
                <a16:creationId xmlns:a16="http://schemas.microsoft.com/office/drawing/2014/main" id="{D8C9582A-125C-8E36-EFFD-422656D12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63473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9E7EF-672B-EC73-5234-2058FEC13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07BDE6C-C909-FFC3-C160-61A649599A7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4E27D13-2597-1274-611E-3378A2DC8A6E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839280-0169-DB6E-9318-D4B93E11C0DE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0C457BB-10EF-CF54-03A5-BF33A1B168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9275A56-62A2-44A3-E459-0D564AF3F75C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078F950-658E-7980-E2C9-31E7CBBEC927}"/>
              </a:ext>
            </a:extLst>
          </p:cNvPr>
          <p:cNvSpPr txBox="1">
            <a:spLocks/>
          </p:cNvSpPr>
          <p:nvPr/>
        </p:nvSpPr>
        <p:spPr>
          <a:xfrm>
            <a:off x="1815813" y="270330"/>
            <a:ext cx="10510942" cy="42574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Nazioarteko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harremanak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 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 </a:t>
            </a:r>
            <a:r>
              <a:rPr lang="es-ES" sz="2000">
                <a:latin typeface="EHUSans"/>
              </a:rPr>
              <a:t>Relaciones Internacionales</a:t>
            </a:r>
            <a:r>
              <a:rPr lang="es-ES" sz="2000" b="0">
                <a:latin typeface="EHUSans"/>
              </a:rPr>
              <a:t>. International </a:t>
            </a:r>
            <a:r>
              <a:rPr lang="es-ES" sz="2000" b="0" err="1">
                <a:latin typeface="EHUSans"/>
              </a:rPr>
              <a:t>Relations</a:t>
            </a:r>
            <a:endParaRPr lang="es-ES" err="1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C0F19F-8DE8-E4AB-6517-A9F8A8AED99E}"/>
              </a:ext>
            </a:extLst>
          </p:cNvPr>
          <p:cNvSpPr txBox="1"/>
          <p:nvPr/>
        </p:nvSpPr>
        <p:spPr>
          <a:xfrm>
            <a:off x="2263364" y="5330228"/>
            <a:ext cx="935524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33CCCC"/>
                </a:solidFill>
              </a:rPr>
              <a:t>https://www.ehu.eus/es/web/nazioarteko-harremanak/welcome-centre/contacto</a:t>
            </a:r>
            <a:endParaRPr lang="es-ES" sz="2000">
              <a:solidFill>
                <a:srgbClr val="33CCCC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10244B-745A-15A0-CD10-9DC2C77B90C8}"/>
              </a:ext>
            </a:extLst>
          </p:cNvPr>
          <p:cNvSpPr txBox="1"/>
          <p:nvPr/>
        </p:nvSpPr>
        <p:spPr>
          <a:xfrm>
            <a:off x="2927287" y="5639554"/>
            <a:ext cx="60960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0" u="none" strike="noStrike">
                <a:solidFill>
                  <a:schemeClr val="tx1"/>
                </a:solidFill>
                <a:latin typeface="Helvetica Neue"/>
                <a:ea typeface="Helvetica Neue"/>
                <a:cs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info.welcomecentre@ehu.eus</a:t>
            </a:r>
            <a:r>
              <a:rPr lang="en-US" sz="2000" b="0" u="none">
                <a:solidFill>
                  <a:schemeClr val="tx1"/>
                </a:solidFill>
                <a:latin typeface="Helvetica Neue"/>
                <a:ea typeface="Helvetica Neue"/>
                <a:cs typeface="Helvetica Neue"/>
              </a:rPr>
              <a:t> </a:t>
            </a:r>
            <a:endParaRPr lang="en-US" sz="2000" b="0" u="none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726A33C-0F39-CD01-BBF3-F17A6A1D03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582" y="2067208"/>
            <a:ext cx="5382400" cy="3115901"/>
          </a:xfrm>
          <a:prstGeom prst="rect">
            <a:avLst/>
          </a:prstGeom>
        </p:spPr>
      </p:pic>
      <p:pic>
        <p:nvPicPr>
          <p:cNvPr id="14" name="Imagen 13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FC6D7E21-821D-B275-B802-CCE8543981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151" y="2063813"/>
            <a:ext cx="3646095" cy="312269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E582F76-5C61-A39D-D36B-A50EDA5DD3E9}"/>
              </a:ext>
            </a:extLst>
          </p:cNvPr>
          <p:cNvSpPr txBox="1"/>
          <p:nvPr/>
        </p:nvSpPr>
        <p:spPr>
          <a:xfrm>
            <a:off x="2263298" y="1545138"/>
            <a:ext cx="521729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u="none">
                <a:latin typeface="EHUSans"/>
              </a:rPr>
              <a:t>WELCOME CENTRE</a:t>
            </a:r>
            <a:endParaRPr lang="es-ES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6D913DC6-F7EB-7E4E-675D-E976D605FA1D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3" name="18 welcome centre">
            <a:hlinkClick r:id="" action="ppaction://media"/>
            <a:extLst>
              <a:ext uri="{FF2B5EF4-FFF2-40B4-BE49-F238E27FC236}">
                <a16:creationId xmlns:a16="http://schemas.microsoft.com/office/drawing/2014/main" id="{1C35D9FA-6C0C-E8A5-C6B3-B25D059CE0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8518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71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dirty="0">
                <a:latin typeface="EHUSans"/>
                <a:cs typeface="Times New Roman"/>
              </a:rPr>
              <a:t>Thesis defence</a:t>
            </a:r>
            <a:endParaRPr lang="es-ES" dirty="0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2 contents">
            <a:hlinkClick r:id="" action="ppaction://media"/>
            <a:extLst>
              <a:ext uri="{FF2B5EF4-FFF2-40B4-BE49-F238E27FC236}">
                <a16:creationId xmlns:a16="http://schemas.microsoft.com/office/drawing/2014/main" id="{0D05DB82-850D-59EA-F057-0FAD5FC87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375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8CDC5-5308-7C39-A0E9-85A1A5BBA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A869774-12FF-0100-3717-4591B93BC0B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B87407F-274C-2C32-D6C4-244643B1840E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0288E64-76B9-B744-9138-84DAD611E68B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E76A1CA-EB70-6AC6-5B41-36298934C093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3F21C8FD-1B43-6BAD-9EDF-862AC623A9A8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2BA2FD4-E434-2922-647D-FB49E2A83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1FC59886-CEC0-54DE-7F5B-0877E43C1C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6" y="3769974"/>
            <a:ext cx="7375346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F85825B9-4207-FE18-9C9B-32FE69F74249}"/>
              </a:ext>
            </a:extLst>
          </p:cNvPr>
          <p:cNvSpPr txBox="1">
            <a:spLocks/>
          </p:cNvSpPr>
          <p:nvPr/>
        </p:nvSpPr>
        <p:spPr>
          <a:xfrm>
            <a:off x="1370312" y="5259186"/>
            <a:ext cx="5425045" cy="607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EHUSans"/>
                <a:cs typeface="Times New Roman"/>
              </a:rPr>
              <a:t>Contacts</a:t>
            </a:r>
            <a:endParaRPr lang="es-ES" sz="5000">
              <a:latin typeface="EHUSan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16553898-B9E9-B112-CBB3-295CF02B6EB3}"/>
              </a:ext>
            </a:extLst>
          </p:cNvPr>
          <p:cNvSpPr txBox="1">
            <a:spLocks/>
          </p:cNvSpPr>
          <p:nvPr/>
        </p:nvSpPr>
        <p:spPr>
          <a:xfrm>
            <a:off x="1380075" y="4721257"/>
            <a:ext cx="5246365" cy="597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5000" b="1" noProof="1">
                <a:latin typeface="EHUSans"/>
                <a:cs typeface="Times New Roman"/>
              </a:rPr>
              <a:t>Contactos</a:t>
            </a:r>
            <a:endParaRPr lang="es-ES" sz="5000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61F63243-FFCF-7559-0722-F65844429B56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6907122" cy="548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noProof="1">
                <a:latin typeface="EHUSerif"/>
                <a:cs typeface="Times New Roman"/>
              </a:rPr>
              <a:t>Harremanetarako</a:t>
            </a:r>
            <a:endParaRPr lang="es-ES" sz="5000" dirty="0">
              <a:latin typeface="EHUSerif"/>
            </a:endParaRPr>
          </a:p>
        </p:txBody>
      </p:sp>
      <p:pic>
        <p:nvPicPr>
          <p:cNvPr id="3" name="11 intro contacts">
            <a:hlinkClick r:id="" action="ppaction://media"/>
            <a:extLst>
              <a:ext uri="{FF2B5EF4-FFF2-40B4-BE49-F238E27FC236}">
                <a16:creationId xmlns:a16="http://schemas.microsoft.com/office/drawing/2014/main" id="{4A8DE406-0A10-C89A-D2D2-6BF4509208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875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35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1F26436-D24B-E5ED-76D0-A0F94EE367BC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21ADB6-EB09-B58B-06CA-0B7ED0F33FCD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047" y="4109671"/>
            <a:ext cx="879465" cy="755904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2343080" y="4144233"/>
            <a:ext cx="2729568" cy="1292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Laguntza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administratiboa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400" u="none">
                <a:solidFill>
                  <a:schemeClr val="tx1"/>
                </a:solidFill>
                <a:latin typeface="EHUSans"/>
              </a:rPr>
              <a:t>Asistencia administrativa</a:t>
            </a:r>
          </a:p>
          <a:p>
            <a:pPr algn="r"/>
            <a:r>
              <a:rPr lang="es-ES" sz="1400" b="0" u="none">
                <a:solidFill>
                  <a:schemeClr val="tx1"/>
                </a:solidFill>
                <a:latin typeface="EHUSans"/>
              </a:rPr>
              <a:t>Administrative </a:t>
            </a:r>
            <a:r>
              <a:rPr lang="en-GB" sz="1400" b="0" u="none">
                <a:solidFill>
                  <a:schemeClr val="tx1"/>
                </a:solidFill>
                <a:latin typeface="EHUSans"/>
              </a:rPr>
              <a:t>assistance</a:t>
            </a:r>
            <a:endParaRPr lang="es-ES" sz="1400" b="0" u="none">
              <a:solidFill>
                <a:schemeClr val="tx1"/>
              </a:solidFill>
              <a:latin typeface="EHUSans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1800" b="0" u="none">
              <a:solidFill>
                <a:srgbClr val="0066FF"/>
              </a:solidFill>
              <a:latin typeface="EHUSans" panose="02000503050000020004" pitchFamily="50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1800" b="0" u="none">
              <a:solidFill>
                <a:srgbClr val="0066FF"/>
              </a:solidFill>
              <a:latin typeface="EHUSans" panose="02000503050000020004" pitchFamily="5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7468175" y="4171989"/>
            <a:ext cx="2904495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DOKe-ren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idazkaritza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/>
            </a:endParaRPr>
          </a:p>
          <a:p>
            <a:pPr algn="l"/>
            <a:r>
              <a:rPr lang="es-ES" sz="1400" u="none">
                <a:solidFill>
                  <a:schemeClr val="tx1"/>
                </a:solidFill>
                <a:latin typeface="EHUSans"/>
              </a:rPr>
              <a:t>Secretaría de la </a:t>
            </a:r>
            <a:r>
              <a:rPr lang="es-ES" sz="1400" u="none" err="1">
                <a:solidFill>
                  <a:schemeClr val="tx1"/>
                </a:solidFill>
                <a:latin typeface="EHUSans"/>
              </a:rPr>
              <a:t>DOKe</a:t>
            </a:r>
            <a:endParaRPr lang="es-ES" sz="1400" b="0" u="none">
              <a:solidFill>
                <a:schemeClr val="tx1"/>
              </a:solidFill>
              <a:latin typeface="EHUSans"/>
            </a:endParaRPr>
          </a:p>
          <a:p>
            <a:pPr algn="l"/>
            <a:r>
              <a:rPr kumimoji="0" lang="es-ES" sz="1400" b="0" i="0" u="none" strike="noStrike" cap="none" spc="0" normalizeH="0" baseline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/>
                <a:sym typeface="Arial"/>
              </a:rPr>
              <a:t>DOKe</a:t>
            </a:r>
            <a:r>
              <a:rPr kumimoji="0" lang="es-ES" sz="14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/>
                <a:sym typeface="Arial"/>
              </a:rPr>
              <a:t> administrative office</a:t>
            </a:r>
            <a:endParaRPr lang="es-ES" sz="14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EHUSans"/>
            </a:endParaRPr>
          </a:p>
        </p:txBody>
      </p:sp>
      <p:sp>
        <p:nvSpPr>
          <p:cNvPr id="5" name="Rectángulo redondeado 4"/>
          <p:cNvSpPr/>
          <p:nvPr/>
        </p:nvSpPr>
        <p:spPr>
          <a:xfrm flipH="1">
            <a:off x="5375077" y="3056391"/>
            <a:ext cx="1779263" cy="2700000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8" name="Rectángulo redondeado 17"/>
          <p:cNvSpPr/>
          <p:nvPr/>
        </p:nvSpPr>
        <p:spPr>
          <a:xfrm flipH="1">
            <a:off x="2243557" y="3997385"/>
            <a:ext cx="8393319" cy="1083583"/>
          </a:xfrm>
          <a:prstGeom prst="roundRect">
            <a:avLst/>
          </a:prstGeom>
          <a:noFill/>
          <a:ln w="25400" cap="flat">
            <a:solidFill>
              <a:srgbClr val="33CC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8C09B9F-B358-CD45-BE71-550DD8F4DB80}"/>
              </a:ext>
            </a:extLst>
          </p:cNvPr>
          <p:cNvSpPr txBox="1"/>
          <p:nvPr/>
        </p:nvSpPr>
        <p:spPr>
          <a:xfrm>
            <a:off x="5636031" y="5081600"/>
            <a:ext cx="132387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erif" panose="02000503050000020004" pitchFamily="2" charset="0"/>
                <a:sym typeface="Arial"/>
              </a:rPr>
              <a:t>DOK</a:t>
            </a:r>
            <a:r>
              <a:rPr kumimoji="0" lang="es-ES" sz="32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 panose="02000503050000020004" pitchFamily="2" charset="0"/>
                <a:sym typeface="Arial"/>
              </a:rPr>
              <a:t>e</a:t>
            </a: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 panose="02000503050000020004" pitchFamily="2" charset="0"/>
              <a:sym typeface="Arial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2937CD12-3FA4-0C4A-BB6F-6CD2D222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962" y="1673861"/>
            <a:ext cx="761173" cy="81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192C7FDE-C117-1342-B01A-3DB9A0C19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3657" y="1561527"/>
            <a:ext cx="927784" cy="927784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08B65966-9847-5C4A-A1B9-EFBC6371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164" y="3161849"/>
            <a:ext cx="1171088" cy="70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Flecha derecha 39">
            <a:extLst>
              <a:ext uri="{FF2B5EF4-FFF2-40B4-BE49-F238E27FC236}">
                <a16:creationId xmlns:a16="http://schemas.microsoft.com/office/drawing/2014/main" id="{AF5882D6-2DD1-F64B-A949-A23B247B1519}"/>
              </a:ext>
            </a:extLst>
          </p:cNvPr>
          <p:cNvSpPr/>
          <p:nvPr/>
        </p:nvSpPr>
        <p:spPr>
          <a:xfrm rot="5400000">
            <a:off x="5996077" y="2669367"/>
            <a:ext cx="396000" cy="25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5520B43-C194-8E46-B909-BC1EA76BBF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4</a:t>
            </a:fld>
            <a:endParaRPr lang="es-ES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8929772-D8D4-FA4C-AD97-A9466CF2A3B8}"/>
              </a:ext>
            </a:extLst>
          </p:cNvPr>
          <p:cNvGrpSpPr/>
          <p:nvPr/>
        </p:nvGrpSpPr>
        <p:grpSpPr>
          <a:xfrm>
            <a:off x="4311512" y="1512813"/>
            <a:ext cx="1065566" cy="1048507"/>
            <a:chOff x="1700543" y="4312155"/>
            <a:chExt cx="1133069" cy="1133069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7D4FB4E-0FA0-4341-B8D7-4EA70DE57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0543" y="4312155"/>
              <a:ext cx="1133069" cy="1133069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795EE14E-89C3-A54C-932B-5EC1B1D19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3728" y="4941168"/>
              <a:ext cx="340986" cy="340986"/>
            </a:xfrm>
            <a:prstGeom prst="rect">
              <a:avLst/>
            </a:prstGeom>
          </p:spPr>
        </p:pic>
      </p:grpSp>
      <p:sp>
        <p:nvSpPr>
          <p:cNvPr id="25" name="Título 4">
            <a:extLst>
              <a:ext uri="{FF2B5EF4-FFF2-40B4-BE49-F238E27FC236}">
                <a16:creationId xmlns:a16="http://schemas.microsoft.com/office/drawing/2014/main" id="{CC2E4D52-0C1F-584D-B5EA-660AC39C8619}"/>
              </a:ext>
            </a:extLst>
          </p:cNvPr>
          <p:cNvSpPr txBox="1">
            <a:spLocks/>
          </p:cNvSpPr>
          <p:nvPr/>
        </p:nvSpPr>
        <p:spPr>
          <a:xfrm>
            <a:off x="1452031" y="26504"/>
            <a:ext cx="8229600" cy="950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HUSans" panose="02000503050000020004" pitchFamily="2" charset="0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s-ES" sz="2100">
                <a:solidFill>
                  <a:schemeClr val="bg1"/>
                </a:solidFill>
                <a:latin typeface="EHUSerif" panose="02000503050000020004" pitchFamily="2" charset="0"/>
              </a:rPr>
              <a:t>DOKTOREGOA</a:t>
            </a:r>
            <a:r>
              <a:rPr lang="es-ES" sz="2100">
                <a:latin typeface="EHUSerif" panose="02000503050000020004" pitchFamily="2" charset="0"/>
              </a:rPr>
              <a:t>  </a:t>
            </a:r>
            <a:r>
              <a:rPr lang="es-ES" sz="2100" b="0">
                <a:latin typeface="EHUSerif" panose="02000503050000020004" pitchFamily="2" charset="0"/>
              </a:rPr>
              <a:t>.</a:t>
            </a:r>
            <a:r>
              <a:rPr lang="es-ES" sz="2100">
                <a:latin typeface="EHUSerif" panose="02000503050000020004" pitchFamily="2" charset="0"/>
              </a:rPr>
              <a:t>  </a:t>
            </a:r>
            <a:r>
              <a:rPr lang="es-ES" sz="2100"/>
              <a:t>EL DOCTORADO </a:t>
            </a:r>
            <a:r>
              <a:rPr lang="es-ES" sz="2100" b="0"/>
              <a:t> .  DOCTORAL STUDIES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E967846-EBB7-14A5-2E69-27C4A750B35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A3FE319-E846-B7FC-89DB-97C3E0CAB171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12 doke intermediary">
            <a:hlinkClick r:id="" action="ppaction://media"/>
            <a:extLst>
              <a:ext uri="{FF2B5EF4-FFF2-40B4-BE49-F238E27FC236}">
                <a16:creationId xmlns:a16="http://schemas.microsoft.com/office/drawing/2014/main" id="{56CE433B-5FBA-A137-FC0F-D4ECEA84EE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5361" y="575580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10255"/>
      </p:ext>
    </p:extLst>
  </p:cSld>
  <p:clrMapOvr>
    <a:masterClrMapping/>
  </p:clrMapOvr>
  <p:transition spd="med" advTm="1747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175F8B37-5A3D-6C14-7CF9-B3082442C4FB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4406AAE-82AA-A8AF-CF85-2FACD0499609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3" name="Título 4">
            <a:extLst>
              <a:ext uri="{FF2B5EF4-FFF2-40B4-BE49-F238E27FC236}">
                <a16:creationId xmlns:a16="http://schemas.microsoft.com/office/drawing/2014/main" id="{BC4E697C-F740-B240-A57C-AF0A6D49CAEE}"/>
              </a:ext>
            </a:extLst>
          </p:cNvPr>
          <p:cNvSpPr txBox="1">
            <a:spLocks/>
          </p:cNvSpPr>
          <p:nvPr/>
        </p:nvSpPr>
        <p:spPr>
          <a:xfrm>
            <a:off x="1622179" y="257866"/>
            <a:ext cx="6031524" cy="5683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s-ES" sz="2000">
                <a:solidFill>
                  <a:schemeClr val="bg1"/>
                </a:solidFill>
                <a:latin typeface="EHUSerif"/>
              </a:rPr>
              <a:t>WEB-GUNEAK.</a:t>
            </a:r>
            <a:r>
              <a:rPr lang="es-ES" sz="2000">
                <a:latin typeface="EHUSerif"/>
              </a:rPr>
              <a:t>  </a:t>
            </a:r>
            <a:r>
              <a:rPr lang="es-ES" sz="2000">
                <a:latin typeface="EHUSans"/>
              </a:rPr>
              <a:t>PÁGINAS WEB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 </a:t>
            </a:r>
            <a:r>
              <a:rPr lang="es-ES" sz="2000" b="0">
                <a:latin typeface="EHUSans"/>
              </a:rPr>
              <a:t>WEB-SITES.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7C2B480-A364-174B-8D38-4BAC918829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14D9CB9-A3DE-F644-5DE6-7649A18A6E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C17B139-EE0B-0A10-10C2-4396A4C40F8D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6C5F0C60-1D96-9073-3734-83FF57EF9B0E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sp>
        <p:nvSpPr>
          <p:cNvPr id="20" name="CuadroTexto 18">
            <a:extLst>
              <a:ext uri="{FF2B5EF4-FFF2-40B4-BE49-F238E27FC236}">
                <a16:creationId xmlns:a16="http://schemas.microsoft.com/office/drawing/2014/main" id="{37372804-98A2-6D48-8FC3-54AECEE2592E}"/>
              </a:ext>
            </a:extLst>
          </p:cNvPr>
          <p:cNvSpPr txBox="1"/>
          <p:nvPr/>
        </p:nvSpPr>
        <p:spPr>
          <a:xfrm>
            <a:off x="1211373" y="2222058"/>
            <a:ext cx="3592803" cy="2400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/>
            <a:r>
              <a:rPr lang="es-ES" sz="22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Doktorego</a:t>
            </a:r>
            <a:r>
              <a:rPr lang="es-ES" sz="22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</a:t>
            </a:r>
            <a:r>
              <a:rPr lang="es-ES" sz="22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PROGRAMAren</a:t>
            </a:r>
            <a:r>
              <a:rPr lang="es-ES" sz="22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</a:t>
            </a:r>
            <a:br>
              <a:rPr lang="es-ES" sz="2200" u="none">
                <a:latin typeface="EHUSerif"/>
                <a:ea typeface="EHUSans"/>
                <a:cs typeface="EHUSans"/>
              </a:rPr>
            </a:br>
            <a:r>
              <a:rPr lang="es-ES" sz="22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web-</a:t>
            </a:r>
            <a:r>
              <a:rPr lang="es-ES" sz="22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orria</a:t>
            </a:r>
            <a:endParaRPr lang="es-ES" sz="2200" u="none">
              <a:solidFill>
                <a:schemeClr val="accent1">
                  <a:lumMod val="50000"/>
                </a:schemeClr>
              </a:solidFill>
              <a:latin typeface="EHUSerif"/>
              <a:ea typeface="EHUSans"/>
              <a:cs typeface="EHUSans"/>
            </a:endParaRPr>
          </a:p>
          <a:p>
            <a:pPr algn="r"/>
            <a:r>
              <a:rPr lang="es-ES" sz="2200" u="none">
                <a:solidFill>
                  <a:schemeClr val="tx1"/>
                </a:solidFill>
                <a:latin typeface="EHUSans"/>
              </a:rPr>
              <a:t>Web del PROGRAMA</a:t>
            </a:r>
            <a:br>
              <a:rPr lang="es-ES" sz="2200" u="none">
                <a:latin typeface="EHUSans"/>
              </a:rPr>
            </a:br>
            <a:r>
              <a:rPr lang="es-ES" sz="2200" u="none">
                <a:solidFill>
                  <a:schemeClr val="tx1"/>
                </a:solidFill>
                <a:latin typeface="EHUSans"/>
              </a:rPr>
              <a:t>de doctorado</a:t>
            </a:r>
          </a:p>
          <a:p>
            <a:pPr algn="r"/>
            <a:r>
              <a:rPr lang="es-ES" sz="2200" b="0" u="none">
                <a:solidFill>
                  <a:schemeClr val="tx1"/>
                </a:solidFill>
                <a:latin typeface="EHUSans"/>
              </a:rPr>
              <a:t>Doctoral </a:t>
            </a:r>
            <a:r>
              <a:rPr lang="es-ES" sz="2200" b="0" u="none" err="1">
                <a:solidFill>
                  <a:schemeClr val="tx1"/>
                </a:solidFill>
                <a:latin typeface="EHUSans"/>
              </a:rPr>
              <a:t>PROGRAMME’s</a:t>
            </a:r>
            <a:r>
              <a:rPr lang="es-ES" sz="2200" b="0" u="none">
                <a:solidFill>
                  <a:schemeClr val="tx1"/>
                </a:solidFill>
                <a:latin typeface="EHUSans"/>
              </a:rPr>
              <a:t> </a:t>
            </a:r>
            <a:br>
              <a:rPr lang="es-ES" sz="2200" b="0" u="none">
                <a:latin typeface="EHUSans"/>
              </a:rPr>
            </a:br>
            <a:r>
              <a:rPr lang="es-ES" sz="2200" b="0" u="none">
                <a:solidFill>
                  <a:schemeClr val="tx1"/>
                </a:solidFill>
                <a:latin typeface="EHUSans"/>
              </a:rPr>
              <a:t>web-site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2" name="Rectángulo redondeado 3">
            <a:extLst>
              <a:ext uri="{FF2B5EF4-FFF2-40B4-BE49-F238E27FC236}">
                <a16:creationId xmlns:a16="http://schemas.microsoft.com/office/drawing/2014/main" id="{21A031DF-F3A2-7840-A50D-A2867989DC87}"/>
              </a:ext>
            </a:extLst>
          </p:cNvPr>
          <p:cNvSpPr/>
          <p:nvPr/>
        </p:nvSpPr>
        <p:spPr>
          <a:xfrm>
            <a:off x="10388842" y="4150500"/>
            <a:ext cx="1283025" cy="523435"/>
          </a:xfrm>
          <a:prstGeom prst="roundRect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4" name="Elipse 1">
            <a:extLst>
              <a:ext uri="{FF2B5EF4-FFF2-40B4-BE49-F238E27FC236}">
                <a16:creationId xmlns:a16="http://schemas.microsoft.com/office/drawing/2014/main" id="{F0621784-324B-C84E-B92A-5BF6E1E3DE4D}"/>
              </a:ext>
            </a:extLst>
          </p:cNvPr>
          <p:cNvSpPr/>
          <p:nvPr/>
        </p:nvSpPr>
        <p:spPr>
          <a:xfrm>
            <a:off x="8947239" y="4678275"/>
            <a:ext cx="1115643" cy="523218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5" name="Elipse 1">
            <a:extLst>
              <a:ext uri="{FF2B5EF4-FFF2-40B4-BE49-F238E27FC236}">
                <a16:creationId xmlns:a16="http://schemas.microsoft.com/office/drawing/2014/main" id="{44F794B7-87E7-CC93-D212-2C22892F6798}"/>
              </a:ext>
            </a:extLst>
          </p:cNvPr>
          <p:cNvSpPr/>
          <p:nvPr/>
        </p:nvSpPr>
        <p:spPr>
          <a:xfrm>
            <a:off x="8947239" y="4150070"/>
            <a:ext cx="1115643" cy="5232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6" name="Rectángulo redondeado 3">
            <a:extLst>
              <a:ext uri="{FF2B5EF4-FFF2-40B4-BE49-F238E27FC236}">
                <a16:creationId xmlns:a16="http://schemas.microsoft.com/office/drawing/2014/main" id="{1B6D1A03-1FE7-60A0-DD8D-CD7AD04B174F}"/>
              </a:ext>
            </a:extLst>
          </p:cNvPr>
          <p:cNvSpPr/>
          <p:nvPr/>
        </p:nvSpPr>
        <p:spPr>
          <a:xfrm>
            <a:off x="10401284" y="4739591"/>
            <a:ext cx="1283025" cy="523435"/>
          </a:xfrm>
          <a:prstGeom prst="round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7" name="CuadroTexto 12">
            <a:extLst>
              <a:ext uri="{FF2B5EF4-FFF2-40B4-BE49-F238E27FC236}">
                <a16:creationId xmlns:a16="http://schemas.microsoft.com/office/drawing/2014/main" id="{153608B7-2A4C-2D57-066D-4D838DFB7F9E}"/>
              </a:ext>
            </a:extLst>
          </p:cNvPr>
          <p:cNvSpPr txBox="1"/>
          <p:nvPr/>
        </p:nvSpPr>
        <p:spPr>
          <a:xfrm>
            <a:off x="10467042" y="4730013"/>
            <a:ext cx="1148702" cy="5302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u="none" noProof="1">
                <a:solidFill>
                  <a:schemeClr val="bg1"/>
                </a:solidFill>
                <a:latin typeface="EHUSans"/>
              </a:rPr>
              <a:t>DOKe</a:t>
            </a:r>
            <a:endParaRPr lang="es-ES" sz="2800" b="1" i="0" u="none" strike="noStrike" cap="none" spc="0" normalizeH="0" baseline="0" noProof="1">
              <a:ln>
                <a:noFill/>
              </a:ln>
              <a:solidFill>
                <a:schemeClr val="bg1"/>
              </a:solidFill>
              <a:effectLst/>
              <a:uFillTx/>
              <a:latin typeface="EHUSans" panose="02000503050000020004" pitchFamily="2" charset="0"/>
            </a:endParaRPr>
          </a:p>
        </p:txBody>
      </p:sp>
      <p:sp>
        <p:nvSpPr>
          <p:cNvPr id="28" name="CuadroTexto 17">
            <a:extLst>
              <a:ext uri="{FF2B5EF4-FFF2-40B4-BE49-F238E27FC236}">
                <a16:creationId xmlns:a16="http://schemas.microsoft.com/office/drawing/2014/main" id="{A17C2ED4-8640-4CD1-FB70-EEFA87EC5D91}"/>
              </a:ext>
            </a:extLst>
          </p:cNvPr>
          <p:cNvSpPr txBox="1"/>
          <p:nvPr/>
        </p:nvSpPr>
        <p:spPr>
          <a:xfrm>
            <a:off x="10324167" y="4153749"/>
            <a:ext cx="140587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u="none">
                <a:solidFill>
                  <a:schemeClr val="bg1"/>
                </a:solidFill>
                <a:latin typeface="EHUSans"/>
              </a:rPr>
              <a:t>PD/DP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CuadroTexto 11">
            <a:extLst>
              <a:ext uri="{FF2B5EF4-FFF2-40B4-BE49-F238E27FC236}">
                <a16:creationId xmlns:a16="http://schemas.microsoft.com/office/drawing/2014/main" id="{C1753D31-048D-6735-4A26-0A76A4D6AA71}"/>
              </a:ext>
            </a:extLst>
          </p:cNvPr>
          <p:cNvSpPr txBox="1"/>
          <p:nvPr/>
        </p:nvSpPr>
        <p:spPr>
          <a:xfrm>
            <a:off x="10464349" y="3488427"/>
            <a:ext cx="138101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Akademikoa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200" u="none">
                <a:solidFill>
                  <a:schemeClr val="tx1"/>
                </a:solidFill>
                <a:latin typeface="EHUSans"/>
              </a:rPr>
              <a:t>Académico</a:t>
            </a:r>
          </a:p>
          <a:p>
            <a:pPr algn="l"/>
            <a:r>
              <a:rPr lang="es-ES" sz="1200" b="0" u="none" err="1">
                <a:solidFill>
                  <a:schemeClr val="tx1"/>
                </a:solidFill>
                <a:latin typeface="EHUSans"/>
              </a:rPr>
              <a:t>Academic</a:t>
            </a:r>
            <a:endParaRPr lang="es-ES" err="1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1800" b="0" u="none">
              <a:solidFill>
                <a:srgbClr val="0066FF"/>
              </a:solidFill>
              <a:latin typeface="EHUSans" panose="02000503050000020004" pitchFamily="50"/>
            </a:endParaRPr>
          </a:p>
        </p:txBody>
      </p:sp>
      <p:pic>
        <p:nvPicPr>
          <p:cNvPr id="30" name="Picture 29" descr="A green screen shot of a computer&#10;&#10;AI-generated content may be incorrect.">
            <a:extLst>
              <a:ext uri="{FF2B5EF4-FFF2-40B4-BE49-F238E27FC236}">
                <a16:creationId xmlns:a16="http://schemas.microsoft.com/office/drawing/2014/main" id="{ED0D9B29-14FA-CA41-F193-776FD630C7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192" y="1367388"/>
            <a:ext cx="4977469" cy="1837223"/>
          </a:xfrm>
          <a:prstGeom prst="rect">
            <a:avLst/>
          </a:prstGeom>
        </p:spPr>
      </p:pic>
      <p:pic>
        <p:nvPicPr>
          <p:cNvPr id="31" name="Picture 30" descr="A group of children raising their hands&#10;&#10;AI-generated content may be incorrect.">
            <a:extLst>
              <a:ext uri="{FF2B5EF4-FFF2-40B4-BE49-F238E27FC236}">
                <a16:creationId xmlns:a16="http://schemas.microsoft.com/office/drawing/2014/main" id="{BEB36464-72C1-9AAC-8325-2E6AC25773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219" y="3198695"/>
            <a:ext cx="5005433" cy="2683691"/>
          </a:xfrm>
          <a:prstGeom prst="rect">
            <a:avLst/>
          </a:prstGeom>
        </p:spPr>
      </p:pic>
      <p:sp>
        <p:nvSpPr>
          <p:cNvPr id="32" name="CuadroTexto 13">
            <a:extLst>
              <a:ext uri="{FF2B5EF4-FFF2-40B4-BE49-F238E27FC236}">
                <a16:creationId xmlns:a16="http://schemas.microsoft.com/office/drawing/2014/main" id="{8648DE54-CA3D-7D3D-AC56-60B0B3F14A28}"/>
              </a:ext>
            </a:extLst>
          </p:cNvPr>
          <p:cNvSpPr txBox="1"/>
          <p:nvPr/>
        </p:nvSpPr>
        <p:spPr>
          <a:xfrm>
            <a:off x="10431922" y="5279937"/>
            <a:ext cx="270235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Administratiboa</a:t>
            </a:r>
            <a:endParaRPr lang="es-ES" sz="1200" u="none" err="1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200" u="none">
                <a:solidFill>
                  <a:schemeClr val="tx1"/>
                </a:solidFill>
                <a:latin typeface="EHUSans"/>
              </a:rPr>
              <a:t>Administrativo</a:t>
            </a:r>
            <a:endParaRPr lang="es-ES" sz="120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200" b="0" u="none">
                <a:solidFill>
                  <a:schemeClr val="tx1"/>
                </a:solidFill>
                <a:latin typeface="EHUSans"/>
              </a:rPr>
              <a:t>Administrative</a:t>
            </a:r>
            <a:endParaRPr lang="en-GB" sz="1200" b="0" u="none">
              <a:solidFill>
                <a:schemeClr val="tx1"/>
              </a:solidFill>
              <a:latin typeface="EHU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1800" b="0" u="none">
              <a:solidFill>
                <a:srgbClr val="0066FF"/>
              </a:solidFill>
              <a:latin typeface="EHUSans" panose="02000503050000020004" pitchFamily="50"/>
            </a:endParaRPr>
          </a:p>
        </p:txBody>
      </p:sp>
      <p:pic>
        <p:nvPicPr>
          <p:cNvPr id="2" name="13 contact doctoral promgrammes">
            <a:hlinkClick r:id="" action="ppaction://media"/>
            <a:extLst>
              <a:ext uri="{FF2B5EF4-FFF2-40B4-BE49-F238E27FC236}">
                <a16:creationId xmlns:a16="http://schemas.microsoft.com/office/drawing/2014/main" id="{988F2890-B787-7BD3-9A7C-AFF55D5FEB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4089" y="583973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66833"/>
      </p:ext>
    </p:extLst>
  </p:cSld>
  <p:clrMapOvr>
    <a:masterClrMapping/>
  </p:clrMapOvr>
  <p:transition spd="med" advTm="2045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AFC9A06-9D35-CB77-995D-B3D5DD7A1230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46A9FD4-1328-EEFD-6486-1BAADCB08A56}"/>
              </a:ext>
            </a:extLst>
          </p:cNvPr>
          <p:cNvSpPr/>
          <p:nvPr/>
        </p:nvSpPr>
        <p:spPr>
          <a:xfrm>
            <a:off x="1621950" y="15637"/>
            <a:ext cx="10578016" cy="832871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BA865F-ADBA-5D42-459A-AC9FFEAF48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9BAD83B-4E4B-18F9-523B-17629380F8B0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2803187" y="-1642474"/>
            <a:ext cx="669674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lang="es-ES" sz="2400">
              <a:solidFill>
                <a:srgbClr val="0000CC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E84B4C7-7F37-4942-B410-24286882BCA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5" name="Título 4">
            <a:extLst>
              <a:ext uri="{FF2B5EF4-FFF2-40B4-BE49-F238E27FC236}">
                <a16:creationId xmlns:a16="http://schemas.microsoft.com/office/drawing/2014/main" id="{C56913B6-0FED-0241-9A1F-0C8E9846D05F}"/>
              </a:ext>
            </a:extLst>
          </p:cNvPr>
          <p:cNvSpPr txBox="1">
            <a:spLocks/>
          </p:cNvSpPr>
          <p:nvPr/>
        </p:nvSpPr>
        <p:spPr>
          <a:xfrm>
            <a:off x="1914785" y="358190"/>
            <a:ext cx="9743011" cy="46469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DOKerekin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harremanetan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jarri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 </a:t>
            </a:r>
            <a:r>
              <a:rPr lang="es-ES" sz="2000">
                <a:latin typeface="EHUSans"/>
              </a:rPr>
              <a:t>Contactar con la </a:t>
            </a:r>
            <a:r>
              <a:rPr lang="es-ES" sz="2000" err="1">
                <a:latin typeface="EHUSans"/>
              </a:rPr>
              <a:t>DOKe</a:t>
            </a:r>
            <a:r>
              <a:rPr lang="es-ES" sz="2000">
                <a:latin typeface="EHUSans"/>
              </a:rPr>
              <a:t> 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Contacting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DOKe</a:t>
            </a:r>
            <a:endParaRPr lang="es-ES" sz="2000" b="0">
              <a:latin typeface="EHUSans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/>
            <a:endParaRPr lang="es-ES" sz="2000" b="0">
              <a:latin typeface="EHUSan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36AD0FD-CDF0-06C7-FFEB-B59B40F45C06}"/>
              </a:ext>
            </a:extLst>
          </p:cNvPr>
          <p:cNvSpPr txBox="1"/>
          <p:nvPr/>
        </p:nvSpPr>
        <p:spPr>
          <a:xfrm>
            <a:off x="3044856" y="5351289"/>
            <a:ext cx="831016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000" b="0" u="none">
                <a:solidFill>
                  <a:srgbClr val="33CCCC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https://www.ehu.eus/en/web/doktorego-eskola/doke-contact</a:t>
            </a:r>
            <a:r>
              <a:rPr lang="es-ES" sz="2000" b="0" u="none">
                <a:solidFill>
                  <a:srgbClr val="33CCCC"/>
                </a:solidFill>
                <a:ea typeface="+mn-lt"/>
                <a:cs typeface="+mn-lt"/>
              </a:rPr>
              <a:t> </a:t>
            </a:r>
            <a:endParaRPr lang="es-ES" sz="2000">
              <a:solidFill>
                <a:srgbClr val="33CCCC"/>
              </a:solidFill>
              <a:ea typeface="+mn-lt"/>
              <a:cs typeface="+mn-lt"/>
            </a:endParaRPr>
          </a:p>
        </p:txBody>
      </p:sp>
      <p:pic>
        <p:nvPicPr>
          <p:cNvPr id="38" name="Imagen 37" descr="Aplicación, Icono&#10;&#10;El contenido generado por IA puede ser incorrecto.">
            <a:extLst>
              <a:ext uri="{FF2B5EF4-FFF2-40B4-BE49-F238E27FC236}">
                <a16:creationId xmlns:a16="http://schemas.microsoft.com/office/drawing/2014/main" id="{F50EE96A-7D9B-B70B-3A3E-421D74879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421" y="1473309"/>
            <a:ext cx="1603218" cy="2334569"/>
          </a:xfrm>
          <a:prstGeom prst="rect">
            <a:avLst/>
          </a:prstGeom>
        </p:spPr>
      </p:pic>
      <p:pic>
        <p:nvPicPr>
          <p:cNvPr id="39" name="Imagen 38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6D208B77-6D72-C5C6-3562-79525010EE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196" y="3855644"/>
            <a:ext cx="2110024" cy="1251642"/>
          </a:xfrm>
          <a:prstGeom prst="rect">
            <a:avLst/>
          </a:prstGeom>
        </p:spPr>
      </p:pic>
      <p:pic>
        <p:nvPicPr>
          <p:cNvPr id="40" name="Imagen 39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FA2F7E00-ABBD-16DF-C7F9-D95307240D4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665" y="1471187"/>
            <a:ext cx="5782671" cy="3727009"/>
          </a:xfrm>
          <a:prstGeom prst="rect">
            <a:avLst/>
          </a:prstGeom>
        </p:spPr>
      </p:pic>
      <p:sp>
        <p:nvSpPr>
          <p:cNvPr id="4" name="CuadroTexto 6">
            <a:extLst>
              <a:ext uri="{FF2B5EF4-FFF2-40B4-BE49-F238E27FC236}">
                <a16:creationId xmlns:a16="http://schemas.microsoft.com/office/drawing/2014/main" id="{903B1FF6-FFA4-F740-8705-66E8D6DD7971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5" name="14 contacts">
            <a:hlinkClick r:id="" action="ppaction://media"/>
            <a:extLst>
              <a:ext uri="{FF2B5EF4-FFF2-40B4-BE49-F238E27FC236}">
                <a16:creationId xmlns:a16="http://schemas.microsoft.com/office/drawing/2014/main" id="{4344B1A1-A714-B0D0-40EF-3AD4A8545A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8518" y="588508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75240"/>
      </p:ext>
    </p:extLst>
  </p:cSld>
  <p:clrMapOvr>
    <a:masterClrMapping/>
  </p:clrMapOvr>
  <p:transition spd="med" advTm="44791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2DCDBFA-E98C-23EF-746E-6B6BE60D9E97}"/>
              </a:ext>
            </a:extLst>
          </p:cNvPr>
          <p:cNvSpPr/>
          <p:nvPr/>
        </p:nvSpPr>
        <p:spPr>
          <a:xfrm>
            <a:off x="1852612" y="1535113"/>
            <a:ext cx="4843463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F06CA6E-D3D0-06A6-A02B-AFA341C54B7E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50098BB-FE36-185D-787C-23FFA99C528F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4BCD6FA-4E50-A657-1B3F-89F31177E2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8E239E7-0248-4551-95AB-E5DF283D9972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1979263" y="-1559521"/>
            <a:ext cx="669674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69568" y="2349200"/>
            <a:ext cx="429655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u="none" err="1">
                <a:solidFill>
                  <a:schemeClr val="tx1"/>
                </a:solidFill>
                <a:latin typeface="EHUSans"/>
              </a:rPr>
              <a:t>napellidoXXX</a:t>
            </a:r>
            <a:r>
              <a:rPr kumimoji="0" lang="es-ES" sz="2000" i="0" u="none" strike="noStrike" cap="none" spc="0" normalizeH="0" baseline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/>
                <a:sym typeface="Arial"/>
              </a:rPr>
              <a:t>@ikasle.ehu.eus</a:t>
            </a:r>
            <a:endParaRPr lang="es-ES" sz="200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EHUSan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164532" y="2743167"/>
            <a:ext cx="440082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b="0" u="none" err="1">
                <a:solidFill>
                  <a:schemeClr val="tx1"/>
                </a:solidFill>
                <a:latin typeface="EHUSans"/>
              </a:rPr>
              <a:t>nfamilynameXXX</a:t>
            </a:r>
            <a:r>
              <a:rPr kumimoji="0" lang="es-ES" sz="2000" b="0" i="0" u="none" strike="noStrike" cap="none" spc="0" normalizeH="0" baseline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/>
                <a:sym typeface="Arial"/>
              </a:rPr>
              <a:t>@ikasle.ehu.eus</a:t>
            </a:r>
            <a:endParaRPr lang="es-ES" sz="20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EHUSan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219557" y="1958916"/>
            <a:ext cx="602315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b="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iabizenaXXX</a:t>
            </a:r>
            <a:r>
              <a:rPr kumimoji="0" lang="es-ES" sz="2000" b="0" i="0" u="none" strike="noStrike" cap="none" spc="0" normalizeH="0" baseline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EHUSerif"/>
                <a:sym typeface="Arial"/>
              </a:rPr>
              <a:t>@ikasle.ehu.eus</a:t>
            </a:r>
            <a:endParaRPr lang="es-ES" sz="20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EHUSerif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D15FA3A-0CBB-A241-B8DC-D6CF1F8106C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25" name="Título 4">
            <a:extLst>
              <a:ext uri="{FF2B5EF4-FFF2-40B4-BE49-F238E27FC236}">
                <a16:creationId xmlns:a16="http://schemas.microsoft.com/office/drawing/2014/main" id="{212A34A6-B643-404D-BDB0-91990B34C289}"/>
              </a:ext>
            </a:extLst>
          </p:cNvPr>
          <p:cNvSpPr txBox="1">
            <a:spLocks/>
          </p:cNvSpPr>
          <p:nvPr/>
        </p:nvSpPr>
        <p:spPr>
          <a:xfrm>
            <a:off x="1982686" y="305380"/>
            <a:ext cx="9773190" cy="29871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Zurekin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harremanetan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jarri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>
                <a:latin typeface="EHUSans"/>
              </a:rPr>
              <a:t>Contactar contigo 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Contacting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you</a:t>
            </a:r>
            <a:endParaRPr lang="es-ES" sz="2000" b="0">
              <a:latin typeface="EHUSans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31849B2-64ED-AB45-913C-CE1965FE6443}"/>
              </a:ext>
            </a:extLst>
          </p:cNvPr>
          <p:cNvGrpSpPr/>
          <p:nvPr/>
        </p:nvGrpSpPr>
        <p:grpSpPr>
          <a:xfrm>
            <a:off x="1860106" y="3751633"/>
            <a:ext cx="5286482" cy="2086610"/>
            <a:chOff x="782028" y="5219288"/>
            <a:chExt cx="3649941" cy="1938856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11F00AF6-4E72-C541-87C2-CA48ED02EA38}"/>
                </a:ext>
              </a:extLst>
            </p:cNvPr>
            <p:cNvSpPr/>
            <p:nvPr/>
          </p:nvSpPr>
          <p:spPr>
            <a:xfrm>
              <a:off x="782028" y="5219288"/>
              <a:ext cx="3334444" cy="19388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FBDF2E0-52DA-4345-8C54-87D328760ABF}"/>
                </a:ext>
              </a:extLst>
            </p:cNvPr>
            <p:cNvSpPr txBox="1"/>
            <p:nvPr/>
          </p:nvSpPr>
          <p:spPr>
            <a:xfrm>
              <a:off x="1094493" y="5657418"/>
              <a:ext cx="3337476" cy="94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/>
              <a:r>
                <a:rPr lang="es-ES" sz="2000" u="none" err="1">
                  <a:solidFill>
                    <a:schemeClr val="accent1"/>
                  </a:solidFill>
                  <a:latin typeface="EHUSerif"/>
                </a:rPr>
                <a:t>Sarbidea</a:t>
              </a:r>
              <a:r>
                <a:rPr lang="es-ES" sz="2000" u="none">
                  <a:solidFill>
                    <a:schemeClr val="accent1"/>
                  </a:solidFill>
                  <a:latin typeface="EHUSerif"/>
                </a:rPr>
                <a:t>:  LDAP eta </a:t>
              </a:r>
              <a:r>
                <a:rPr lang="es-ES" sz="2000" u="none" err="1">
                  <a:solidFill>
                    <a:schemeClr val="accent1"/>
                  </a:solidFill>
                  <a:latin typeface="EHUSerif"/>
                </a:rPr>
                <a:t>pasahitza</a:t>
              </a:r>
              <a:endParaRPr lang="es-ES" sz="2000" u="none">
                <a:solidFill>
                  <a:schemeClr val="accent1"/>
                </a:solidFill>
                <a:latin typeface="EHUSerif"/>
              </a:endParaRPr>
            </a:p>
            <a:p>
              <a:pPr algn="l"/>
              <a:r>
                <a:rPr lang="es-ES" sz="2000" u="none">
                  <a:solidFill>
                    <a:schemeClr val="bg1"/>
                  </a:solidFill>
                  <a:latin typeface="EHUSans"/>
                </a:rPr>
                <a:t>Acceso:  LDAP y  contraseña</a:t>
              </a:r>
            </a:p>
            <a:p>
              <a:pPr algn="l"/>
              <a:r>
                <a:rPr lang="es-ES" sz="2000" b="0" u="none">
                  <a:solidFill>
                    <a:schemeClr val="bg1"/>
                  </a:solidFill>
                  <a:latin typeface="EHUSans"/>
                </a:rPr>
                <a:t>Access: LDAP  and </a:t>
              </a:r>
              <a:r>
                <a:rPr lang="es-ES" sz="2000" b="0" u="none" err="1">
                  <a:solidFill>
                    <a:schemeClr val="bg1"/>
                  </a:solidFill>
                  <a:latin typeface="EHUSans"/>
                </a:rPr>
                <a:t>password</a:t>
              </a:r>
              <a:endParaRPr lang="es-ES" sz="2000" b="0" u="none">
                <a:solidFill>
                  <a:schemeClr val="bg1"/>
                </a:solidFill>
                <a:latin typeface="EHUSans"/>
              </a:endParaRPr>
            </a:p>
          </p:txBody>
        </p:sp>
      </p:grpSp>
      <p:sp>
        <p:nvSpPr>
          <p:cNvPr id="4" name="CuadroTexto 6">
            <a:extLst>
              <a:ext uri="{FF2B5EF4-FFF2-40B4-BE49-F238E27FC236}">
                <a16:creationId xmlns:a16="http://schemas.microsoft.com/office/drawing/2014/main" id="{D7C7D06B-5BD1-68F2-C6E5-5367848DB33C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6" name="Imagen 5" descr="Se filtra el nuevo cliente de Microsoft Outlook para Windows 11">
            <a:extLst>
              <a:ext uri="{FF2B5EF4-FFF2-40B4-BE49-F238E27FC236}">
                <a16:creationId xmlns:a16="http://schemas.microsoft.com/office/drawing/2014/main" id="{0E27E3EA-F009-257F-B425-9A7669D6E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125" y="1522413"/>
            <a:ext cx="3889374" cy="2149474"/>
          </a:xfrm>
          <a:prstGeom prst="rect">
            <a:avLst/>
          </a:prstGeom>
        </p:spPr>
      </p:pic>
      <p:pic>
        <p:nvPicPr>
          <p:cNvPr id="9" name="Imagen 8" descr="Six Awesome Microsoft 365 Features for Your Business">
            <a:extLst>
              <a:ext uri="{FF2B5EF4-FFF2-40B4-BE49-F238E27FC236}">
                <a16:creationId xmlns:a16="http://schemas.microsoft.com/office/drawing/2014/main" id="{575E18B3-2476-8D35-DC8F-2CF1F15F9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125" y="3441700"/>
            <a:ext cx="3889374" cy="2379663"/>
          </a:xfrm>
          <a:prstGeom prst="rect">
            <a:avLst/>
          </a:prstGeom>
        </p:spPr>
      </p:pic>
      <p:pic>
        <p:nvPicPr>
          <p:cNvPr id="12" name="15 we contact you">
            <a:hlinkClick r:id="" action="ppaction://media"/>
            <a:extLst>
              <a:ext uri="{FF2B5EF4-FFF2-40B4-BE49-F238E27FC236}">
                <a16:creationId xmlns:a16="http://schemas.microsoft.com/office/drawing/2014/main" id="{52F2E0D0-B21A-3AC5-8C16-74E8D4457E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7589" y="588508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11897"/>
      </p:ext>
    </p:extLst>
  </p:cSld>
  <p:clrMapOvr>
    <a:masterClrMapping/>
  </p:clrMapOvr>
  <p:transition spd="med" advTm="2865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FEED7-F4FA-5980-2CAD-CCB37D45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0C65911-03B1-1F5A-CF1B-96706CEF8B3A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1F60A2D-2560-177A-F01B-8325043CC8C4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BB4F736-2BD3-74ED-0AB1-1DB94A274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AB144CC-D0B9-0C4B-3481-B04D80DBE97B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67B33F0-0AB4-2653-BB23-C41D6D04A40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25" name="Título 4">
            <a:extLst>
              <a:ext uri="{FF2B5EF4-FFF2-40B4-BE49-F238E27FC236}">
                <a16:creationId xmlns:a16="http://schemas.microsoft.com/office/drawing/2014/main" id="{0864C8C3-1D53-D128-3B53-3838B8702F31}"/>
              </a:ext>
            </a:extLst>
          </p:cNvPr>
          <p:cNvSpPr txBox="1">
            <a:spLocks/>
          </p:cNvSpPr>
          <p:nvPr/>
        </p:nvSpPr>
        <p:spPr>
          <a:xfrm>
            <a:off x="1982686" y="305380"/>
            <a:ext cx="9773190" cy="29871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s-ES" sz="2000" err="1">
                <a:solidFill>
                  <a:schemeClr val="bg1"/>
                </a:solidFill>
                <a:latin typeface="EHUSerif"/>
              </a:rPr>
              <a:t>Berriak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>
                <a:latin typeface="EHUSans"/>
              </a:rPr>
              <a:t>Noticias 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>
                <a:latin typeface="EHUSans"/>
              </a:rPr>
              <a:t>News</a:t>
            </a:r>
          </a:p>
          <a:p>
            <a:pPr algn="l"/>
            <a:endParaRPr lang="es-ES" sz="2000" b="0">
              <a:latin typeface="EHUSans" panose="02000503050000020004" pitchFamily="2" charset="0"/>
            </a:endParaRPr>
          </a:p>
          <a:p>
            <a:pPr algn="l"/>
            <a:endParaRPr lang="es-ES" sz="2000" b="0">
              <a:latin typeface="EHUSans" panose="02000503050000020004" pitchFamily="2" charset="0"/>
            </a:endParaRPr>
          </a:p>
          <a:p>
            <a:pPr algn="l"/>
            <a:endParaRPr lang="es-ES" sz="1800" b="0">
              <a:latin typeface="EHUSans" panose="02000503050000020004" pitchFamily="2" charset="0"/>
            </a:endParaRPr>
          </a:p>
          <a:p>
            <a:pPr algn="l"/>
            <a:endParaRPr lang="es-ES" sz="2000" b="0">
              <a:latin typeface="EHUSans" panose="02000503050000020004" pitchFamily="2" charset="0"/>
            </a:endParaRPr>
          </a:p>
          <a:p>
            <a:pPr algn="l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F4E54CCC-4FFC-1634-3E39-95CDF7DBABC6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3" name="Imagen 2" descr="Tabla&#10;&#10;El contenido generado por IA puede ser incorrecto.">
            <a:extLst>
              <a:ext uri="{FF2B5EF4-FFF2-40B4-BE49-F238E27FC236}">
                <a16:creationId xmlns:a16="http://schemas.microsoft.com/office/drawing/2014/main" id="{6625A5B3-869D-8EFD-CDB2-E0E5551142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358" y="1901789"/>
            <a:ext cx="4626129" cy="4286250"/>
          </a:xfrm>
          <a:prstGeom prst="rect">
            <a:avLst/>
          </a:prstGeom>
        </p:spPr>
      </p:pic>
      <p:pic>
        <p:nvPicPr>
          <p:cNvPr id="12" name="Imagen 11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025250BC-7F79-D71D-2AB3-C898D6D861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562" y="1664252"/>
            <a:ext cx="4529192" cy="224522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1BC35AF-6654-0C43-23D0-C9C0679DDEF9}"/>
              </a:ext>
            </a:extLst>
          </p:cNvPr>
          <p:cNvSpPr txBox="1"/>
          <p:nvPr/>
        </p:nvSpPr>
        <p:spPr>
          <a:xfrm>
            <a:off x="6096000" y="3994079"/>
            <a:ext cx="60960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33CCC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https://www.ehu.eus/es/web/doktorego-eskola/newsletter1</a:t>
            </a:r>
            <a:r>
              <a:rPr lang="en-US" sz="1400" b="0">
                <a:solidFill>
                  <a:srgbClr val="33CCCC"/>
                </a:solidFill>
              </a:rPr>
              <a:t> </a:t>
            </a:r>
            <a:endParaRPr lang="es-ES" sz="1400" b="0">
              <a:solidFill>
                <a:srgbClr val="33CCCC"/>
              </a:solidFill>
            </a:endParaRPr>
          </a:p>
          <a:p>
            <a:endParaRPr lang="es-ES"/>
          </a:p>
        </p:txBody>
      </p:sp>
      <p:pic>
        <p:nvPicPr>
          <p:cNvPr id="20" name="Imagen 19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005DECAE-0B84-EAA3-1D30-4ABD3E4136A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517" y="4435394"/>
            <a:ext cx="3125057" cy="159173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4B0C3F59-ADF2-705C-0E06-4E3B0FC140EE}"/>
              </a:ext>
            </a:extLst>
          </p:cNvPr>
          <p:cNvSpPr txBox="1"/>
          <p:nvPr/>
        </p:nvSpPr>
        <p:spPr>
          <a:xfrm>
            <a:off x="3219808" y="1401782"/>
            <a:ext cx="176278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2000" u="none" err="1">
                <a:solidFill>
                  <a:schemeClr val="tx1"/>
                </a:solidFill>
                <a:latin typeface="EHUSans"/>
              </a:rPr>
              <a:t>Newsletter</a:t>
            </a:r>
            <a:endParaRPr lang="es-ES" sz="2000">
              <a:solidFill>
                <a:schemeClr val="tx1"/>
              </a:solidFill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1800" b="0" u="none">
              <a:solidFill>
                <a:srgbClr val="0066FF"/>
              </a:solidFill>
              <a:latin typeface="EHUSans" panose="02000503050000020004" pitchFamily="50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1800" b="0" u="none">
              <a:solidFill>
                <a:srgbClr val="0066FF"/>
              </a:solidFill>
              <a:latin typeface="EHUSans" panose="02000503050000020004" pitchFamily="50"/>
            </a:endParaRPr>
          </a:p>
        </p:txBody>
      </p:sp>
      <p:pic>
        <p:nvPicPr>
          <p:cNvPr id="6" name="16 newsletter">
            <a:hlinkClick r:id="" action="ppaction://media"/>
            <a:extLst>
              <a:ext uri="{FF2B5EF4-FFF2-40B4-BE49-F238E27FC236}">
                <a16:creationId xmlns:a16="http://schemas.microsoft.com/office/drawing/2014/main" id="{879FDA4D-7308-AA20-B8F0-5EA8F12CC6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4089" y="588508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41654"/>
      </p:ext>
    </p:extLst>
  </p:cSld>
  <p:clrMapOvr>
    <a:masterClrMapping/>
  </p:clrMapOvr>
  <p:transition spd="med" advTm="2865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731D519-0E75-800B-F043-BFE35C0B5F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8258FEB-BED2-2F94-0758-5568AF852359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32E0A0-8DD2-1579-00DF-F3FF90CBED46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5E9136CC-FAB1-2A95-4413-48EFFDF59A0D}"/>
              </a:ext>
            </a:extLst>
          </p:cNvPr>
          <p:cNvSpPr txBox="1">
            <a:spLocks/>
          </p:cNvSpPr>
          <p:nvPr/>
        </p:nvSpPr>
        <p:spPr>
          <a:xfrm>
            <a:off x="1815813" y="277874"/>
            <a:ext cx="10103537" cy="43329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Graduondoko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Zerbitzua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 </a:t>
            </a:r>
            <a:r>
              <a:rPr lang="es-ES" sz="2000">
                <a:latin typeface="EHUSans"/>
              </a:rPr>
              <a:t>Servicio de posgrado</a:t>
            </a:r>
            <a:r>
              <a:rPr lang="es-ES" sz="2000" b="0">
                <a:latin typeface="EHUSans"/>
              </a:rPr>
              <a:t>. </a:t>
            </a:r>
            <a:r>
              <a:rPr lang="es-ES" sz="2000" b="0" err="1">
                <a:latin typeface="EHUSans"/>
              </a:rPr>
              <a:t>Postgraduate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Service</a:t>
            </a:r>
            <a:endParaRPr lang="es-ES" sz="2000" b="0">
              <a:latin typeface="EHUSan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0B3E62C-F81B-398D-3859-5B2E5BC83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FBE100F-E5EB-7312-A39A-CC7A7C78225D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2E09635-A920-0D4A-A515-4F088591BB2C}"/>
              </a:ext>
            </a:extLst>
          </p:cNvPr>
          <p:cNvGrpSpPr/>
          <p:nvPr/>
        </p:nvGrpSpPr>
        <p:grpSpPr>
          <a:xfrm>
            <a:off x="6875924" y="2405183"/>
            <a:ext cx="4565468" cy="2117013"/>
            <a:chOff x="6868629" y="4826977"/>
            <a:chExt cx="5722613" cy="1373711"/>
          </a:xfrm>
        </p:grpSpPr>
        <p:sp>
          <p:nvSpPr>
            <p:cNvPr id="29" name="Rectángulo redondeado 29">
              <a:extLst>
                <a:ext uri="{FF2B5EF4-FFF2-40B4-BE49-F238E27FC236}">
                  <a16:creationId xmlns:a16="http://schemas.microsoft.com/office/drawing/2014/main" id="{9CB7CF0A-EBB1-734B-9CDA-F41B987CD2DB}"/>
                </a:ext>
              </a:extLst>
            </p:cNvPr>
            <p:cNvSpPr/>
            <p:nvPr/>
          </p:nvSpPr>
          <p:spPr>
            <a:xfrm>
              <a:off x="6868629" y="4826977"/>
              <a:ext cx="5619432" cy="137371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0" marR="0" indent="2286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0" marR="0" indent="2743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0" marR="0" indent="3200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0" marR="0" indent="3657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BA5E53F4-A58E-8E9A-A560-995C65C330CB}"/>
                </a:ext>
              </a:extLst>
            </p:cNvPr>
            <p:cNvSpPr/>
            <p:nvPr/>
          </p:nvSpPr>
          <p:spPr>
            <a:xfrm>
              <a:off x="7199003" y="5073019"/>
              <a:ext cx="5392239" cy="61945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0" marR="0" indent="2286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0" marR="0" indent="2743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0" marR="0" indent="3200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0" marR="0" indent="3657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l"/>
              <a:r>
                <a:rPr lang="es-ES" sz="2600" b="0" u="none" err="1">
                  <a:solidFill>
                    <a:srgbClr val="C00000"/>
                  </a:solidFill>
                  <a:latin typeface="EHUSans"/>
                </a:rPr>
                <a:t>doctorado@ehu.eus</a:t>
              </a:r>
              <a:endParaRPr lang="es-ES" sz="2600" u="none"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EF36D53D-AF4C-CA4D-B782-F02E7103C6B6}"/>
                </a:ext>
              </a:extLst>
            </p:cNvPr>
            <p:cNvSpPr/>
            <p:nvPr/>
          </p:nvSpPr>
          <p:spPr>
            <a:xfrm>
              <a:off x="7199003" y="5385633"/>
              <a:ext cx="5128326" cy="593865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0" marR="0" indent="2286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0" marR="0" indent="2743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0" marR="0" indent="3200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0" marR="0" indent="3657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l"/>
              <a:endParaRPr lang="es-ES" sz="1000" u="none">
                <a:solidFill>
                  <a:schemeClr val="accent1">
                    <a:lumMod val="50000"/>
                  </a:schemeClr>
                </a:solidFill>
                <a:latin typeface="EHUSans" panose="02000503050000020004" pitchFamily="2" charset="0"/>
              </a:endParaRPr>
            </a:p>
            <a:p>
              <a:pPr algn="l"/>
              <a:r>
                <a:rPr lang="es-ES" sz="1400" u="none">
                  <a:solidFill>
                    <a:schemeClr val="accent1">
                      <a:lumMod val="50000"/>
                    </a:schemeClr>
                  </a:solidFill>
                  <a:latin typeface="EHUSans"/>
                </a:rPr>
                <a:t>Ez da </a:t>
              </a:r>
              <a:r>
                <a:rPr lang="es-ES" sz="1400" u="none" err="1">
                  <a:solidFill>
                    <a:schemeClr val="accent1">
                      <a:lumMod val="50000"/>
                    </a:schemeClr>
                  </a:solidFill>
                  <a:latin typeface="EHUSans"/>
                </a:rPr>
                <a:t>DOKe-ko</a:t>
              </a:r>
              <a:r>
                <a:rPr lang="es-ES" sz="1400" u="none">
                  <a:solidFill>
                    <a:schemeClr val="accent1">
                      <a:lumMod val="50000"/>
                    </a:schemeClr>
                  </a:solidFill>
                  <a:latin typeface="EHUSans"/>
                </a:rPr>
                <a:t> </a:t>
              </a:r>
              <a:r>
                <a:rPr lang="es-ES" sz="1400" u="none" err="1">
                  <a:solidFill>
                    <a:schemeClr val="accent1">
                      <a:lumMod val="50000"/>
                    </a:schemeClr>
                  </a:solidFill>
                  <a:latin typeface="EHUSans"/>
                </a:rPr>
                <a:t>helbide</a:t>
              </a:r>
              <a:r>
                <a:rPr lang="es-ES" sz="1400" u="none">
                  <a:solidFill>
                    <a:schemeClr val="accent1">
                      <a:lumMod val="50000"/>
                    </a:schemeClr>
                  </a:solidFill>
                  <a:latin typeface="EHUSans"/>
                </a:rPr>
                <a:t> </a:t>
              </a:r>
              <a:r>
                <a:rPr lang="es-ES" sz="1400" u="none" err="1">
                  <a:solidFill>
                    <a:schemeClr val="accent1">
                      <a:lumMod val="50000"/>
                    </a:schemeClr>
                  </a:solidFill>
                  <a:latin typeface="EHUSans"/>
                </a:rPr>
                <a:t>elektronikoa</a:t>
              </a:r>
              <a:endParaRPr lang="es-ES" sz="1400" u="none">
                <a:solidFill>
                  <a:schemeClr val="accent1">
                    <a:lumMod val="50000"/>
                  </a:schemeClr>
                </a:solidFill>
                <a:latin typeface="EHUSans"/>
              </a:endParaRPr>
            </a:p>
            <a:p>
              <a:pPr algn="l"/>
              <a:r>
                <a:rPr lang="es-ES" sz="1400" u="none">
                  <a:solidFill>
                    <a:schemeClr val="tx1"/>
                  </a:solidFill>
                  <a:latin typeface="EHUSans"/>
                </a:rPr>
                <a:t>No es un correo electrónico de la </a:t>
              </a:r>
              <a:r>
                <a:rPr lang="es-ES" sz="1400" u="none" err="1">
                  <a:solidFill>
                    <a:schemeClr val="tx1"/>
                  </a:solidFill>
                  <a:latin typeface="EHUSans"/>
                </a:rPr>
                <a:t>DOKe</a:t>
              </a:r>
              <a:endParaRPr lang="es-ES" sz="1400" u="none">
                <a:solidFill>
                  <a:schemeClr val="tx1"/>
                </a:solidFill>
                <a:latin typeface="EHUSans"/>
              </a:endParaRPr>
            </a:p>
            <a:p>
              <a:pPr algn="l"/>
              <a:r>
                <a:rPr lang="es-ES" sz="1400" b="0" u="none" err="1">
                  <a:solidFill>
                    <a:schemeClr val="tx1"/>
                  </a:solidFill>
                  <a:latin typeface="EHUSans"/>
                </a:rPr>
                <a:t>Not</a:t>
              </a:r>
              <a:r>
                <a:rPr lang="es-ES" sz="1400" b="0" u="none">
                  <a:solidFill>
                    <a:schemeClr val="tx1"/>
                  </a:solidFill>
                  <a:latin typeface="EHUSans"/>
                </a:rPr>
                <a:t> a </a:t>
              </a:r>
              <a:r>
                <a:rPr lang="es-ES" sz="1400" b="0" u="none" err="1">
                  <a:solidFill>
                    <a:schemeClr val="tx1"/>
                  </a:solidFill>
                  <a:latin typeface="EHUSans"/>
                </a:rPr>
                <a:t>DOKe</a:t>
              </a:r>
              <a:r>
                <a:rPr lang="es-ES" sz="1400" b="0" u="none">
                  <a:solidFill>
                    <a:schemeClr val="tx1"/>
                  </a:solidFill>
                  <a:latin typeface="EHUSans"/>
                </a:rPr>
                <a:t> email</a:t>
              </a: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49867902-C82C-72AB-549E-F2B3F6AFB4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78" y="2395771"/>
            <a:ext cx="4181759" cy="2783188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C1813878-CDA9-0712-E288-1AD9B83FDAD0}"/>
              </a:ext>
            </a:extLst>
          </p:cNvPr>
          <p:cNvSpPr txBox="1"/>
          <p:nvPr/>
        </p:nvSpPr>
        <p:spPr>
          <a:xfrm>
            <a:off x="1848417" y="5171792"/>
            <a:ext cx="4179683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0" u="none" noProof="1"/>
              <a:t>Aulario II, Leioa (Bizkaia)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AFE2217C-0105-5198-2D7D-220BA9DCB667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3" name="17 doctorate mail postgraduate">
            <a:hlinkClick r:id="" action="ppaction://media"/>
            <a:extLst>
              <a:ext uri="{FF2B5EF4-FFF2-40B4-BE49-F238E27FC236}">
                <a16:creationId xmlns:a16="http://schemas.microsoft.com/office/drawing/2014/main" id="{024E2DB5-FB28-F77C-D174-4CBBAC2B26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089" y="588508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68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A3C5E4-B6D6-401B-A54D-24359EBFB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453</Words>
  <Application>Microsoft Macintosh PowerPoint</Application>
  <PresentationFormat>Panorámica</PresentationFormat>
  <Paragraphs>124</Paragraphs>
  <Slides>10</Slides>
  <Notes>1</Notes>
  <HiddenSlides>0</HiddenSlides>
  <MMClips>10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Calibri</vt:lpstr>
      <vt:lpstr>EHUSans</vt:lpstr>
      <vt:lpstr>EHUSerif</vt:lpstr>
      <vt:lpstr>Helvetica Neue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400</cp:revision>
  <cp:lastPrinted>2024-11-26T09:29:29Z</cp:lastPrinted>
  <dcterms:modified xsi:type="dcterms:W3CDTF">2025-11-28T10:59:42Z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