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19" r:id="rId5"/>
    <p:sldId id="545" r:id="rId6"/>
    <p:sldId id="551" r:id="rId7"/>
    <p:sldId id="480" r:id="rId8"/>
    <p:sldId id="419" r:id="rId9"/>
    <p:sldId id="481" r:id="rId10"/>
    <p:sldId id="512" r:id="rId11"/>
    <p:sldId id="564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a/doktoregoa" TargetMode="External"/><Relationship Id="rId12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hyperlink" Target="https://www.ehu.eus/en/web/doktoregoa/doktoregoa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ehu.eus/es/web/doktoregoa/doktorego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-eskola/masterretako-ikasleen-edo-doktoregaien-ordezkariak-zuzendaritza-batzordean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4EA46-3EF5-DEB4-4938-172FF3F7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0A355F-0F88-D31E-7CEF-5CBC012CA4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4A322DD-DC94-C2DC-9987-BE94CB00761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8FB589F-42D6-920A-985B-4E09573E46B6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02C9611-B406-7CAF-FB71-03C292C1A08F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B4DF370-88A3-48B2-9871-FB33D9246225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D1395E2-F19A-5CB4-61AC-3B1E2A7A4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02AD6661-2B28-11FB-2667-23312B300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6" y="3769974"/>
            <a:ext cx="11048357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CC4BAFA3-7E7D-8D6D-0E4E-60229E425866}"/>
              </a:ext>
            </a:extLst>
          </p:cNvPr>
          <p:cNvSpPr txBox="1">
            <a:spLocks/>
          </p:cNvSpPr>
          <p:nvPr/>
        </p:nvSpPr>
        <p:spPr>
          <a:xfrm>
            <a:off x="1378873" y="5259186"/>
            <a:ext cx="9474775" cy="60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The Doctoral School (</a:t>
            </a:r>
            <a:r>
              <a:rPr lang="en-GB" sz="5000" err="1">
                <a:latin typeface="EHUSans"/>
                <a:cs typeface="Times New Roman"/>
              </a:rPr>
              <a:t>DOKe</a:t>
            </a:r>
            <a:r>
              <a:rPr lang="en-GB" sz="5000">
                <a:latin typeface="EHUSans"/>
                <a:cs typeface="Times New Roman"/>
              </a:rPr>
              <a:t>)</a:t>
            </a: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BF56ED5F-C5A7-306A-B404-79DEFA9FCB15}"/>
              </a:ext>
            </a:extLst>
          </p:cNvPr>
          <p:cNvSpPr txBox="1">
            <a:spLocks/>
          </p:cNvSpPr>
          <p:nvPr/>
        </p:nvSpPr>
        <p:spPr>
          <a:xfrm>
            <a:off x="1371514" y="4781188"/>
            <a:ext cx="10657418" cy="47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La Escuela de Doctorado (DOKe)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F63527AF-40A6-026D-B3E7-05AA795F5A4D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9972247" cy="617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Doktorego Eskola (DOKe)</a:t>
            </a:r>
            <a:endParaRPr lang="en-GB" sz="5000">
              <a:latin typeface="EHUSerif"/>
              <a:cs typeface="Times New Roman"/>
            </a:endParaRPr>
          </a:p>
        </p:txBody>
      </p:sp>
      <p:pic>
        <p:nvPicPr>
          <p:cNvPr id="3" name="19 intro doke">
            <a:hlinkClick r:id="" action="ppaction://media"/>
            <a:extLst>
              <a:ext uri="{FF2B5EF4-FFF2-40B4-BE49-F238E27FC236}">
                <a16:creationId xmlns:a16="http://schemas.microsoft.com/office/drawing/2014/main" id="{AF98C77C-2312-882F-5801-0D079F0A5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018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10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B36C401-126D-0774-AD81-B35A90E7FCCC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563F7C-C600-8F5E-F1D5-C65682C638DB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4F314B13-262C-5848-8C3C-036DE76B8DB5}"/>
              </a:ext>
            </a:extLst>
          </p:cNvPr>
          <p:cNvSpPr/>
          <p:nvPr/>
        </p:nvSpPr>
        <p:spPr>
          <a:xfrm>
            <a:off x="3719736" y="1343621"/>
            <a:ext cx="5189010" cy="115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400008" y="1462587"/>
            <a:ext cx="343229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800" u="none" err="1">
                <a:solidFill>
                  <a:schemeClr val="accent1">
                    <a:lumMod val="90000"/>
                  </a:schemeClr>
                </a:solidFill>
                <a:latin typeface="EHUSerif" panose="02000503050000020004" pitchFamily="2" charset="0"/>
              </a:rPr>
              <a:t>jakintza-adar</a:t>
            </a:r>
            <a:endParaRPr lang="es-ES" sz="1800" u="none">
              <a:solidFill>
                <a:schemeClr val="accent1">
                  <a:lumMod val="9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800" u="none">
                <a:solidFill>
                  <a:schemeClr val="bg1"/>
                </a:solidFill>
                <a:latin typeface="EHUSans" panose="02000503050000020004" pitchFamily="50"/>
              </a:rPr>
              <a:t>ramas de conocimiento</a:t>
            </a:r>
          </a:p>
          <a:p>
            <a:pPr algn="l"/>
            <a:r>
              <a:rPr lang="es-ES" sz="1800" b="0" u="none" err="1">
                <a:solidFill>
                  <a:schemeClr val="bg1"/>
                </a:solidFill>
                <a:latin typeface="EHUSans" panose="02000503050000020004" pitchFamily="50"/>
              </a:rPr>
              <a:t>areas</a:t>
            </a:r>
            <a:r>
              <a:rPr lang="es-ES" sz="1800" b="0" u="none">
                <a:solidFill>
                  <a:schemeClr val="bg1"/>
                </a:solidFill>
                <a:latin typeface="EHUSans" panose="02000503050000020004" pitchFamily="50"/>
              </a:rPr>
              <a:t> of </a:t>
            </a:r>
            <a:r>
              <a:rPr lang="es-ES" sz="1800" b="0" u="none" err="1">
                <a:solidFill>
                  <a:schemeClr val="bg1"/>
                </a:solidFill>
                <a:latin typeface="EHUSans" panose="02000503050000020004" pitchFamily="50"/>
              </a:rPr>
              <a:t>knowledge</a:t>
            </a: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71F77CE9-A597-9441-BB88-CDDDFAE88314}"/>
              </a:ext>
            </a:extLst>
          </p:cNvPr>
          <p:cNvSpPr txBox="1">
            <a:spLocks/>
          </p:cNvSpPr>
          <p:nvPr/>
        </p:nvSpPr>
        <p:spPr>
          <a:xfrm>
            <a:off x="1876603" y="82585"/>
            <a:ext cx="9832440" cy="7806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200" err="1">
                <a:solidFill>
                  <a:schemeClr val="bg1"/>
                </a:solidFill>
                <a:latin typeface="EHUSerif"/>
              </a:rPr>
              <a:t>Doktorego</a:t>
            </a:r>
            <a:r>
              <a:rPr lang="es-ES" sz="2200">
                <a:solidFill>
                  <a:schemeClr val="bg1"/>
                </a:solidFill>
                <a:latin typeface="EHUSerif"/>
              </a:rPr>
              <a:t> PROGRAMAK </a:t>
            </a:r>
            <a:r>
              <a:rPr lang="es-ES" sz="22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200">
                <a:latin typeface="EHUSerif"/>
              </a:rPr>
              <a:t> </a:t>
            </a:r>
            <a:br>
              <a:rPr lang="es-ES" sz="2200">
                <a:latin typeface="EHUSerif"/>
              </a:rPr>
            </a:br>
            <a:r>
              <a:rPr lang="es-ES" sz="2200">
                <a:latin typeface="EHUSans"/>
              </a:rPr>
              <a:t>PROGRAMAS de doctorado</a:t>
            </a:r>
            <a:r>
              <a:rPr lang="es-ES" sz="2200" b="0">
                <a:latin typeface="EHUSans"/>
              </a:rPr>
              <a:t>. Doctoral PROGRAMMES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C8BAE8-58F1-A643-AD1D-C25D878A9A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260512-4C18-994F-BEF7-6FAA2D454A77}"/>
              </a:ext>
            </a:extLst>
          </p:cNvPr>
          <p:cNvSpPr txBox="1"/>
          <p:nvPr/>
        </p:nvSpPr>
        <p:spPr>
          <a:xfrm>
            <a:off x="1991545" y="2723599"/>
            <a:ext cx="8185481" cy="1246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Zientziak</a:t>
            </a:r>
            <a:r>
              <a:rPr lang="es-ES" sz="1500" u="none">
                <a:solidFill>
                  <a:schemeClr val="tx1"/>
                </a:solidFill>
                <a:latin typeface="EHUSans" panose="02000503050000020004" pitchFamily="2" charset="0"/>
              </a:rPr>
              <a:t> . Ciencias . </a:t>
            </a:r>
            <a:r>
              <a:rPr lang="es-ES" sz="1500" b="0" u="none" err="1">
                <a:solidFill>
                  <a:schemeClr val="tx1"/>
                </a:solidFill>
                <a:latin typeface="EHUSans" panose="02000503050000020004" pitchFamily="2" charset="0"/>
              </a:rPr>
              <a:t>Sciences</a:t>
            </a:r>
            <a:endParaRPr lang="es-ES" sz="1500" b="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Ingeniaritza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eta </a:t>
            </a:r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Arkitektura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500" u="none">
                <a:solidFill>
                  <a:schemeClr val="tx1"/>
                </a:solidFill>
                <a:latin typeface="EHUSans" panose="02000503050000020004" pitchFamily="2" charset="0"/>
              </a:rPr>
              <a:t>. Ingeniería y Arquitectura . </a:t>
            </a:r>
            <a:r>
              <a:rPr lang="es-ES" sz="1500" b="0" u="none" err="1">
                <a:solidFill>
                  <a:schemeClr val="tx1"/>
                </a:solidFill>
                <a:latin typeface="EHUSans" panose="02000503050000020004" pitchFamily="2" charset="0"/>
              </a:rPr>
              <a:t>Engineering</a:t>
            </a:r>
            <a:r>
              <a:rPr lang="es-ES" sz="1500" b="0" u="none">
                <a:solidFill>
                  <a:schemeClr val="tx1"/>
                </a:solidFill>
                <a:latin typeface="EHUSans" panose="02000503050000020004" pitchFamily="2" charset="0"/>
              </a:rPr>
              <a:t> and </a:t>
            </a:r>
            <a:r>
              <a:rPr lang="es-ES" sz="1500" b="0" u="none" err="1">
                <a:solidFill>
                  <a:schemeClr val="tx1"/>
                </a:solidFill>
                <a:latin typeface="EHUSans" panose="02000503050000020004" pitchFamily="2" charset="0"/>
              </a:rPr>
              <a:t>Architecture</a:t>
            </a:r>
            <a:endParaRPr lang="es-ES" sz="1500" b="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Osasun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Zientziak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500" u="none">
                <a:solidFill>
                  <a:schemeClr val="tx1"/>
                </a:solidFill>
                <a:latin typeface="EHUSans" panose="02000503050000020004" pitchFamily="2" charset="0"/>
              </a:rPr>
              <a:t>. Ciencias de la Salud . </a:t>
            </a:r>
            <a:r>
              <a:rPr lang="es-ES" sz="1500" b="0" u="none" err="1">
                <a:solidFill>
                  <a:schemeClr val="tx1"/>
                </a:solidFill>
                <a:latin typeface="EHUSans" panose="02000503050000020004" pitchFamily="2" charset="0"/>
              </a:rPr>
              <a:t>Health</a:t>
            </a:r>
            <a:r>
              <a:rPr lang="es-ES" sz="1500" b="0" u="none">
                <a:solidFill>
                  <a:schemeClr val="tx1"/>
                </a:solidFill>
                <a:latin typeface="EHUSans" panose="02000503050000020004" pitchFamily="2" charset="0"/>
              </a:rPr>
              <a:t> </a:t>
            </a:r>
            <a:r>
              <a:rPr lang="es-ES" sz="1500" b="0" u="none" err="1">
                <a:solidFill>
                  <a:schemeClr val="tx1"/>
                </a:solidFill>
                <a:latin typeface="EHUSans" panose="02000503050000020004" pitchFamily="2" charset="0"/>
              </a:rPr>
              <a:t>Sciences</a:t>
            </a:r>
            <a:endParaRPr lang="es-ES" sz="1500" b="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Gizarte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eta </a:t>
            </a:r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Lege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Zientziak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500" u="none">
                <a:solidFill>
                  <a:schemeClr val="tx1"/>
                </a:solidFill>
                <a:latin typeface="EHUSans" panose="02000503050000020004" pitchFamily="2" charset="0"/>
              </a:rPr>
              <a:t>. Ciencias Sociales y Jurídicas . </a:t>
            </a:r>
            <a:r>
              <a:rPr lang="es-ES" sz="1500" b="0" u="none">
                <a:solidFill>
                  <a:schemeClr val="tx1"/>
                </a:solidFill>
                <a:latin typeface="EHUSans" panose="02000503050000020004" pitchFamily="2" charset="0"/>
              </a:rPr>
              <a:t>Social and Legal  </a:t>
            </a:r>
            <a:r>
              <a:rPr lang="es-ES" sz="1500" b="0" u="none" err="1">
                <a:solidFill>
                  <a:schemeClr val="tx1"/>
                </a:solidFill>
                <a:latin typeface="EHUSans" panose="02000503050000020004" pitchFamily="2" charset="0"/>
              </a:rPr>
              <a:t>Sciences</a:t>
            </a:r>
            <a:endParaRPr lang="es-ES" sz="1500" b="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Arteak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eta </a:t>
            </a:r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Giza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5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Zientziak</a:t>
            </a:r>
            <a:r>
              <a:rPr lang="es-ES" sz="15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500" u="none">
                <a:solidFill>
                  <a:schemeClr val="tx1"/>
                </a:solidFill>
                <a:latin typeface="EHUSans" panose="02000503050000020004" pitchFamily="2" charset="0"/>
              </a:rPr>
              <a:t>. Artes y Humanidades .  </a:t>
            </a:r>
            <a:r>
              <a:rPr lang="es-ES" sz="1500" b="0" u="none" err="1">
                <a:solidFill>
                  <a:schemeClr val="tx1"/>
                </a:solidFill>
                <a:latin typeface="EHUSans" panose="02000503050000020004" pitchFamily="2" charset="0"/>
              </a:rPr>
              <a:t>Arts</a:t>
            </a:r>
            <a:r>
              <a:rPr lang="es-ES" sz="1500" b="0" u="none">
                <a:solidFill>
                  <a:schemeClr val="tx1"/>
                </a:solidFill>
                <a:latin typeface="EHUSans" panose="02000503050000020004" pitchFamily="2" charset="0"/>
              </a:rPr>
              <a:t> and </a:t>
            </a:r>
            <a:r>
              <a:rPr lang="es-ES" sz="1500" b="0" u="none" err="1">
                <a:solidFill>
                  <a:schemeClr val="tx1"/>
                </a:solidFill>
                <a:latin typeface="EHUSans" panose="02000503050000020004" pitchFamily="2" charset="0"/>
              </a:rPr>
              <a:t>Humanities</a:t>
            </a:r>
            <a:endParaRPr kumimoji="0" lang="es-ES" sz="1600" b="0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AA543A-3DEF-1B46-B850-220647F935FB}"/>
              </a:ext>
            </a:extLst>
          </p:cNvPr>
          <p:cNvSpPr txBox="1"/>
          <p:nvPr/>
        </p:nvSpPr>
        <p:spPr>
          <a:xfrm>
            <a:off x="4357356" y="1370256"/>
            <a:ext cx="87454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6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5</a:t>
            </a:r>
          </a:p>
        </p:txBody>
      </p:sp>
      <p:grpSp>
        <p:nvGrpSpPr>
          <p:cNvPr id="24" name="Grupo 22">
            <a:extLst>
              <a:ext uri="{FF2B5EF4-FFF2-40B4-BE49-F238E27FC236}">
                <a16:creationId xmlns:a16="http://schemas.microsoft.com/office/drawing/2014/main" id="{059F8F71-AE06-2648-AC0B-8EE80131B673}"/>
              </a:ext>
            </a:extLst>
          </p:cNvPr>
          <p:cNvGrpSpPr/>
          <p:nvPr/>
        </p:nvGrpSpPr>
        <p:grpSpPr>
          <a:xfrm>
            <a:off x="2242560" y="4208333"/>
            <a:ext cx="7768800" cy="1583640"/>
            <a:chOff x="718560" y="4565520"/>
            <a:chExt cx="7768800" cy="1583640"/>
          </a:xfrm>
        </p:grpSpPr>
        <p:grpSp>
          <p:nvGrpSpPr>
            <p:cNvPr id="25" name="Grupo 21">
              <a:extLst>
                <a:ext uri="{FF2B5EF4-FFF2-40B4-BE49-F238E27FC236}">
                  <a16:creationId xmlns:a16="http://schemas.microsoft.com/office/drawing/2014/main" id="{E180F335-ACFF-3148-B203-7646BCE75194}"/>
                </a:ext>
              </a:extLst>
            </p:cNvPr>
            <p:cNvGrpSpPr/>
            <p:nvPr/>
          </p:nvGrpSpPr>
          <p:grpSpPr>
            <a:xfrm>
              <a:off x="718560" y="4565520"/>
              <a:ext cx="7768800" cy="1583640"/>
              <a:chOff x="718560" y="4565520"/>
              <a:chExt cx="7768800" cy="1583640"/>
            </a:xfrm>
          </p:grpSpPr>
          <p:sp>
            <p:nvSpPr>
              <p:cNvPr id="27" name="Rectángulo redondeado 20">
                <a:extLst>
                  <a:ext uri="{FF2B5EF4-FFF2-40B4-BE49-F238E27FC236}">
                    <a16:creationId xmlns:a16="http://schemas.microsoft.com/office/drawing/2014/main" id="{AD39B25A-A375-6845-892C-E129EF37C230}"/>
                  </a:ext>
                </a:extLst>
              </p:cNvPr>
              <p:cNvSpPr/>
              <p:nvPr/>
            </p:nvSpPr>
            <p:spPr>
              <a:xfrm>
                <a:off x="718560" y="4565520"/>
                <a:ext cx="7768800" cy="15836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31" name="Imagen 2">
                <a:extLst>
                  <a:ext uri="{FF2B5EF4-FFF2-40B4-BE49-F238E27FC236}">
                    <a16:creationId xmlns:a16="http://schemas.microsoft.com/office/drawing/2014/main" id="{8038C98C-6E80-5F46-BA75-F11F851CF52D}"/>
                  </a:ext>
                </a:extLst>
              </p:cNvPr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3670920" y="5217120"/>
                <a:ext cx="2046600" cy="745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2" name="Imagen 4">
                <a:extLst>
                  <a:ext uri="{FF2B5EF4-FFF2-40B4-BE49-F238E27FC236}">
                    <a16:creationId xmlns:a16="http://schemas.microsoft.com/office/drawing/2014/main" id="{CBF8B327-36D7-984D-B703-794C4B892465}"/>
                  </a:ext>
                </a:extLst>
              </p:cNvPr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1436760" y="5202360"/>
                <a:ext cx="2089800" cy="717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3" name="Imagen 7">
                <a:extLst>
                  <a:ext uri="{FF2B5EF4-FFF2-40B4-BE49-F238E27FC236}">
                    <a16:creationId xmlns:a16="http://schemas.microsoft.com/office/drawing/2014/main" id="{EDE9111D-AC8A-DD4E-B34E-C980EC324429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5806440" y="5191920"/>
                <a:ext cx="1937880" cy="78516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26" name="Rectángulo 18">
              <a:extLst>
                <a:ext uri="{FF2B5EF4-FFF2-40B4-BE49-F238E27FC236}">
                  <a16:creationId xmlns:a16="http://schemas.microsoft.com/office/drawing/2014/main" id="{B71768A4-2C9B-074C-A40C-844C590771DD}"/>
                </a:ext>
              </a:extLst>
            </p:cNvPr>
            <p:cNvSpPr/>
            <p:nvPr/>
          </p:nvSpPr>
          <p:spPr>
            <a:xfrm>
              <a:off x="1043640" y="4777560"/>
              <a:ext cx="7272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s-ES" sz="1400" b="1" u="none" strike="noStrike" spc="-1" err="1">
                  <a:solidFill>
                    <a:schemeClr val="bg1"/>
                  </a:solidFill>
                  <a:latin typeface="EHUSerif"/>
                  <a:ea typeface="Arial"/>
                </a:rPr>
                <a:t>Doktorego</a:t>
              </a:r>
              <a:r>
                <a:rPr lang="es-ES" sz="1400" b="1" u="none" strike="noStrike" spc="-1">
                  <a:solidFill>
                    <a:schemeClr val="bg1"/>
                  </a:solidFill>
                  <a:latin typeface="EHUSerif"/>
                  <a:ea typeface="Arial"/>
                </a:rPr>
                <a:t> PROGRAMAK </a:t>
              </a:r>
              <a:r>
                <a:rPr lang="es-ES" sz="1400" b="0" u="none" strike="noStrike" spc="-1">
                  <a:solidFill>
                    <a:schemeClr val="bg1"/>
                  </a:solidFill>
                  <a:latin typeface="EHUSerif"/>
                  <a:ea typeface="Arial"/>
                </a:rPr>
                <a:t>.</a:t>
              </a:r>
              <a:r>
                <a:rPr lang="es-ES" sz="1400" b="1" u="none" strike="noStrike" spc="-1">
                  <a:solidFill>
                    <a:schemeClr val="bg1"/>
                  </a:solidFill>
                  <a:latin typeface="EHUSerif"/>
                  <a:ea typeface="Arial"/>
                </a:rPr>
                <a:t>  </a:t>
              </a:r>
              <a:r>
                <a:rPr lang="es-ES" sz="1400" b="1" u="none" strike="noStrike" spc="-1">
                  <a:solidFill>
                    <a:srgbClr val="000000"/>
                  </a:solidFill>
                  <a:latin typeface="EHUSans"/>
                  <a:ea typeface="Arial"/>
                </a:rPr>
                <a:t>PROGRAMAS de doctorado</a:t>
              </a:r>
              <a:r>
                <a:rPr lang="es-ES" sz="1400" b="0" u="none" strike="noStrike" spc="-1">
                  <a:solidFill>
                    <a:srgbClr val="000000"/>
                  </a:solidFill>
                  <a:latin typeface="EHUSans"/>
                  <a:ea typeface="Arial"/>
                </a:rPr>
                <a:t>.</a:t>
              </a:r>
              <a:r>
                <a:rPr lang="es-ES" sz="1400" b="1" u="none" strike="noStrike" spc="-1">
                  <a:solidFill>
                    <a:srgbClr val="000000"/>
                  </a:solidFill>
                  <a:latin typeface="EHUSans"/>
                  <a:ea typeface="Arial"/>
                </a:rPr>
                <a:t> </a:t>
              </a:r>
              <a:r>
                <a:rPr lang="es-ES" sz="1400" b="0" u="none" strike="noStrike" spc="-1">
                  <a:solidFill>
                    <a:srgbClr val="000000"/>
                  </a:solidFill>
                  <a:latin typeface="EHUSans"/>
                  <a:ea typeface="Arial"/>
                </a:rPr>
                <a:t>Doctoral PROGRAMMES</a:t>
              </a:r>
              <a:endParaRPr lang="es-ES" sz="1400" b="0" u="none" strike="noStrike" spc="-1">
                <a:latin typeface="Arial"/>
              </a:endParaRPr>
            </a:p>
          </p:txBody>
        </p:sp>
      </p:grpSp>
      <p:pic>
        <p:nvPicPr>
          <p:cNvPr id="34" name="Gráfico 27">
            <a:hlinkClick r:id="rId7"/>
            <a:extLst>
              <a:ext uri="{FF2B5EF4-FFF2-40B4-BE49-F238E27FC236}">
                <a16:creationId xmlns:a16="http://schemas.microsoft.com/office/drawing/2014/main" id="{CE2AAF95-0812-3448-BCBD-907B70B0A715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13240" y="5442773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35" name="Gráfico 28">
            <a:hlinkClick r:id="rId9"/>
            <a:extLst>
              <a:ext uri="{FF2B5EF4-FFF2-40B4-BE49-F238E27FC236}">
                <a16:creationId xmlns:a16="http://schemas.microsoft.com/office/drawing/2014/main" id="{29B804DB-3C7D-B74E-A5DF-7E3652DD883C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89440" y="5413972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36" name="Gráfico 29">
            <a:hlinkClick r:id="rId10"/>
            <a:extLst>
              <a:ext uri="{FF2B5EF4-FFF2-40B4-BE49-F238E27FC236}">
                <a16:creationId xmlns:a16="http://schemas.microsoft.com/office/drawing/2014/main" id="{AE540EDB-CCBF-8B4A-943C-23AC0BE1E3D9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90400" y="5411927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C159DE-A385-78B5-363A-1A89284A6CC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86C0EF4-F36C-5E1B-C974-95473925D31B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20 5 areas of study">
            <a:hlinkClick r:id="" action="ppaction://media"/>
            <a:extLst>
              <a:ext uri="{FF2B5EF4-FFF2-40B4-BE49-F238E27FC236}">
                <a16:creationId xmlns:a16="http://schemas.microsoft.com/office/drawing/2014/main" id="{97A4B03F-2603-66F5-D3F3-3A57FF677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5361" y="5876866"/>
            <a:ext cx="730250" cy="73025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AB18E1F-4E82-E379-D93C-97E50B6B32D9}"/>
              </a:ext>
            </a:extLst>
          </p:cNvPr>
          <p:cNvSpPr txBox="1"/>
          <p:nvPr/>
        </p:nvSpPr>
        <p:spPr>
          <a:xfrm>
            <a:off x="3071813" y="5953125"/>
            <a:ext cx="6107906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800" b="0" u="none" dirty="0">
                <a:solidFill>
                  <a:srgbClr val="33CCCC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https://www.ehu.eus/en/web/doktoregoa/doktoregoa</a:t>
            </a:r>
            <a:endParaRPr lang="en-US" sz="1800" b="0" u="none">
              <a:solidFill>
                <a:srgbClr val="33CCCC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764043"/>
      </p:ext>
    </p:extLst>
  </p:cSld>
  <p:clrMapOvr>
    <a:masterClrMapping/>
  </p:clrMapOvr>
  <p:transition spd="med" advTm="2352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A62E2C2-0ABA-812D-A9F8-A105855795E0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FF0BD6F-7397-CE4A-C445-313FC2F40C50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C298771-3696-DC44-AB56-F555ED1B8930}"/>
              </a:ext>
            </a:extLst>
          </p:cNvPr>
          <p:cNvGrpSpPr/>
          <p:nvPr/>
        </p:nvGrpSpPr>
        <p:grpSpPr>
          <a:xfrm>
            <a:off x="2491804" y="1609238"/>
            <a:ext cx="3123042" cy="4097101"/>
            <a:chOff x="611560" y="1556792"/>
            <a:chExt cx="3171243" cy="4463696"/>
          </a:xfrm>
        </p:grpSpPr>
        <p:sp>
          <p:nvSpPr>
            <p:cNvPr id="20" name="CuadroTexto 19"/>
            <p:cNvSpPr txBox="1"/>
            <p:nvPr/>
          </p:nvSpPr>
          <p:spPr>
            <a:xfrm>
              <a:off x="777429" y="5115138"/>
              <a:ext cx="3005374" cy="905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/>
              <a:r>
                <a:rPr lang="es-ES" sz="1600" u="none" dirty="0">
                  <a:solidFill>
                    <a:schemeClr val="accent1">
                      <a:lumMod val="50000"/>
                    </a:schemeClr>
                  </a:solidFill>
                  <a:latin typeface="EHUSerif"/>
                </a:rPr>
                <a:t>EHU </a:t>
              </a:r>
              <a:r>
                <a:rPr lang="es-ES" sz="1600" u="none" dirty="0" err="1">
                  <a:solidFill>
                    <a:schemeClr val="accent1">
                      <a:lumMod val="50000"/>
                    </a:schemeClr>
                  </a:solidFill>
                  <a:latin typeface="EHUSerif"/>
                </a:rPr>
                <a:t>ikastetxe</a:t>
              </a:r>
              <a:endPara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u="none" dirty="0">
                  <a:solidFill>
                    <a:schemeClr val="tx1"/>
                  </a:solidFill>
                  <a:latin typeface="EHUSans"/>
                </a:rPr>
                <a:t>Centros EHU</a:t>
              </a:r>
            </a:p>
            <a:p>
              <a:pPr algn="l"/>
              <a:r>
                <a:rPr lang="es-ES" sz="1600" b="0" u="none" dirty="0">
                  <a:solidFill>
                    <a:schemeClr val="tx1"/>
                  </a:solidFill>
                  <a:latin typeface="EHUSans"/>
                </a:rPr>
                <a:t>EHU </a:t>
              </a:r>
              <a:r>
                <a:rPr lang="es-ES" sz="1600" b="0" u="none" dirty="0" err="1">
                  <a:solidFill>
                    <a:schemeClr val="tx1"/>
                  </a:solidFill>
                  <a:latin typeface="EHUSans"/>
                </a:rPr>
                <a:t>Faculties</a:t>
              </a:r>
              <a:r>
                <a:rPr lang="es-ES" sz="1600" b="0" u="none" dirty="0">
                  <a:solidFill>
                    <a:schemeClr val="tx1"/>
                  </a:solidFill>
                  <a:latin typeface="EHUSans"/>
                </a:rPr>
                <a:t>/</a:t>
              </a:r>
              <a:r>
                <a:rPr lang="es-ES" sz="1600" b="0" u="none" dirty="0" err="1">
                  <a:solidFill>
                    <a:schemeClr val="tx1"/>
                  </a:solidFill>
                  <a:latin typeface="EHUSans"/>
                </a:rPr>
                <a:t>Schools</a:t>
              </a:r>
              <a:endParaRPr lang="es-ES" sz="1800" b="0" u="none" dirty="0">
                <a:solidFill>
                  <a:schemeClr val="tx1"/>
                </a:solidFill>
                <a:latin typeface="EHUSans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4DA8415-9725-3C49-B63C-C930F200D87E}"/>
                </a:ext>
              </a:extLst>
            </p:cNvPr>
            <p:cNvGrpSpPr/>
            <p:nvPr/>
          </p:nvGrpSpPr>
          <p:grpSpPr>
            <a:xfrm>
              <a:off x="745831" y="2395888"/>
              <a:ext cx="1648284" cy="2131974"/>
              <a:chOff x="979500" y="2636912"/>
              <a:chExt cx="2059836" cy="2664296"/>
            </a:xfrm>
          </p:grpSpPr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9500" y="2636912"/>
                <a:ext cx="2059836" cy="2664296"/>
              </a:xfrm>
              <a:prstGeom prst="rect">
                <a:avLst/>
              </a:prstGeom>
            </p:spPr>
          </p:pic>
          <p:sp>
            <p:nvSpPr>
              <p:cNvPr id="2" name="Elipse 1"/>
              <p:cNvSpPr/>
              <p:nvPr/>
            </p:nvSpPr>
            <p:spPr>
              <a:xfrm>
                <a:off x="1116000" y="2772000"/>
                <a:ext cx="360000" cy="360000"/>
              </a:xfrm>
              <a:prstGeom prst="ellipse">
                <a:avLst/>
              </a:prstGeom>
              <a:solidFill>
                <a:srgbClr val="33CCCC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CEC6D25-3B52-5643-A42D-BD760DDFCD1D}"/>
                </a:ext>
              </a:extLst>
            </p:cNvPr>
            <p:cNvSpPr txBox="1"/>
            <p:nvPr/>
          </p:nvSpPr>
          <p:spPr>
            <a:xfrm>
              <a:off x="611560" y="1556792"/>
              <a:ext cx="1819499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1" i="0" u="none" strike="noStrike" cap="none" spc="0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EHUSerif" panose="02000503050000020004" pitchFamily="2" charset="0"/>
                  <a:sym typeface="Arial"/>
                </a:rPr>
                <a:t>DOK</a:t>
              </a:r>
              <a:r>
                <a:rPr kumimoji="0" lang="es-ES" sz="4000" b="0" i="0" u="none" strike="noStrike" cap="none" spc="0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EHUSans" panose="02000503050000020004" pitchFamily="2" charset="0"/>
                  <a:sym typeface="Arial"/>
                </a:rPr>
                <a:t>e</a:t>
              </a:r>
              <a:endParaRPr kumimoji="0" lang="es-E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DD30015-15E1-3B46-A9E6-3203D7F18B3D}"/>
                </a:ext>
              </a:extLst>
            </p:cNvPr>
            <p:cNvSpPr txBox="1"/>
            <p:nvPr/>
          </p:nvSpPr>
          <p:spPr>
            <a:xfrm>
              <a:off x="777429" y="4407254"/>
              <a:ext cx="731406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EHUSans" panose="02000503050000020004" pitchFamily="2" charset="0"/>
                  <a:sym typeface="Arial"/>
                </a:rPr>
                <a:t>20</a:t>
              </a: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C9AC742-44C5-E447-BB9F-F10E262B8F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B94013B9-05C3-B44F-A06D-1B1C361CED7F}"/>
              </a:ext>
            </a:extLst>
          </p:cNvPr>
          <p:cNvSpPr/>
          <p:nvPr/>
        </p:nvSpPr>
        <p:spPr>
          <a:xfrm>
            <a:off x="4459827" y="2599040"/>
            <a:ext cx="671466" cy="2402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64DA57A-CF36-604E-9A4A-4C71F9466A01}"/>
              </a:ext>
            </a:extLst>
          </p:cNvPr>
          <p:cNvGrpSpPr/>
          <p:nvPr/>
        </p:nvGrpSpPr>
        <p:grpSpPr>
          <a:xfrm>
            <a:off x="5468042" y="1609237"/>
            <a:ext cx="6016360" cy="4032000"/>
            <a:chOff x="3635999" y="1584000"/>
            <a:chExt cx="6016360" cy="4032000"/>
          </a:xfrm>
        </p:grpSpPr>
        <p:sp>
          <p:nvSpPr>
            <p:cNvPr id="24" name="CuadroTexto 23"/>
            <p:cNvSpPr txBox="1"/>
            <p:nvPr/>
          </p:nvSpPr>
          <p:spPr>
            <a:xfrm>
              <a:off x="5192009" y="4550378"/>
              <a:ext cx="446035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/>
              <a:r>
                <a:rPr lang="es-ES" sz="1600" u="none" err="1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rPr>
                <a:t>nazioarteko</a:t>
              </a:r>
              <a:r>
                <a:rPr lang="es-ES" sz="16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rPr>
                <a:t> </a:t>
              </a:r>
              <a:r>
                <a:rPr lang="es-ES" sz="1600" u="none" err="1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rPr>
                <a:t>ikasleak</a:t>
              </a:r>
              <a:endParaRPr lang="es-ES" sz="16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u="none">
                  <a:solidFill>
                    <a:schemeClr val="tx1"/>
                  </a:solidFill>
                  <a:latin typeface="EHUSans" panose="02000503050000020004" pitchFamily="50"/>
                </a:rPr>
                <a:t>estudiantes internacionales</a:t>
              </a:r>
            </a:p>
            <a:p>
              <a:pPr algn="l"/>
              <a:r>
                <a:rPr lang="es-ES" sz="1600" b="0" u="none" err="1">
                  <a:solidFill>
                    <a:schemeClr val="tx1"/>
                  </a:solidFill>
                  <a:latin typeface="EHUSans" panose="02000503050000020004" pitchFamily="50"/>
                </a:rPr>
                <a:t>international</a:t>
              </a:r>
              <a:r>
                <a:rPr lang="es-ES" sz="1600" b="0" u="none">
                  <a:solidFill>
                    <a:schemeClr val="tx1"/>
                  </a:solidFill>
                  <a:latin typeface="EHUSans" panose="02000503050000020004" pitchFamily="50"/>
                </a:rPr>
                <a:t> candidates</a:t>
              </a: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9584E3F-AFF9-4446-A9D1-B58A23F256B0}"/>
                </a:ext>
              </a:extLst>
            </p:cNvPr>
            <p:cNvGrpSpPr/>
            <p:nvPr/>
          </p:nvGrpSpPr>
          <p:grpSpPr>
            <a:xfrm>
              <a:off x="3635999" y="1584000"/>
              <a:ext cx="5184473" cy="4032000"/>
              <a:chOff x="3635999" y="1584000"/>
              <a:chExt cx="5184473" cy="4032000"/>
            </a:xfrm>
          </p:grpSpPr>
          <p:sp>
            <p:nvSpPr>
              <p:cNvPr id="23" name="CuadroTexto 22"/>
              <p:cNvSpPr txBox="1"/>
              <p:nvPr/>
            </p:nvSpPr>
            <p:spPr>
              <a:xfrm>
                <a:off x="5224218" y="1949933"/>
                <a:ext cx="2727809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l"/>
                <a:r>
                  <a:rPr lang="es-ES" sz="16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doktorego</a:t>
                </a:r>
                <a:r>
                  <a:rPr lang="es-ES" sz="1600" u="none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-programa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600" u="none">
                    <a:solidFill>
                      <a:schemeClr val="tx1"/>
                    </a:solidFill>
                    <a:latin typeface="EHUSans" panose="02000503050000020004" pitchFamily="50"/>
                  </a:rPr>
                  <a:t>programas de doctorado</a:t>
                </a:r>
              </a:p>
              <a:p>
                <a:pPr algn="l"/>
                <a:r>
                  <a:rPr lang="es-ES" sz="1600" b="0" u="none">
                    <a:solidFill>
                      <a:schemeClr val="tx1"/>
                    </a:solidFill>
                    <a:latin typeface="EHUSans" panose="02000503050000020004" pitchFamily="50"/>
                  </a:rPr>
                  <a:t>doctoral </a:t>
                </a:r>
                <a:r>
                  <a:rPr lang="es-ES" sz="1600" b="0" u="none" err="1">
                    <a:solidFill>
                      <a:schemeClr val="tx1"/>
                    </a:solidFill>
                    <a:latin typeface="EHUSans" panose="02000503050000020004" pitchFamily="50"/>
                  </a:rPr>
                  <a:t>programmes</a:t>
                </a:r>
                <a:endParaRPr lang="es-ES" sz="1800" b="0" u="none">
                  <a:solidFill>
                    <a:schemeClr val="tx1"/>
                  </a:solidFill>
                  <a:latin typeface="EHUSans" panose="02000503050000020004" pitchFamily="50"/>
                </a:endParaRP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5187601" y="2814029"/>
                <a:ext cx="2907129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l"/>
                <a:r>
                  <a:rPr lang="es-ES" sz="16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doktoregai</a:t>
                </a:r>
                <a:endParaRPr lang="es-ES" sz="16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600" u="none">
                    <a:solidFill>
                      <a:schemeClr val="tx1"/>
                    </a:solidFill>
                    <a:latin typeface="EHUSans" panose="02000503050000020004" pitchFamily="50"/>
                  </a:rPr>
                  <a:t>doctorandas y doctorandos</a:t>
                </a:r>
              </a:p>
              <a:p>
                <a:pPr algn="l"/>
                <a:r>
                  <a:rPr lang="es-ES" sz="1600" b="0" u="none">
                    <a:solidFill>
                      <a:schemeClr val="tx1"/>
                    </a:solidFill>
                    <a:latin typeface="EHUSans" panose="02000503050000020004" pitchFamily="50"/>
                  </a:rPr>
                  <a:t>doctoral candidates</a:t>
                </a:r>
                <a:endParaRPr lang="es-ES" sz="1800" b="0" u="none">
                  <a:solidFill>
                    <a:schemeClr val="tx1"/>
                  </a:solidFill>
                  <a:latin typeface="EHUSans" panose="02000503050000020004" pitchFamily="5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5224218" y="3678125"/>
                <a:ext cx="3596254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l"/>
                <a:r>
                  <a:rPr lang="es-ES" sz="16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ikasle</a:t>
                </a:r>
                <a:r>
                  <a:rPr lang="es-ES" sz="1600" u="none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 </a:t>
                </a:r>
                <a:r>
                  <a:rPr lang="es-ES" sz="16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berri</a:t>
                </a:r>
                <a:r>
                  <a:rPr lang="es-ES" sz="1600" u="none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, </a:t>
                </a:r>
                <a:r>
                  <a:rPr lang="es-ES" sz="16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ikasturteko</a:t>
                </a:r>
                <a:endParaRPr lang="es-ES" sz="16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600" u="none">
                    <a:solidFill>
                      <a:schemeClr val="tx1"/>
                    </a:solidFill>
                    <a:latin typeface="EHUSans" panose="02000503050000020004" pitchFamily="50"/>
                  </a:rPr>
                  <a:t>nuevos estudiantes por curso</a:t>
                </a:r>
              </a:p>
              <a:p>
                <a:pPr algn="l"/>
                <a:r>
                  <a:rPr lang="es-ES" sz="1600" b="0" u="none">
                    <a:solidFill>
                      <a:schemeClr val="tx1"/>
                    </a:solidFill>
                    <a:latin typeface="EHUSans" panose="02000503050000020004" pitchFamily="50"/>
                  </a:rPr>
                  <a:t>new candidates per </a:t>
                </a:r>
                <a:r>
                  <a:rPr lang="es-ES" sz="1600" b="0" u="none" err="1">
                    <a:solidFill>
                      <a:schemeClr val="tx1"/>
                    </a:solidFill>
                    <a:latin typeface="EHUSans" panose="02000503050000020004" pitchFamily="50"/>
                  </a:rPr>
                  <a:t>academic</a:t>
                </a:r>
                <a:r>
                  <a:rPr lang="es-ES" sz="1600" b="0" u="none">
                    <a:solidFill>
                      <a:schemeClr val="tx1"/>
                    </a:solidFill>
                    <a:latin typeface="EHUSans" panose="02000503050000020004" pitchFamily="50"/>
                  </a:rPr>
                  <a:t> </a:t>
                </a:r>
                <a:r>
                  <a:rPr lang="es-ES" sz="1600" b="0" u="none" err="1">
                    <a:solidFill>
                      <a:schemeClr val="tx1"/>
                    </a:solidFill>
                    <a:latin typeface="EHUSans" panose="02000503050000020004" pitchFamily="50"/>
                  </a:rPr>
                  <a:t>year</a:t>
                </a:r>
                <a:endParaRPr lang="es-ES" sz="1600" b="0" u="none">
                  <a:solidFill>
                    <a:schemeClr val="tx1"/>
                  </a:solidFill>
                  <a:latin typeface="EHUSans" panose="02000503050000020004" pitchFamily="50"/>
                </a:endParaRPr>
              </a:p>
            </p:txBody>
          </p:sp>
          <p:sp>
            <p:nvSpPr>
              <p:cNvPr id="27" name="Rectángulo redondeado 26"/>
              <p:cNvSpPr/>
              <p:nvPr/>
            </p:nvSpPr>
            <p:spPr>
              <a:xfrm flipH="1">
                <a:off x="3635999" y="1584000"/>
                <a:ext cx="5076000" cy="4032000"/>
              </a:xfrm>
              <a:prstGeom prst="roundRect">
                <a:avLst/>
              </a:prstGeom>
              <a:noFill/>
              <a:ln w="57150" cap="flat">
                <a:solidFill>
                  <a:srgbClr val="33CCCC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842C582-62AC-BF4C-A5E1-2736E1CABF6C}"/>
                  </a:ext>
                </a:extLst>
              </p:cNvPr>
              <p:cNvSpPr txBox="1"/>
              <p:nvPr/>
            </p:nvSpPr>
            <p:spPr>
              <a:xfrm>
                <a:off x="4355976" y="1868898"/>
                <a:ext cx="76402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4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EHUSans" panose="02000503050000020004" pitchFamily="2" charset="0"/>
                    <a:sym typeface="Arial"/>
                  </a:rPr>
                  <a:t>67</a:t>
                </a: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F9E7E0E-7716-2A49-B681-4A407019D1EC}"/>
                  </a:ext>
                </a:extLst>
              </p:cNvPr>
              <p:cNvSpPr txBox="1"/>
              <p:nvPr/>
            </p:nvSpPr>
            <p:spPr>
              <a:xfrm>
                <a:off x="3707904" y="2744417"/>
                <a:ext cx="144141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4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EHUSans" panose="02000503050000020004" pitchFamily="2" charset="0"/>
                    <a:sym typeface="Arial"/>
                  </a:rPr>
                  <a:t>4000</a:t>
                </a: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29EDB37F-D652-9B47-BEC3-554C271DE16A}"/>
                  </a:ext>
                </a:extLst>
              </p:cNvPr>
              <p:cNvSpPr txBox="1"/>
              <p:nvPr/>
            </p:nvSpPr>
            <p:spPr>
              <a:xfrm>
                <a:off x="3995936" y="3585212"/>
                <a:ext cx="11948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4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EHUSans" panose="02000503050000020004" pitchFamily="2" charset="0"/>
                    <a:sym typeface="Arial"/>
                  </a:rPr>
                  <a:t>800</a:t>
                </a: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5DFAC5-FB7A-3E4A-8D1D-4FF1E5C694F1}"/>
                  </a:ext>
                </a:extLst>
              </p:cNvPr>
              <p:cNvSpPr txBox="1"/>
              <p:nvPr/>
            </p:nvSpPr>
            <p:spPr>
              <a:xfrm>
                <a:off x="3923928" y="4521316"/>
                <a:ext cx="1341983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4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EHUSans" panose="02000503050000020004" pitchFamily="2" charset="0"/>
                    <a:sym typeface="Arial"/>
                  </a:rPr>
                  <a:t>25%</a:t>
                </a:r>
              </a:p>
            </p:txBody>
          </p:sp>
        </p:grpSp>
      </p:grpSp>
      <p:sp>
        <p:nvSpPr>
          <p:cNvPr id="38" name="Título 4">
            <a:extLst>
              <a:ext uri="{FF2B5EF4-FFF2-40B4-BE49-F238E27FC236}">
                <a16:creationId xmlns:a16="http://schemas.microsoft.com/office/drawing/2014/main" id="{75F638EF-9254-0649-ACF6-055B071AAE52}"/>
              </a:ext>
            </a:extLst>
          </p:cNvPr>
          <p:cNvSpPr txBox="1">
            <a:spLocks/>
          </p:cNvSpPr>
          <p:nvPr/>
        </p:nvSpPr>
        <p:spPr>
          <a:xfrm>
            <a:off x="1891258" y="111895"/>
            <a:ext cx="10103537" cy="10443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DOKe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: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Eskola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 </a:t>
            </a:r>
            <a:br>
              <a:rPr lang="es-ES" sz="2000">
                <a:solidFill>
                  <a:schemeClr val="bg1"/>
                </a:solidFill>
                <a:latin typeface="EHUSerif"/>
              </a:rPr>
            </a:br>
            <a:r>
              <a:rPr lang="es-ES" sz="2000" err="1">
                <a:latin typeface="EHUSans"/>
              </a:rPr>
              <a:t>DOKe</a:t>
            </a:r>
            <a:r>
              <a:rPr lang="es-ES" sz="2000">
                <a:latin typeface="EHUSans"/>
              </a:rPr>
              <a:t>: la Escuela de Doctorado</a:t>
            </a:r>
            <a:r>
              <a:rPr lang="es-ES" sz="2000" b="0">
                <a:latin typeface="EHUSans"/>
              </a:rPr>
              <a:t>. </a:t>
            </a:r>
            <a:r>
              <a:rPr lang="es-ES" sz="2000" b="0" err="1">
                <a:latin typeface="EHUSans"/>
              </a:rPr>
              <a:t>DOKe</a:t>
            </a:r>
            <a:r>
              <a:rPr lang="es-ES" sz="2000" b="0">
                <a:latin typeface="EHUSans"/>
              </a:rPr>
              <a:t>: </a:t>
            </a:r>
            <a:r>
              <a:rPr lang="es-ES" sz="2000" b="0" err="1">
                <a:latin typeface="EHUSans"/>
              </a:rPr>
              <a:t>the</a:t>
            </a:r>
            <a:r>
              <a:rPr lang="es-ES" sz="2000" b="0">
                <a:latin typeface="EHUSans"/>
              </a:rPr>
              <a:t> Doctoral </a:t>
            </a:r>
            <a:r>
              <a:rPr lang="es-ES" sz="2000" b="0" err="1">
                <a:latin typeface="EHUSans"/>
              </a:rPr>
              <a:t>School</a:t>
            </a:r>
            <a:endParaRPr lang="es-ES" sz="2000" b="0">
              <a:latin typeface="EHUSan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B49D5A7-F3E0-C736-3CBC-396EDE2E67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17C9793-A89E-32FA-602E-2392EAE747C8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4" name="21 what is the doctoral school centre">
            <a:hlinkClick r:id="" action="ppaction://media"/>
            <a:extLst>
              <a:ext uri="{FF2B5EF4-FFF2-40B4-BE49-F238E27FC236}">
                <a16:creationId xmlns:a16="http://schemas.microsoft.com/office/drawing/2014/main" id="{EE2C76D5-4510-EF62-E19E-3B31127C6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454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4610"/>
      </p:ext>
    </p:extLst>
  </p:cSld>
  <p:clrMapOvr>
    <a:masterClrMapping/>
  </p:clrMapOvr>
  <p:transition spd="med" advTm="3524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AE882F4-BF84-50AF-221F-3E4FADA5D11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2CD6824-BE78-ECDD-CAC7-57116056806C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60CCD8A-E4C0-7F46-8E1F-E9D287C64673}"/>
              </a:ext>
            </a:extLst>
          </p:cNvPr>
          <p:cNvSpPr/>
          <p:nvPr/>
        </p:nvSpPr>
        <p:spPr>
          <a:xfrm>
            <a:off x="6244162" y="3550117"/>
            <a:ext cx="3968894" cy="10349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EAF5751-354E-514F-AC8A-6F0CD80805D4}"/>
              </a:ext>
            </a:extLst>
          </p:cNvPr>
          <p:cNvGrpSpPr/>
          <p:nvPr/>
        </p:nvGrpSpPr>
        <p:grpSpPr>
          <a:xfrm>
            <a:off x="2207568" y="1844825"/>
            <a:ext cx="1348302" cy="1221805"/>
            <a:chOff x="579076" y="1917863"/>
            <a:chExt cx="1512882" cy="1506158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076" y="1917863"/>
              <a:ext cx="1512882" cy="1506158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91727E42-7847-7E48-B1CE-49BA59515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2530801"/>
              <a:ext cx="250127" cy="250127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2259762" y="2964895"/>
            <a:ext cx="3404190" cy="2552337"/>
            <a:chOff x="1244116" y="1012040"/>
            <a:chExt cx="5441807" cy="4297350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9339" y="1264284"/>
              <a:ext cx="5256584" cy="4045106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2975385" y="1653146"/>
              <a:ext cx="2042792" cy="1192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457200" indent="-457200" algn="l">
                <a:defRPr sz="1400" u="none">
                  <a:solidFill>
                    <a:srgbClr val="00B050"/>
                  </a:solidFill>
                  <a:latin typeface="EHUSerif"/>
                  <a:ea typeface="EHUSerif"/>
                  <a:cs typeface="EHUSerif"/>
                </a:defRPr>
              </a:lvl1pPr>
            </a:lstStyle>
            <a:p>
              <a:r>
                <a:rPr lang="es-ES" sz="1000">
                  <a:solidFill>
                    <a:schemeClr val="tx1"/>
                  </a:solidFill>
                </a:rPr>
                <a:t>LEIOA</a:t>
              </a:r>
            </a:p>
            <a:p>
              <a:r>
                <a:rPr lang="es-ES" sz="1000" err="1">
                  <a:solidFill>
                    <a:schemeClr val="bg1"/>
                  </a:solidFill>
                </a:rPr>
                <a:t>egoitza</a:t>
              </a:r>
              <a:r>
                <a:rPr lang="es-ES" sz="1000">
                  <a:solidFill>
                    <a:schemeClr val="bg1"/>
                  </a:solidFill>
                </a:rPr>
                <a:t> </a:t>
              </a:r>
              <a:r>
                <a:rPr lang="es-ES" sz="1000" err="1">
                  <a:solidFill>
                    <a:schemeClr val="bg1"/>
                  </a:solidFill>
                </a:rPr>
                <a:t>nagusia</a:t>
              </a:r>
              <a:endParaRPr lang="es-ES" sz="1000">
                <a:solidFill>
                  <a:schemeClr val="bg1"/>
                </a:solidFill>
              </a:endParaRPr>
            </a:p>
            <a:p>
              <a:pPr marL="0" indent="0"/>
              <a:r>
                <a:rPr lang="es-ES" sz="1000">
                  <a:solidFill>
                    <a:schemeClr val="tx1"/>
                  </a:solidFill>
                  <a:latin typeface="EHUSans" panose="02000503050000020004" pitchFamily="2" charset="0"/>
                </a:rPr>
                <a:t>sede principal </a:t>
              </a:r>
              <a:br>
                <a:rPr lang="es-ES" sz="1000">
                  <a:solidFill>
                    <a:schemeClr val="tx1"/>
                  </a:solidFill>
                  <a:latin typeface="EHUSans" panose="02000503050000020004" pitchFamily="2" charset="0"/>
                </a:rPr>
              </a:br>
              <a:r>
                <a:rPr lang="es-ES" sz="1000" b="0" err="1">
                  <a:solidFill>
                    <a:schemeClr val="tx1"/>
                  </a:solidFill>
                  <a:latin typeface="EHUSans" panose="02000503050000020004" pitchFamily="2" charset="0"/>
                </a:rPr>
                <a:t>headquarters</a:t>
              </a:r>
              <a:endParaRPr lang="es-ES" sz="1000" b="0">
                <a:solidFill>
                  <a:schemeClr val="tx1"/>
                </a:solidFill>
                <a:latin typeface="EHUSans" panose="02000503050000020004" pitchFamily="2" charset="0"/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>
              <a:off x="2348136" y="1899673"/>
              <a:ext cx="432048" cy="43204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510823" y="1012040"/>
              <a:ext cx="2776959" cy="67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457200" indent="-457200" algn="r">
                <a:defRPr sz="2000" u="none">
                  <a:solidFill>
                    <a:srgbClr val="C00000"/>
                  </a:solidFill>
                  <a:latin typeface="EHUSerif"/>
                  <a:ea typeface="EHUSerif"/>
                  <a:cs typeface="EHUSerif"/>
                  <a:sym typeface="EHUSerif"/>
                </a:defRPr>
              </a:pPr>
              <a:r>
                <a:rPr lang="es-ES" sz="1000" u="none">
                  <a:solidFill>
                    <a:schemeClr val="tx1"/>
                  </a:solidFill>
                  <a:latin typeface="EHUSans" panose="02000503050000020004" pitchFamily="2" charset="0"/>
                  <a:ea typeface="EHUSerif"/>
                  <a:cs typeface="EHUSerif"/>
                </a:rPr>
                <a:t>DONOSTIA . </a:t>
              </a:r>
              <a:br>
                <a:rPr lang="es-ES" sz="1000" u="none">
                  <a:solidFill>
                    <a:schemeClr val="tx1"/>
                  </a:solidFill>
                  <a:latin typeface="EHUSans" panose="02000503050000020004" pitchFamily="2" charset="0"/>
                  <a:ea typeface="EHUSerif"/>
                  <a:cs typeface="EHUSerif"/>
                </a:rPr>
              </a:br>
              <a:r>
                <a:rPr lang="es-ES" sz="1000" u="none">
                  <a:solidFill>
                    <a:schemeClr val="tx1"/>
                  </a:solidFill>
                  <a:latin typeface="EHUSans" panose="02000503050000020004" pitchFamily="2" charset="0"/>
                  <a:ea typeface="EHUSerif"/>
                  <a:cs typeface="EHUSerif"/>
                </a:rPr>
                <a:t>SAN SEBASTIÁN</a:t>
              </a:r>
            </a:p>
          </p:txBody>
        </p:sp>
        <p:sp>
          <p:nvSpPr>
            <p:cNvPr id="34" name="Elipse 33"/>
            <p:cNvSpPr/>
            <p:nvPr/>
          </p:nvSpPr>
          <p:spPr>
            <a:xfrm>
              <a:off x="5506347" y="1683649"/>
              <a:ext cx="432048" cy="43204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3510823" y="3450309"/>
              <a:ext cx="432048" cy="43204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244116" y="3859762"/>
              <a:ext cx="2776959" cy="414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457200" indent="-457200" algn="r">
                <a:defRPr sz="2000" u="none">
                  <a:solidFill>
                    <a:srgbClr val="C00000"/>
                  </a:solidFill>
                  <a:latin typeface="EHUSerif"/>
                  <a:ea typeface="EHUSerif"/>
                  <a:cs typeface="EHUSerif"/>
                  <a:sym typeface="EHUSerif"/>
                </a:defRPr>
              </a:pPr>
              <a:r>
                <a:rPr lang="es-ES" sz="1000" u="none">
                  <a:solidFill>
                    <a:schemeClr val="tx1"/>
                  </a:solidFill>
                  <a:latin typeface="EHUSans" panose="02000503050000020004" pitchFamily="2" charset="0"/>
                  <a:ea typeface="EHUSerif"/>
                  <a:cs typeface="EHUSerif"/>
                </a:rPr>
                <a:t>VITORIA-GASTEIZ</a:t>
              </a: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6409857" y="3698242"/>
            <a:ext cx="3707513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Biblioteka</a:t>
            </a:r>
            <a:r>
              <a:rPr lang="es-ES" sz="1400" u="none">
                <a:solidFill>
                  <a:schemeClr val="accent1"/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Eraikina</a:t>
            </a:r>
            <a:r>
              <a:rPr lang="es-ES" sz="1400" u="none">
                <a:solidFill>
                  <a:schemeClr val="accent1"/>
                </a:solidFill>
                <a:latin typeface="EHUSerif" panose="02000503050000020004" pitchFamily="2" charset="0"/>
              </a:rPr>
              <a:t>, </a:t>
            </a:r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Bizkaiko</a:t>
            </a:r>
            <a:r>
              <a:rPr lang="es-ES" sz="1400" u="none">
                <a:solidFill>
                  <a:schemeClr val="accent1"/>
                </a:solidFill>
                <a:latin typeface="EHUSerif" panose="02000503050000020004" pitchFamily="2" charset="0"/>
              </a:rPr>
              <a:t> Campusa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u="none">
                <a:solidFill>
                  <a:schemeClr val="bg1"/>
                </a:solidFill>
                <a:latin typeface="EHUSans" panose="02000503050000020004" pitchFamily="50"/>
              </a:rPr>
              <a:t>Edificio Biblioteca, Campus de </a:t>
            </a:r>
            <a:r>
              <a:rPr lang="es-ES" sz="1400" u="none" err="1">
                <a:solidFill>
                  <a:schemeClr val="bg1"/>
                </a:solidFill>
                <a:latin typeface="EHUSans" panose="02000503050000020004" pitchFamily="50"/>
              </a:rPr>
              <a:t>Bizkaia</a:t>
            </a:r>
            <a:endParaRPr lang="es-ES" sz="1400" u="none">
              <a:solidFill>
                <a:schemeClr val="bg1"/>
              </a:solidFill>
              <a:latin typeface="EHUSans" panose="02000503050000020004" pitchFamily="5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b="0" u="none">
                <a:solidFill>
                  <a:schemeClr val="bg1"/>
                </a:solidFill>
                <a:latin typeface="EHUSans" panose="02000503050000020004" pitchFamily="50"/>
              </a:rPr>
              <a:t>Library </a:t>
            </a:r>
            <a:r>
              <a:rPr lang="es-ES" sz="1400" b="0" u="none" err="1">
                <a:solidFill>
                  <a:schemeClr val="bg1"/>
                </a:solidFill>
                <a:latin typeface="EHUSans" panose="02000503050000020004" pitchFamily="50"/>
              </a:rPr>
              <a:t>Building</a:t>
            </a:r>
            <a:r>
              <a:rPr lang="es-ES" sz="1400" b="0" u="none">
                <a:solidFill>
                  <a:schemeClr val="bg1"/>
                </a:solidFill>
                <a:latin typeface="EHUSans" panose="02000503050000020004" pitchFamily="50"/>
              </a:rPr>
              <a:t>, </a:t>
            </a:r>
            <a:r>
              <a:rPr lang="es-ES" sz="1400" b="0" u="none" err="1">
                <a:solidFill>
                  <a:schemeClr val="bg1"/>
                </a:solidFill>
                <a:latin typeface="EHUSans" panose="02000503050000020004" pitchFamily="50"/>
              </a:rPr>
              <a:t>Bizkaia</a:t>
            </a:r>
            <a:r>
              <a:rPr lang="es-ES" sz="1400" b="0" u="none">
                <a:solidFill>
                  <a:schemeClr val="bg1"/>
                </a:solidFill>
                <a:latin typeface="EHUSans" panose="02000503050000020004" pitchFamily="50"/>
              </a:rPr>
              <a:t> Campus</a:t>
            </a:r>
            <a:endParaRPr lang="es-ES" sz="1800" b="0" u="none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244162" y="2348881"/>
            <a:ext cx="446035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IGNACIO MARIA BARRIOLA</a:t>
            </a:r>
          </a:p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Gelategia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Gipuzkoako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Campusa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Aulario, Campus de </a:t>
            </a:r>
            <a:r>
              <a:rPr lang="es-ES" sz="1400" u="none" err="1">
                <a:solidFill>
                  <a:schemeClr val="tx1"/>
                </a:solidFill>
                <a:latin typeface="EHUSans" panose="02000503050000020004" pitchFamily="2" charset="0"/>
              </a:rPr>
              <a:t>Gipuzkoa</a:t>
            </a:r>
            <a:endParaRPr lang="es-ES" sz="14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pPr algn="l"/>
            <a:r>
              <a:rPr lang="es-ES" sz="1400" b="0" u="none" err="1">
                <a:solidFill>
                  <a:schemeClr val="tx1"/>
                </a:solidFill>
                <a:latin typeface="EHUSans" panose="02000503050000020004" pitchFamily="2" charset="0"/>
              </a:rPr>
              <a:t>Lecture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2" charset="0"/>
              </a:rPr>
              <a:t> hall,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2" charset="0"/>
              </a:rPr>
              <a:t>Gipuzkoa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2" charset="0"/>
              </a:rPr>
              <a:t> Campus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245550" y="4707144"/>
            <a:ext cx="3967506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MICAELA PORTILLA</a:t>
            </a:r>
          </a:p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Ikergunea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Arabako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Campusa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Centro de Investigación, Campus de Álava</a:t>
            </a:r>
          </a:p>
          <a:p>
            <a:pPr algn="l"/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Research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Centre, Araba/Álava Campus</a:t>
            </a: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sp>
        <p:nvSpPr>
          <p:cNvPr id="47" name="Título 4">
            <a:extLst>
              <a:ext uri="{FF2B5EF4-FFF2-40B4-BE49-F238E27FC236}">
                <a16:creationId xmlns:a16="http://schemas.microsoft.com/office/drawing/2014/main" id="{E3C92CC5-F81E-9B4C-A7DC-FF4172361AB6}"/>
              </a:ext>
            </a:extLst>
          </p:cNvPr>
          <p:cNvSpPr txBox="1">
            <a:spLocks/>
          </p:cNvSpPr>
          <p:nvPr/>
        </p:nvSpPr>
        <p:spPr>
          <a:xfrm>
            <a:off x="1891258" y="295066"/>
            <a:ext cx="10330669" cy="42161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DOKeko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bulegoak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latin typeface="EHUSans"/>
              </a:rPr>
              <a:t>  Oficinas de la </a:t>
            </a:r>
            <a:r>
              <a:rPr lang="es-ES" sz="2000" err="1">
                <a:latin typeface="EHUSans"/>
              </a:rPr>
              <a:t>DOKe</a:t>
            </a:r>
            <a:r>
              <a:rPr lang="es-ES" sz="2000" b="0">
                <a:latin typeface="EHUSans"/>
              </a:rPr>
              <a:t>. </a:t>
            </a:r>
            <a:r>
              <a:rPr lang="es-ES" sz="2000" b="0" err="1">
                <a:latin typeface="EHUSans"/>
              </a:rPr>
              <a:t>DOKe</a:t>
            </a:r>
            <a:r>
              <a:rPr lang="es-ES" sz="2000" b="0">
                <a:latin typeface="EHUSans"/>
              </a:rPr>
              <a:t> administrative offices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FBA5C9-72BC-624C-8DDA-588EEE51FD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C56A3BD0-5C03-A943-AF47-828B349ADFB2}"/>
              </a:ext>
            </a:extLst>
          </p:cNvPr>
          <p:cNvCxnSpPr>
            <a:cxnSpLocks/>
          </p:cNvCxnSpPr>
          <p:nvPr/>
        </p:nvCxnSpPr>
        <p:spPr>
          <a:xfrm>
            <a:off x="5519936" y="2964895"/>
            <a:ext cx="504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EC3D4201-A7D3-FA46-92F5-69FD6C6630CF}"/>
              </a:ext>
            </a:extLst>
          </p:cNvPr>
          <p:cNvCxnSpPr>
            <a:cxnSpLocks/>
          </p:cNvCxnSpPr>
          <p:nvPr/>
        </p:nvCxnSpPr>
        <p:spPr>
          <a:xfrm>
            <a:off x="4511824" y="3717032"/>
            <a:ext cx="15121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373897DB-ACB1-3240-814B-683E3095C385}"/>
              </a:ext>
            </a:extLst>
          </p:cNvPr>
          <p:cNvCxnSpPr>
            <a:cxnSpLocks/>
          </p:cNvCxnSpPr>
          <p:nvPr/>
        </p:nvCxnSpPr>
        <p:spPr>
          <a:xfrm>
            <a:off x="4295800" y="4869160"/>
            <a:ext cx="17281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B789B8D1-F621-FE2F-0F1D-9A23FB8D7E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510AEDE-B3E0-D1AD-FD92-097E80197968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4" name="22 location">
            <a:hlinkClick r:id="" action="ppaction://media"/>
            <a:extLst>
              <a:ext uri="{FF2B5EF4-FFF2-40B4-BE49-F238E27FC236}">
                <a16:creationId xmlns:a16="http://schemas.microsoft.com/office/drawing/2014/main" id="{B548CEBD-AA08-5775-B9E1-16071CD50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5361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02766"/>
      </p:ext>
    </p:extLst>
  </p:cSld>
  <p:clrMapOvr>
    <a:masterClrMapping/>
  </p:clrMapOvr>
  <p:transition spd="med" advTm="2676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C051279-8F40-B8AB-71D7-AAD38AAA5621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574542-083C-22F3-D16E-06E81CA5D6BD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28CE4F8-7526-6846-8EEC-12A8FCB43072}"/>
              </a:ext>
            </a:extLst>
          </p:cNvPr>
          <p:cNvSpPr/>
          <p:nvPr/>
        </p:nvSpPr>
        <p:spPr>
          <a:xfrm>
            <a:off x="2661630" y="4745623"/>
            <a:ext cx="8576244" cy="11350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136822" y="2445954"/>
            <a:ext cx="2758035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200" b="0" u="none">
                <a:solidFill>
                  <a:schemeClr val="tx1"/>
                </a:solidFill>
                <a:latin typeface="EHUSans"/>
              </a:rPr>
              <a:t>16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Langile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. </a:t>
            </a:r>
            <a:r>
              <a:rPr lang="es-ES" sz="1200" u="none">
                <a:solidFill>
                  <a:schemeClr val="tx1"/>
                </a:solidFill>
                <a:latin typeface="EHUSans"/>
              </a:rPr>
              <a:t>Trabajadoras 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.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workers</a:t>
            </a:r>
            <a:endParaRPr lang="es-ES" sz="12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lang="es-ES" sz="1200" b="0" u="none">
                <a:solidFill>
                  <a:schemeClr val="tx1"/>
                </a:solidFill>
                <a:latin typeface="EHUSans"/>
              </a:rPr>
              <a:t>  5  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IIP . </a:t>
            </a:r>
            <a:r>
              <a:rPr lang="es-ES" sz="1200" u="none">
                <a:solidFill>
                  <a:schemeClr val="tx1"/>
                </a:solidFill>
                <a:latin typeface="EHUSans"/>
              </a:rPr>
              <a:t>PDI . 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LRS</a:t>
            </a:r>
            <a:br>
              <a:rPr lang="es-ES" sz="1200" b="0" u="none">
                <a:latin typeface="EHUSans" panose="02000503050000020004" pitchFamily="50"/>
              </a:rPr>
            </a:br>
            <a:r>
              <a:rPr lang="es-ES" sz="1200" b="0" u="none">
                <a:solidFill>
                  <a:schemeClr val="tx1"/>
                </a:solidFill>
                <a:latin typeface="EHUSans"/>
              </a:rPr>
              <a:t>12 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TEKAZEL . </a:t>
            </a:r>
            <a:r>
              <a:rPr lang="es-ES" sz="1200" u="none">
                <a:solidFill>
                  <a:schemeClr val="tx1"/>
                </a:solidFill>
                <a:latin typeface="EHUSans"/>
              </a:rPr>
              <a:t>PTGAS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. TMASS</a:t>
            </a:r>
          </a:p>
          <a:p>
            <a:pPr algn="l"/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228600" indent="-228600" algn="l">
              <a:buAutoNum type="arabicPlain" startAt="16"/>
            </a:pPr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153936" y="2320048"/>
            <a:ext cx="201622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Zuzendaritza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taldea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Equipo de dirección</a:t>
            </a:r>
          </a:p>
          <a:p>
            <a:pPr algn="l"/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Management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group</a:t>
            </a:r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724211" y="1459450"/>
            <a:ext cx="226825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Zuzendaritza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batzordea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ans" panose="02000503050000020004" pitchFamily="5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Comité de dirección</a:t>
            </a:r>
          </a:p>
          <a:p>
            <a:pPr algn="l"/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Management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committee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717269" y="2243925"/>
            <a:ext cx="226825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Batzorde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iraunkorra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Comisión permanente</a:t>
            </a:r>
          </a:p>
          <a:p>
            <a:pPr algn="l"/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Standing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committee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37" name="23 Rectángulo"/>
          <p:cNvSpPr/>
          <p:nvPr/>
        </p:nvSpPr>
        <p:spPr>
          <a:xfrm>
            <a:off x="2622047" y="3500536"/>
            <a:ext cx="7795099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hangingPunct="1"/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Kalitate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batzordea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>
                <a:solidFill>
                  <a:schemeClr val="tx1"/>
                </a:solidFill>
                <a:latin typeface="EHUSans"/>
              </a:rPr>
              <a:t>. Comisión de Calidad </a:t>
            </a:r>
            <a:r>
              <a:rPr lang="es-ES" sz="1200" b="0" u="none" kern="1200">
                <a:solidFill>
                  <a:schemeClr val="tx1"/>
                </a:solidFill>
                <a:latin typeface="EHUSans"/>
              </a:rPr>
              <a:t>. </a:t>
            </a:r>
            <a:r>
              <a:rPr lang="es-ES" sz="1200" b="0" u="none" kern="1200" err="1">
                <a:solidFill>
                  <a:schemeClr val="tx1"/>
                </a:solidFill>
                <a:latin typeface="EHUSans"/>
              </a:rPr>
              <a:t>Quality</a:t>
            </a:r>
            <a:r>
              <a:rPr lang="es-ES" sz="1200" b="0" u="none" kern="120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kern="1200" err="1">
                <a:solidFill>
                  <a:schemeClr val="tx1"/>
                </a:solidFill>
                <a:latin typeface="EHUSans"/>
              </a:rPr>
              <a:t>Committee</a:t>
            </a:r>
            <a:endParaRPr lang="es-ES" sz="1200" b="0" u="none" kern="1200">
              <a:solidFill>
                <a:schemeClr val="tx1"/>
              </a:solidFill>
              <a:latin typeface="EHUSans"/>
            </a:endParaRPr>
          </a:p>
          <a:p>
            <a:pPr algn="l" hangingPunct="1"/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Gatazkak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Konpontzeko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eta </a:t>
            </a:r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Berdintasunerako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Batzordea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>
                <a:solidFill>
                  <a:schemeClr val="tx1"/>
                </a:solidFill>
                <a:latin typeface="EHUSans"/>
              </a:rPr>
              <a:t>. Comisión de Resolución de Conflictos e Igualdad </a:t>
            </a:r>
            <a:r>
              <a:rPr lang="es-ES" sz="1200" b="0" u="none" kern="1200">
                <a:solidFill>
                  <a:schemeClr val="tx1"/>
                </a:solidFill>
                <a:latin typeface="EHUSans"/>
              </a:rPr>
              <a:t>. </a:t>
            </a:r>
            <a:r>
              <a:rPr lang="en-US" sz="1200" b="0" u="none" kern="1200">
                <a:solidFill>
                  <a:schemeClr val="tx1"/>
                </a:solidFill>
                <a:latin typeface="EHUSans"/>
              </a:rPr>
              <a:t>Conflict Resolution and Equality Committee</a:t>
            </a:r>
            <a:endParaRPr lang="es-ES" sz="1200" b="0" u="none" kern="1200">
              <a:solidFill>
                <a:schemeClr val="tx1"/>
              </a:solidFill>
              <a:latin typeface="EHUSans"/>
            </a:endParaRPr>
          </a:p>
          <a:p>
            <a:pPr algn="l" hangingPunct="1"/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Nazioartekotze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Batzordea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>
                <a:solidFill>
                  <a:schemeClr val="tx1"/>
                </a:solidFill>
                <a:latin typeface="EHUSans"/>
              </a:rPr>
              <a:t>. Comisión de Internacionalización </a:t>
            </a:r>
            <a:r>
              <a:rPr lang="es-ES" sz="1200" b="0" u="none" kern="1200">
                <a:solidFill>
                  <a:schemeClr val="tx1"/>
                </a:solidFill>
                <a:latin typeface="EHUSans"/>
              </a:rPr>
              <a:t>. </a:t>
            </a:r>
            <a:r>
              <a:rPr lang="es-ES" sz="1200" b="0" u="none" kern="1200" err="1">
                <a:solidFill>
                  <a:schemeClr val="tx1"/>
                </a:solidFill>
                <a:latin typeface="EHUSans"/>
              </a:rPr>
              <a:t>Internationalisation</a:t>
            </a:r>
            <a:r>
              <a:rPr lang="es-ES" sz="1200" b="0" u="none" kern="120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kern="1200" err="1">
                <a:solidFill>
                  <a:schemeClr val="tx1"/>
                </a:solidFill>
                <a:latin typeface="EHUSans"/>
              </a:rPr>
              <a:t>Committee</a:t>
            </a:r>
            <a:endParaRPr lang="es-ES" sz="1200" b="0" u="none" kern="1200">
              <a:solidFill>
                <a:schemeClr val="tx1"/>
              </a:solidFill>
              <a:latin typeface="EHUSans"/>
            </a:endParaRPr>
          </a:p>
          <a:p>
            <a:pPr algn="l" hangingPunct="1"/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Hauteskunde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Batzordea</a:t>
            </a:r>
            <a:r>
              <a:rPr lang="es-ES" sz="1200" u="none" kern="120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kern="1200">
                <a:solidFill>
                  <a:schemeClr val="tx1"/>
                </a:solidFill>
                <a:latin typeface="EHUSans"/>
              </a:rPr>
              <a:t>.  Comisión Electoral . </a:t>
            </a:r>
            <a:r>
              <a:rPr lang="es-ES" sz="1200" b="0" u="none" kern="1200">
                <a:solidFill>
                  <a:schemeClr val="tx1"/>
                </a:solidFill>
                <a:latin typeface="EHUSans"/>
              </a:rPr>
              <a:t>Electoral </a:t>
            </a:r>
            <a:r>
              <a:rPr lang="es-ES" sz="1200" b="0" u="none" kern="1200" err="1">
                <a:solidFill>
                  <a:schemeClr val="tx1"/>
                </a:solidFill>
                <a:latin typeface="EHUSans"/>
              </a:rPr>
              <a:t>Commission</a:t>
            </a:r>
            <a:endParaRPr lang="es-ES" sz="1200" b="0" u="none" kern="1200">
              <a:solidFill>
                <a:schemeClr val="tx1"/>
              </a:solidFill>
              <a:latin typeface="EHU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50025" y="4944832"/>
            <a:ext cx="7099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/>
            <a:r>
              <a:rPr lang="es-ES" sz="1400" u="none" kern="1200" cap="all" err="1">
                <a:solidFill>
                  <a:schemeClr val="accent1"/>
                </a:solidFill>
                <a:latin typeface="EHUSerif" panose="02000503050000020004" pitchFamily="2" charset="0"/>
              </a:rPr>
              <a:t>Ikasleen</a:t>
            </a:r>
            <a:r>
              <a:rPr lang="es-ES" sz="1400" u="none" kern="1200" cap="all">
                <a:solidFill>
                  <a:schemeClr val="accent1"/>
                </a:solidFill>
                <a:latin typeface="EHUSerif" panose="02000503050000020004" pitchFamily="2" charset="0"/>
              </a:rPr>
              <a:t> </a:t>
            </a:r>
            <a:r>
              <a:rPr lang="es-ES" sz="1400" u="none" kern="1200" cap="all" err="1">
                <a:solidFill>
                  <a:schemeClr val="accent1"/>
                </a:solidFill>
                <a:latin typeface="EHUSerif" panose="02000503050000020004" pitchFamily="2" charset="0"/>
              </a:rPr>
              <a:t>Kontseilua</a:t>
            </a:r>
            <a:br>
              <a:rPr lang="es-ES" sz="1400" u="none" kern="1200" cap="all">
                <a:solidFill>
                  <a:schemeClr val="bg1"/>
                </a:solidFill>
                <a:latin typeface="EHUSans" panose="02000503050000020004" pitchFamily="50"/>
              </a:rPr>
            </a:br>
            <a:r>
              <a:rPr lang="es-ES" sz="1400" u="none" kern="1200" cap="all">
                <a:solidFill>
                  <a:schemeClr val="bg1"/>
                </a:solidFill>
                <a:latin typeface="EHUSans" panose="02000503050000020004" pitchFamily="50"/>
              </a:rPr>
              <a:t>Consejo de Estudiantes</a:t>
            </a:r>
            <a:br>
              <a:rPr lang="es-ES" sz="1400" b="0" u="none" kern="1200" cap="all">
                <a:solidFill>
                  <a:schemeClr val="bg1"/>
                </a:solidFill>
                <a:latin typeface="EHUSans" panose="02000503050000020004" pitchFamily="50"/>
              </a:rPr>
            </a:br>
            <a:r>
              <a:rPr lang="es-ES" sz="1400" b="0" u="none" kern="1200" cap="all">
                <a:solidFill>
                  <a:schemeClr val="bg1"/>
                </a:solidFill>
                <a:latin typeface="EHUSans" panose="02000503050000020004" pitchFamily="50"/>
              </a:rPr>
              <a:t>Doctoral </a:t>
            </a:r>
            <a:r>
              <a:rPr lang="es-ES" sz="1400" b="0" u="none" kern="1200" cap="all" err="1">
                <a:solidFill>
                  <a:schemeClr val="bg1"/>
                </a:solidFill>
                <a:latin typeface="EHUSans" panose="02000503050000020004" pitchFamily="50"/>
              </a:rPr>
              <a:t>Student</a:t>
            </a:r>
            <a:r>
              <a:rPr lang="es-ES" sz="1400" b="0" u="none" kern="1200" cap="all">
                <a:solidFill>
                  <a:schemeClr val="bg1"/>
                </a:solidFill>
                <a:latin typeface="EHUSans" panose="02000503050000020004" pitchFamily="50"/>
              </a:rPr>
              <a:t> Council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D2E7AEB-400A-484D-A95A-8F08DD34B3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2" name="Título 4">
            <a:extLst>
              <a:ext uri="{FF2B5EF4-FFF2-40B4-BE49-F238E27FC236}">
                <a16:creationId xmlns:a16="http://schemas.microsoft.com/office/drawing/2014/main" id="{DE5A5758-6066-9C49-BCE0-61B8DCBF4F0D}"/>
              </a:ext>
            </a:extLst>
          </p:cNvPr>
          <p:cNvSpPr txBox="1">
            <a:spLocks/>
          </p:cNvSpPr>
          <p:nvPr/>
        </p:nvSpPr>
        <p:spPr>
          <a:xfrm>
            <a:off x="1846551" y="396079"/>
            <a:ext cx="9612633" cy="40848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200" err="1">
                <a:solidFill>
                  <a:schemeClr val="bg1"/>
                </a:solidFill>
                <a:latin typeface="EHUSerif"/>
              </a:rPr>
              <a:t>DOKen</a:t>
            </a:r>
            <a:r>
              <a:rPr lang="es-ES" sz="2200">
                <a:solidFill>
                  <a:schemeClr val="bg1"/>
                </a:solidFill>
                <a:latin typeface="EHUSerif"/>
              </a:rPr>
              <a:t> PERTSONAK </a:t>
            </a:r>
            <a:r>
              <a:rPr lang="es-ES" sz="22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200" b="0">
                <a:solidFill>
                  <a:schemeClr val="bg1"/>
                </a:solidFill>
                <a:latin typeface="EHUSans"/>
              </a:rPr>
              <a:t> </a:t>
            </a:r>
            <a:r>
              <a:rPr lang="es-ES" sz="2200">
                <a:latin typeface="EHUSans"/>
              </a:rPr>
              <a:t>Las PERSONAS de la </a:t>
            </a:r>
            <a:r>
              <a:rPr lang="es-ES" sz="2200" err="1">
                <a:latin typeface="EHUSans"/>
              </a:rPr>
              <a:t>DOKe</a:t>
            </a:r>
            <a:r>
              <a:rPr lang="es-ES" sz="2200">
                <a:latin typeface="EHUSans"/>
              </a:rPr>
              <a:t>. </a:t>
            </a:r>
            <a:r>
              <a:rPr lang="es-ES" sz="2200" b="0" err="1">
                <a:latin typeface="EHUSans"/>
              </a:rPr>
              <a:t>DOKe’s</a:t>
            </a:r>
            <a:r>
              <a:rPr lang="es-ES" sz="2200" b="0">
                <a:latin typeface="EHUSans"/>
              </a:rPr>
              <a:t>  STAFF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D01CB6-1187-9246-8137-4489082B06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47" y="1269790"/>
            <a:ext cx="1621839" cy="10770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DCE22A-A4CD-4A4D-B6F8-AE02A27905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805" y="1403280"/>
            <a:ext cx="855216" cy="8552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24692D-D13A-0244-A573-6B52E52E5F13}"/>
              </a:ext>
            </a:extLst>
          </p:cNvPr>
          <p:cNvSpPr txBox="1"/>
          <p:nvPr/>
        </p:nvSpPr>
        <p:spPr>
          <a:xfrm>
            <a:off x="5335975" y="1289240"/>
            <a:ext cx="17675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6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3D7E870-BB19-0A42-9153-DEA574956E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69" y="4880632"/>
            <a:ext cx="890839" cy="890839"/>
          </a:xfrm>
          <a:prstGeom prst="rect">
            <a:avLst/>
          </a:prstGeom>
        </p:spPr>
      </p:pic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876AD1ED-FCD4-AF4C-BEF8-543A05251DD5}"/>
              </a:ext>
            </a:extLst>
          </p:cNvPr>
          <p:cNvSpPr/>
          <p:nvPr/>
        </p:nvSpPr>
        <p:spPr>
          <a:xfrm>
            <a:off x="6745333" y="5039526"/>
            <a:ext cx="4195735" cy="659936"/>
          </a:xfrm>
          <a:prstGeom prst="round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6E91A17-A3F0-2940-824E-459A684A4960}"/>
              </a:ext>
            </a:extLst>
          </p:cNvPr>
          <p:cNvSpPr txBox="1"/>
          <p:nvPr/>
        </p:nvSpPr>
        <p:spPr>
          <a:xfrm>
            <a:off x="6962308" y="5153872"/>
            <a:ext cx="385500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u="none" err="1">
                <a:solidFill>
                  <a:schemeClr val="tx1"/>
                </a:solidFill>
                <a:latin typeface="EHUSans"/>
              </a:rPr>
              <a:t>doke.doktoregaiak@ehu.eus</a:t>
            </a:r>
            <a:endParaRPr lang="es-ES" sz="2000" u="none">
              <a:solidFill>
                <a:schemeClr val="tx1"/>
              </a:solidFill>
              <a:latin typeface="EHUSan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67E34F-5D5F-E544-B575-2D8B8BD1CF23}"/>
              </a:ext>
            </a:extLst>
          </p:cNvPr>
          <p:cNvSpPr txBox="1"/>
          <p:nvPr/>
        </p:nvSpPr>
        <p:spPr>
          <a:xfrm>
            <a:off x="7177270" y="2243925"/>
            <a:ext cx="47547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21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5A5B0A-CA8C-C54F-BDDD-71FB2B35E1F6}"/>
              </a:ext>
            </a:extLst>
          </p:cNvPr>
          <p:cNvSpPr txBox="1"/>
          <p:nvPr/>
        </p:nvSpPr>
        <p:spPr>
          <a:xfrm>
            <a:off x="7177270" y="1555785"/>
            <a:ext cx="47547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94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2AC8AAD-C258-3E40-84CC-EEC514595577}"/>
              </a:ext>
            </a:extLst>
          </p:cNvPr>
          <p:cNvCxnSpPr/>
          <p:nvPr/>
        </p:nvCxnSpPr>
        <p:spPr>
          <a:xfrm>
            <a:off x="2136821" y="3233455"/>
            <a:ext cx="777669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Gráfico 40">
            <a:hlinkClick r:id="rId7"/>
            <a:extLst>
              <a:ext uri="{FF2B5EF4-FFF2-40B4-BE49-F238E27FC236}">
                <a16:creationId xmlns:a16="http://schemas.microsoft.com/office/drawing/2014/main" id="{4EF20C14-0294-4849-B626-EBA18AC89026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49196" y="5769707"/>
            <a:ext cx="375480" cy="486000"/>
          </a:xfrm>
          <a:prstGeom prst="rect">
            <a:avLst/>
          </a:prstGeom>
          <a:ln w="0"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A46A59-6DF5-024A-0AC8-588EEBE32E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B91482B-07A6-493E-5F94-3A51A38CE72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4" name="23 people working doke">
            <a:hlinkClick r:id="" action="ppaction://media"/>
            <a:extLst>
              <a:ext uri="{FF2B5EF4-FFF2-40B4-BE49-F238E27FC236}">
                <a16:creationId xmlns:a16="http://schemas.microsoft.com/office/drawing/2014/main" id="{E15999AC-446A-9608-2272-E6E2BDAD5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5361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90052"/>
      </p:ext>
    </p:extLst>
  </p:cSld>
  <p:clrMapOvr>
    <a:masterClrMapping/>
  </p:clrMapOvr>
  <p:transition spd="med" advTm="6549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FDE4F-0DDB-B6F6-D447-36E75CB6A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6DC286D-0CD7-84FC-B691-62DB3FC45F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90E872-63A6-1642-7FB2-F25984AB164E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818F4-8273-2358-734D-C0B689B1A3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DE080C3-61BA-E5A7-87D7-6D66594FB54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8EBD264-BD74-D860-59E9-CBC073A0B9DD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9AD2921C-57D1-60A4-2702-62330AA471B4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317274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EKITALDIAK.</a:t>
            </a:r>
            <a:r>
              <a:rPr lang="es-ES" sz="2000">
                <a:latin typeface="EHUSerif"/>
              </a:rPr>
              <a:t>  EVENTOS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EVENTS.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342FE97F-EAEC-D556-AE75-00FB1BEB5739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55C13C-B902-DDC5-F7AF-3714AFD5C1AF}"/>
              </a:ext>
            </a:extLst>
          </p:cNvPr>
          <p:cNvSpPr txBox="1"/>
          <p:nvPr/>
        </p:nvSpPr>
        <p:spPr>
          <a:xfrm>
            <a:off x="1414344" y="1448720"/>
            <a:ext cx="3426117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Doktoregaien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harrera</a:t>
            </a:r>
            <a:endParaRPr lang="es-ES" err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1200" u="none">
                <a:solidFill>
                  <a:schemeClr val="tx1"/>
                </a:solidFill>
                <a:latin typeface="EHUSans"/>
              </a:rPr>
              <a:t>Jornada de acogida de doctorandos/as</a:t>
            </a:r>
          </a:p>
          <a:p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Welcome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day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for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 doctoral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students</a:t>
            </a:r>
            <a:endParaRPr lang="es-ES" sz="1200" b="0" u="none">
              <a:solidFill>
                <a:schemeClr val="tx1"/>
              </a:solidFill>
              <a:latin typeface="EHUSans"/>
            </a:endParaRPr>
          </a:p>
          <a:p>
            <a:pPr marL="0" marR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/>
              <a:ea typeface="+mn-ea"/>
              <a:cs typeface="+mn-cs"/>
            </a:endParaRPr>
          </a:p>
          <a:p>
            <a:pPr algn="r"/>
            <a:endParaRPr lang="es-ES" sz="1800" b="0" u="non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AEE4CB-1188-6026-9757-27B027E2A54A}"/>
              </a:ext>
            </a:extLst>
          </p:cNvPr>
          <p:cNvSpPr txBox="1"/>
          <p:nvPr/>
        </p:nvSpPr>
        <p:spPr>
          <a:xfrm>
            <a:off x="4589343" y="1448720"/>
            <a:ext cx="34261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Doktore</a:t>
            </a:r>
            <a:r>
              <a:rPr lang="es-ES" sz="1200" u="none" dirty="0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 </a:t>
            </a:r>
            <a:r>
              <a:rPr lang="es-E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berriak</a:t>
            </a:r>
            <a:r>
              <a:rPr lang="es-ES" sz="1200" u="none" dirty="0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 </a:t>
            </a:r>
            <a:r>
              <a:rPr lang="es-E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izendatzeko</a:t>
            </a:r>
            <a:r>
              <a:rPr lang="es-ES" sz="1200" u="none" dirty="0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 </a:t>
            </a:r>
            <a:r>
              <a:rPr lang="es-E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ekitaldia</a:t>
            </a:r>
            <a:endParaRPr lang="es-ES" dirty="0" err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1200" u="none" dirty="0">
                <a:solidFill>
                  <a:schemeClr val="tx1"/>
                </a:solidFill>
                <a:latin typeface="EHUSans"/>
              </a:rPr>
              <a:t>Acto de investidura de nuevos doctores</a:t>
            </a:r>
          </a:p>
          <a:p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Investiture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Ceremony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for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new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doctors</a:t>
            </a:r>
            <a:endParaRPr lang="es-ES" sz="1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/>
              <a:ea typeface="+mn-ea"/>
              <a:cs typeface="+mn-cs"/>
            </a:endParaRPr>
          </a:p>
          <a:p>
            <a:pPr algn="r"/>
            <a:endParaRPr lang="es-ES" sz="1800" b="0" u="non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2788F7-938B-1D12-4FBE-10A6EADB6147}"/>
              </a:ext>
            </a:extLst>
          </p:cNvPr>
          <p:cNvSpPr txBox="1"/>
          <p:nvPr/>
        </p:nvSpPr>
        <p:spPr>
          <a:xfrm>
            <a:off x="8018342" y="1448720"/>
            <a:ext cx="34261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Doktorego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  <a:sym typeface="EHUSans"/>
              </a:rPr>
              <a:t>Eguna</a:t>
            </a:r>
            <a:endParaRPr lang="es-ES" err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1200" u="none" err="1">
                <a:solidFill>
                  <a:schemeClr val="tx1"/>
                </a:solidFill>
                <a:latin typeface="EHUSans"/>
              </a:rPr>
              <a:t>Doktorego</a:t>
            </a:r>
            <a:r>
              <a:rPr lang="es-ES" sz="1200" u="none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u="none" err="1">
                <a:solidFill>
                  <a:schemeClr val="tx1"/>
                </a:solidFill>
                <a:latin typeface="EHUSans"/>
              </a:rPr>
              <a:t>eguna</a:t>
            </a:r>
            <a:r>
              <a:rPr lang="es-ES" sz="1200" u="none">
                <a:solidFill>
                  <a:schemeClr val="tx1"/>
                </a:solidFill>
                <a:latin typeface="EHUSans"/>
              </a:rPr>
              <a:t> (Día del doctorado)</a:t>
            </a:r>
          </a:p>
          <a:p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Doktorego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Eguna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 (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Doctorate's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day</a:t>
            </a:r>
            <a:r>
              <a:rPr lang="es-ES" sz="1200" b="0" u="none">
                <a:solidFill>
                  <a:schemeClr val="tx1"/>
                </a:solidFill>
                <a:latin typeface="EHUSans"/>
              </a:rPr>
              <a:t>)</a:t>
            </a:r>
            <a:endParaRPr lang="es-ES">
              <a:solidFill>
                <a:schemeClr val="tx1"/>
              </a:solidFill>
            </a:endParaRPr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Imagen 15" descr="Doktorego Eguna 2024 - Doctoral School - EHU">
            <a:extLst>
              <a:ext uri="{FF2B5EF4-FFF2-40B4-BE49-F238E27FC236}">
                <a16:creationId xmlns:a16="http://schemas.microsoft.com/office/drawing/2014/main" id="{1E82B09D-581F-0C26-871E-FE3335076A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24" b="-869"/>
          <a:stretch>
            <a:fillRect/>
          </a:stretch>
        </p:blipFill>
        <p:spPr>
          <a:xfrm>
            <a:off x="8499111" y="2773114"/>
            <a:ext cx="3354988" cy="2182814"/>
          </a:xfrm>
          <a:prstGeom prst="rect">
            <a:avLst/>
          </a:prstGeom>
        </p:spPr>
      </p:pic>
      <p:pic>
        <p:nvPicPr>
          <p:cNvPr id="17" name="Imagen 16" descr="La UPV/EHU homenajea a las 627 personas que leyeron sus tesis en 2017 -  Campusa - EHU">
            <a:extLst>
              <a:ext uri="{FF2B5EF4-FFF2-40B4-BE49-F238E27FC236}">
                <a16:creationId xmlns:a16="http://schemas.microsoft.com/office/drawing/2014/main" id="{6DBBBF8D-7D6E-24CD-173C-6F3495EEA9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213" y="2768104"/>
            <a:ext cx="3378198" cy="2171103"/>
          </a:xfrm>
          <a:prstGeom prst="rect">
            <a:avLst/>
          </a:prstGeom>
        </p:spPr>
      </p:pic>
      <p:pic>
        <p:nvPicPr>
          <p:cNvPr id="18" name="Imagen 17" descr="Texto&#10;&#10;El contenido generado por IA puede ser incorrecto.">
            <a:extLst>
              <a:ext uri="{FF2B5EF4-FFF2-40B4-BE49-F238E27FC236}">
                <a16:creationId xmlns:a16="http://schemas.microsoft.com/office/drawing/2014/main" id="{C80960EF-9ACF-1103-6B41-1CCC7730A2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50" y="2761379"/>
            <a:ext cx="3952876" cy="21686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A73BE4D-8352-FC95-C1DF-12719987727D}"/>
              </a:ext>
            </a:extLst>
          </p:cNvPr>
          <p:cNvSpPr txBox="1"/>
          <p:nvPr/>
        </p:nvSpPr>
        <p:spPr>
          <a:xfrm>
            <a:off x="2143125" y="4937125"/>
            <a:ext cx="2016125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u="none" baseline="0">
                <a:latin typeface="EHUSans"/>
              </a:rPr>
              <a:t>3.12.2025</a:t>
            </a:r>
            <a:endParaRPr lang="es-ES" sz="2400" u="none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470AC3-2CB4-9C91-7D1E-A8147788A01E}"/>
              </a:ext>
            </a:extLst>
          </p:cNvPr>
          <p:cNvSpPr txBox="1"/>
          <p:nvPr/>
        </p:nvSpPr>
        <p:spPr>
          <a:xfrm>
            <a:off x="5810250" y="4937124"/>
            <a:ext cx="2016125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u="none">
                <a:latin typeface="EHUSans"/>
              </a:rPr>
              <a:t>29.05.2025</a:t>
            </a:r>
            <a:endParaRPr lang="es-ES" sz="2400" u="none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6DA1FE3-F6C3-8DBA-2A48-C68D5C0AD4B0}"/>
              </a:ext>
            </a:extLst>
          </p:cNvPr>
          <p:cNvSpPr txBox="1"/>
          <p:nvPr/>
        </p:nvSpPr>
        <p:spPr>
          <a:xfrm>
            <a:off x="9167811" y="4937123"/>
            <a:ext cx="2016125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u="none">
                <a:latin typeface="EHUSans"/>
              </a:rPr>
              <a:t>10.06.2025</a:t>
            </a:r>
            <a:endParaRPr lang="es-ES" sz="2400" u="none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5" name="23b events">
            <a:hlinkClick r:id="" action="ppaction://media"/>
            <a:extLst>
              <a:ext uri="{FF2B5EF4-FFF2-40B4-BE49-F238E27FC236}">
                <a16:creationId xmlns:a16="http://schemas.microsoft.com/office/drawing/2014/main" id="{D9F8E001-37BF-31CF-404D-F82A7A422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089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9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Macintosh PowerPoint</Application>
  <PresentationFormat>Panorámica</PresentationFormat>
  <Paragraphs>150</Paragraphs>
  <Slides>8</Slides>
  <Notes>1</Notes>
  <HiddenSlides>0</HiddenSlides>
  <MMClips>8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