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519" r:id="rId5"/>
    <p:sldId id="545" r:id="rId6"/>
    <p:sldId id="552" r:id="rId7"/>
    <p:sldId id="541" r:id="rId8"/>
    <p:sldId id="562" r:id="rId9"/>
    <p:sldId id="542" r:id="rId10"/>
    <p:sldId id="482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da Vallejo" initials="AV" lastIdx="6" clrIdx="0">
    <p:extLst>
      <p:ext uri="{19B8F6BF-5375-455C-9EA6-DF929625EA0E}">
        <p15:presenceInfo xmlns:p15="http://schemas.microsoft.com/office/powerpoint/2012/main" userId="13b1327510a515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2AB0B0"/>
    <a:srgbClr val="FF0000"/>
    <a:srgbClr val="1C75BB"/>
    <a:srgbClr val="0066FF"/>
    <a:srgbClr val="0000CC"/>
    <a:srgbClr val="CDFFFF"/>
    <a:srgbClr val="FF00FF"/>
    <a:srgbClr val="00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B4669-3CDA-F860-0081-339A46D485C0}" v="36" dt="2025-11-27T21:57:52.636"/>
    <p1510:client id="{38EF3573-9A7E-9F4D-DFFF-1FF8407B57A3}" v="52" dt="2025-11-27T16:30:24.487"/>
    <p1510:client id="{603E84D7-DE53-DEE3-E116-3D4EEEEEDB7E}" v="306" dt="2025-11-28T10:46:30.54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9"/>
  </p:normalViewPr>
  <p:slideViewPr>
    <p:cSldViewPr snapToGrid="0">
      <p:cViewPr varScale="1">
        <p:scale>
          <a:sx n="88" d="100"/>
          <a:sy n="88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467D58-C0DF-564A-9023-B2B1FC6643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8C4B0B-1E3E-6D49-AAF1-4167C7856B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B3881-39EE-6540-A945-495C32F730FD}" type="datetimeFigureOut">
              <a:rPr lang="es-ES" smtClean="0"/>
              <a:pPr/>
              <a:t>28/11/25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14FD02-E111-B740-AD9B-D18CEBF43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9EFDDD-16F6-2D47-B279-B49554172C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23690-BB0A-1E4E-93A3-2072D345C0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2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9" name="Shape 8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C9F11C-B26E-7048-AEDF-C733951F30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spAutoFit/>
          </a:bodyPr>
          <a:lstStyle/>
          <a:p>
            <a:pPr lvl="0"/>
            <a:fld id="{447611A2-F4AB-C049-96D8-12127D7B3895}" type="slidenum">
              <a:rPr/>
              <a:pPr lvl="0"/>
              <a:t>1</a:t>
            </a:fld>
            <a:endParaRPr lang="eu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AB6947B-EEBE-0A4D-891B-1C69EED64F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DD8CB1-E7B9-984D-B3EE-8F2E4CCD9D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780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7B00183A-BB7B-324D-BC7C-1EF7CC74243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87488" y="981076"/>
            <a:ext cx="9313035" cy="43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0750AD-05C5-644F-B496-06D140F8F8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576" y="6555789"/>
            <a:ext cx="716661" cy="2078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DA4538-6FE8-8148-9969-C0F4A4D7E7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501" y="6572446"/>
            <a:ext cx="573323" cy="175966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BED8A89-FA7A-1840-8173-0618E6B9FF39}"/>
              </a:ext>
            </a:extLst>
          </p:cNvPr>
          <p:cNvCxnSpPr>
            <a:cxnSpLocks/>
          </p:cNvCxnSpPr>
          <p:nvPr userDrawn="1"/>
        </p:nvCxnSpPr>
        <p:spPr>
          <a:xfrm>
            <a:off x="9456373" y="6453337"/>
            <a:ext cx="2880320" cy="1509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EHUSans" panose="02000503050000020004" pitchFamily="2" charset="0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www.ehu.eus/eu/web/doktorego-eskola/" TargetMode="External"/><Relationship Id="rId5" Type="http://schemas.openxmlformats.org/officeDocument/2006/relationships/hyperlink" Target="https://www.ehu.eus/es/web/doktoregoa/doktoregoa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ehu.eus/es/web/doktoregoa/tesis-doctoral/impresos" TargetMode="External"/><Relationship Id="rId12" Type="http://schemas.openxmlformats.org/officeDocument/2006/relationships/image" Target="../media/image1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www.ehu.eus/en/web/doktorego-eskola/calendarios-y-plazos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s://www.ehu.eus/eu/web/doktorego-eskola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hyperlink" Target="https://www.ehu.eus/eu/web/doktorego-eskol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719CC32D-2ECC-039D-E412-897FE39FB38F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E91362D6-BC9E-5C48-A7E5-96B534472E6B}"/>
              </a:ext>
            </a:extLst>
          </p:cNvPr>
          <p:cNvSpPr/>
          <p:nvPr/>
        </p:nvSpPr>
        <p:spPr>
          <a:xfrm>
            <a:off x="203" y="2079462"/>
            <a:ext cx="906339" cy="839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79BF0A5-62EE-CD44-A050-25206D5E3D35}"/>
              </a:ext>
            </a:extLst>
          </p:cNvPr>
          <p:cNvSpPr/>
          <p:nvPr/>
        </p:nvSpPr>
        <p:spPr>
          <a:xfrm>
            <a:off x="796083" y="0"/>
            <a:ext cx="2647177" cy="12751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B96B911B-9CB2-EA4F-9401-23DED5A1E946}"/>
              </a:ext>
            </a:extLst>
          </p:cNvPr>
          <p:cNvSpPr/>
          <p:nvPr/>
        </p:nvSpPr>
        <p:spPr>
          <a:xfrm>
            <a:off x="902386" y="2923440"/>
            <a:ext cx="10378225" cy="3044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25B68D87-0609-AE45-B024-45EB997D6A08}"/>
              </a:ext>
            </a:extLst>
          </p:cNvPr>
          <p:cNvSpPr/>
          <p:nvPr/>
        </p:nvSpPr>
        <p:spPr>
          <a:xfrm>
            <a:off x="3816840" y="5967069"/>
            <a:ext cx="7503618" cy="40011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Edukiak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Contenidos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Contents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Gotzone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Barandika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,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Eva </a:t>
            </a:r>
            <a:r>
              <a:rPr lang="es-ES" sz="1000" u="none" spc="-1" err="1">
                <a:solidFill>
                  <a:srgbClr val="FFFFFF"/>
                </a:solidFill>
                <a:latin typeface="EHUSans"/>
                <a:ea typeface="Arial"/>
              </a:rPr>
              <a:t>Portíllo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 Pérez, Aida Vallejo </a:t>
            </a:r>
            <a:br>
              <a:rPr lang="es-ES" sz="2800" u="none"/>
            </a:b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Diseinu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grafikoa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Diseño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gráico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Graphic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design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Aida Vallejo</a:t>
            </a:r>
            <a:endParaRPr lang="es-ES" sz="1000" b="0" u="none" strike="noStrike" spc="-1">
              <a:latin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9FF4E3-1374-D106-6020-2654DE27D3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6" y="111293"/>
            <a:ext cx="2332622" cy="1063290"/>
          </a:xfrm>
          <a:prstGeom prst="rect">
            <a:avLst/>
          </a:prstGeom>
          <a:ln>
            <a:noFill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6AA7BB2-50B5-0003-3342-37FED5A146F5}"/>
              </a:ext>
            </a:extLst>
          </p:cNvPr>
          <p:cNvSpPr txBox="1"/>
          <p:nvPr/>
        </p:nvSpPr>
        <p:spPr>
          <a:xfrm>
            <a:off x="9297479" y="3109700"/>
            <a:ext cx="1611923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500" b="0" u="none">
                <a:latin typeface="EHUSans"/>
              </a:rPr>
              <a:t>2025.12.03</a:t>
            </a:r>
            <a:endParaRPr lang="es-ES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6AA46F8C-E543-4948-B813-94AAA59D0B90}"/>
              </a:ext>
            </a:extLst>
          </p:cNvPr>
          <p:cNvSpPr txBox="1">
            <a:spLocks/>
          </p:cNvSpPr>
          <p:nvPr/>
        </p:nvSpPr>
        <p:spPr>
          <a:xfrm>
            <a:off x="1400000" y="4731024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GB" sz="6600">
                <a:latin typeface="EHUSans"/>
                <a:cs typeface="Times New Roman"/>
              </a:rPr>
              <a:t>The doctorate at EHU</a:t>
            </a:r>
            <a:endParaRPr lang="en-GB" sz="6600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3" name="Subtítulo 5">
            <a:extLst>
              <a:ext uri="{FF2B5EF4-FFF2-40B4-BE49-F238E27FC236}">
                <a16:creationId xmlns:a16="http://schemas.microsoft.com/office/drawing/2014/main" id="{78D5115E-BF51-07DB-F735-E1E391B3131A}"/>
              </a:ext>
            </a:extLst>
          </p:cNvPr>
          <p:cNvSpPr txBox="1">
            <a:spLocks/>
          </p:cNvSpPr>
          <p:nvPr/>
        </p:nvSpPr>
        <p:spPr>
          <a:xfrm>
            <a:off x="1389971" y="3979050"/>
            <a:ext cx="9516699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s-ES_tradnl" sz="6600" b="1" noProof="1">
                <a:latin typeface="EHUSans"/>
                <a:cs typeface="Times New Roman"/>
              </a:rPr>
              <a:t>El doctorado en la EHU</a:t>
            </a:r>
            <a:endParaRPr lang="es-ES_tradnl" sz="6600" b="1" noProof="1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4" name="Subtítulo 5">
            <a:extLst>
              <a:ext uri="{FF2B5EF4-FFF2-40B4-BE49-F238E27FC236}">
                <a16:creationId xmlns:a16="http://schemas.microsoft.com/office/drawing/2014/main" id="{14C76A63-8E61-2096-D9A2-C12D560B7C53}"/>
              </a:ext>
            </a:extLst>
          </p:cNvPr>
          <p:cNvSpPr txBox="1">
            <a:spLocks/>
          </p:cNvSpPr>
          <p:nvPr/>
        </p:nvSpPr>
        <p:spPr>
          <a:xfrm>
            <a:off x="1389973" y="3186971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6600" noProof="1">
                <a:latin typeface="EHUSerif"/>
                <a:cs typeface="Times New Roman"/>
              </a:rPr>
              <a:t>Doktoregoa EHUn</a:t>
            </a:r>
            <a:endParaRPr lang="en-GB" sz="6600">
              <a:latin typeface="EHUSerif"/>
              <a:cs typeface="Times New Roman"/>
            </a:endParaRPr>
          </a:p>
        </p:txBody>
      </p:sp>
      <p:pic>
        <p:nvPicPr>
          <p:cNvPr id="2" name="media01">
            <a:hlinkClick r:id="" action="ppaction://media"/>
            <a:extLst>
              <a:ext uri="{FF2B5EF4-FFF2-40B4-BE49-F238E27FC236}">
                <a16:creationId xmlns:a16="http://schemas.microsoft.com/office/drawing/2014/main" id="{D8C9582A-125C-8E36-EFFD-422656D12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483" y="563473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547"/>
      </p:ext>
    </p:extLst>
  </p:cSld>
  <p:clrMapOvr>
    <a:masterClrMapping/>
  </p:clrMapOvr>
  <p:transition spd="med" advTm="3767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8A9F4F-5AD1-DD41-C8CD-04303FD877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2</a:t>
            </a:fld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2BEBC29-A3B1-4AB8-F107-438F3FC32EB2}"/>
              </a:ext>
            </a:extLst>
          </p:cNvPr>
          <p:cNvGrpSpPr/>
          <p:nvPr/>
        </p:nvGrpSpPr>
        <p:grpSpPr>
          <a:xfrm>
            <a:off x="10714" y="-17586"/>
            <a:ext cx="1618793" cy="6896256"/>
            <a:chOff x="10714" y="-17586"/>
            <a:chExt cx="1618793" cy="689625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D3640D8-39D5-BF70-B45B-0E96DDAA3B7F}"/>
                </a:ext>
              </a:extLst>
            </p:cNvPr>
            <p:cNvSpPr/>
            <p:nvPr/>
          </p:nvSpPr>
          <p:spPr>
            <a:xfrm rot="5400000">
              <a:off x="-2599610" y="3443573"/>
              <a:ext cx="6045421" cy="824773"/>
            </a:xfrm>
            <a:prstGeom prst="rect">
              <a:avLst/>
            </a:prstGeom>
            <a:solidFill>
              <a:srgbClr val="33CCC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FDACFEE-0435-C7BE-513D-FF88D920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EB64BAA-B1FC-F9FE-8E20-E88AB52947DD}"/>
                </a:ext>
              </a:extLst>
            </p:cNvPr>
            <p:cNvSpPr/>
            <p:nvPr/>
          </p:nvSpPr>
          <p:spPr>
            <a:xfrm>
              <a:off x="854319" y="-17586"/>
              <a:ext cx="775188" cy="855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3862726-8E3A-DE8C-65C2-8B89BA2C505A}"/>
              </a:ext>
            </a:extLst>
          </p:cNvPr>
          <p:cNvGrpSpPr/>
          <p:nvPr/>
        </p:nvGrpSpPr>
        <p:grpSpPr>
          <a:xfrm>
            <a:off x="1466530" y="2018764"/>
            <a:ext cx="466066" cy="426377"/>
            <a:chOff x="1415159" y="1376629"/>
            <a:chExt cx="466066" cy="426377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889E15D-E132-CB28-E47E-D0EB85ADE07E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023899F-B810-6B3E-7E0D-368DF81B46D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01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B13C202-BDE4-B226-7AF8-F3736C1D934A}"/>
              </a:ext>
            </a:extLst>
          </p:cNvPr>
          <p:cNvGrpSpPr/>
          <p:nvPr/>
        </p:nvGrpSpPr>
        <p:grpSpPr>
          <a:xfrm>
            <a:off x="1996523" y="2018230"/>
            <a:ext cx="2975927" cy="569102"/>
            <a:chOff x="2364681" y="1710005"/>
            <a:chExt cx="2975927" cy="569102"/>
          </a:xfrm>
        </p:grpSpPr>
        <p:sp>
          <p:nvSpPr>
            <p:cNvPr id="14" name="Subtítulo 5">
              <a:extLst>
                <a:ext uri="{FF2B5EF4-FFF2-40B4-BE49-F238E27FC236}">
                  <a16:creationId xmlns:a16="http://schemas.microsoft.com/office/drawing/2014/main" id="{0AEE7B91-F0DB-99C0-12D1-1D878E297914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Key aspects of the doctorate</a:t>
              </a:r>
            </a:p>
          </p:txBody>
        </p:sp>
        <p:sp>
          <p:nvSpPr>
            <p:cNvPr id="16" name="Subtítulo 5">
              <a:extLst>
                <a:ext uri="{FF2B5EF4-FFF2-40B4-BE49-F238E27FC236}">
                  <a16:creationId xmlns:a16="http://schemas.microsoft.com/office/drawing/2014/main" id="{CE4B8473-88F4-133B-B57A-0439BB3128A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Aspectos clave del doctorado</a:t>
              </a:r>
              <a:endParaRPr lang="es-ES" sz="1200"/>
            </a:p>
          </p:txBody>
        </p:sp>
        <p:sp>
          <p:nvSpPr>
            <p:cNvPr id="18" name="Subtítulo 5">
              <a:extLst>
                <a:ext uri="{FF2B5EF4-FFF2-40B4-BE49-F238E27FC236}">
                  <a16:creationId xmlns:a16="http://schemas.microsoft.com/office/drawing/2014/main" id="{61DCB068-9564-4517-76C8-C75BB6A4FF3B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Doktoregoaren funtsezko alderdiak</a:t>
              </a:r>
              <a:endParaRPr lang="en-GB" sz="1200">
                <a:solidFill>
                  <a:srgbClr val="2AB0B0"/>
                </a:solidFill>
                <a:latin typeface="EHUSerif"/>
                <a:cs typeface="Times New Roman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94C75C4-8319-CDED-20C9-5BD77D4067AA}"/>
              </a:ext>
            </a:extLst>
          </p:cNvPr>
          <p:cNvGrpSpPr/>
          <p:nvPr/>
        </p:nvGrpSpPr>
        <p:grpSpPr>
          <a:xfrm>
            <a:off x="1466529" y="2849257"/>
            <a:ext cx="466066" cy="426377"/>
            <a:chOff x="1415159" y="1376629"/>
            <a:chExt cx="466066" cy="42637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EF2641DD-778C-385D-75CF-879809D2A95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9787AF9-75C8-F562-4B68-CF7859BDA5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DD7FAA7-65EF-18FE-387A-76C087B4E810}"/>
              </a:ext>
            </a:extLst>
          </p:cNvPr>
          <p:cNvGrpSpPr/>
          <p:nvPr/>
        </p:nvGrpSpPr>
        <p:grpSpPr>
          <a:xfrm>
            <a:off x="1996523" y="2848723"/>
            <a:ext cx="2975927" cy="569102"/>
            <a:chOff x="2364680" y="2728858"/>
            <a:chExt cx="2975927" cy="569102"/>
          </a:xfrm>
        </p:grpSpPr>
        <p:sp>
          <p:nvSpPr>
            <p:cNvPr id="22" name="Subtítulo 5">
              <a:extLst>
                <a:ext uri="{FF2B5EF4-FFF2-40B4-BE49-F238E27FC236}">
                  <a16:creationId xmlns:a16="http://schemas.microsoft.com/office/drawing/2014/main" id="{10CAEF7E-A00B-7808-CC87-978C730E091D}"/>
                </a:ext>
              </a:extLst>
            </p:cNvPr>
            <p:cNvSpPr txBox="1">
              <a:spLocks/>
            </p:cNvSpPr>
            <p:nvPr/>
          </p:nvSpPr>
          <p:spPr>
            <a:xfrm>
              <a:off x="2372041" y="3110174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Contacts</a:t>
              </a:r>
              <a:endParaRPr lang="es-ES"/>
            </a:p>
          </p:txBody>
        </p:sp>
        <p:sp>
          <p:nvSpPr>
            <p:cNvPr id="23" name="Subtítulo 5">
              <a:extLst>
                <a:ext uri="{FF2B5EF4-FFF2-40B4-BE49-F238E27FC236}">
                  <a16:creationId xmlns:a16="http://schemas.microsoft.com/office/drawing/2014/main" id="{C3DF0416-80CC-7CB8-B73F-73DD18FEE271}"/>
                </a:ext>
              </a:extLst>
            </p:cNvPr>
            <p:cNvSpPr txBox="1">
              <a:spLocks/>
            </p:cNvSpPr>
            <p:nvPr/>
          </p:nvSpPr>
          <p:spPr>
            <a:xfrm>
              <a:off x="2364680" y="2914717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Contactos</a:t>
              </a:r>
              <a:endParaRPr lang="es-ES"/>
            </a:p>
          </p:txBody>
        </p:sp>
        <p:sp>
          <p:nvSpPr>
            <p:cNvPr id="24" name="Subtítulo 5">
              <a:extLst>
                <a:ext uri="{FF2B5EF4-FFF2-40B4-BE49-F238E27FC236}">
                  <a16:creationId xmlns:a16="http://schemas.microsoft.com/office/drawing/2014/main" id="{C6194E84-D241-269D-F55D-2A932DE1D1C3}"/>
                </a:ext>
              </a:extLst>
            </p:cNvPr>
            <p:cNvSpPr txBox="1">
              <a:spLocks/>
            </p:cNvSpPr>
            <p:nvPr/>
          </p:nvSpPr>
          <p:spPr>
            <a:xfrm>
              <a:off x="2371910" y="2728858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Harremanetarako</a:t>
              </a:r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6916D77-AA6E-4B97-5DD0-4EA1EA8825D6}"/>
              </a:ext>
            </a:extLst>
          </p:cNvPr>
          <p:cNvGrpSpPr/>
          <p:nvPr/>
        </p:nvGrpSpPr>
        <p:grpSpPr>
          <a:xfrm>
            <a:off x="1466529" y="3645505"/>
            <a:ext cx="466066" cy="426377"/>
            <a:chOff x="1415159" y="1376629"/>
            <a:chExt cx="466066" cy="42637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C6973F5-7C4D-6C73-DA0F-0FE0EBC4A14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CC37247C-2D86-BC13-7CCD-8EA0589867EB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03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Subtítulo 5">
            <a:extLst>
              <a:ext uri="{FF2B5EF4-FFF2-40B4-BE49-F238E27FC236}">
                <a16:creationId xmlns:a16="http://schemas.microsoft.com/office/drawing/2014/main" id="{FB198292-E20A-4209-9E56-20A82B8A249C}"/>
              </a:ext>
            </a:extLst>
          </p:cNvPr>
          <p:cNvSpPr txBox="1">
            <a:spLocks/>
          </p:cNvSpPr>
          <p:nvPr/>
        </p:nvSpPr>
        <p:spPr>
          <a:xfrm>
            <a:off x="2003884" y="402628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Doctoral School (</a:t>
            </a:r>
            <a:r>
              <a:rPr lang="en-GB" sz="1200" err="1">
                <a:latin typeface="EHUSans"/>
                <a:cs typeface="Times New Roman"/>
              </a:rPr>
              <a:t>DOKe</a:t>
            </a:r>
            <a:r>
              <a:rPr lang="en-GB" sz="1200">
                <a:latin typeface="EHUSans"/>
                <a:cs typeface="Times New Roman"/>
              </a:rPr>
              <a:t>)</a:t>
            </a:r>
          </a:p>
        </p:txBody>
      </p:sp>
      <p:sp>
        <p:nvSpPr>
          <p:cNvPr id="32" name="Subtítulo 5">
            <a:extLst>
              <a:ext uri="{FF2B5EF4-FFF2-40B4-BE49-F238E27FC236}">
                <a16:creationId xmlns:a16="http://schemas.microsoft.com/office/drawing/2014/main" id="{83E6E640-0791-19D0-117D-DBD75B84DAD0}"/>
              </a:ext>
            </a:extLst>
          </p:cNvPr>
          <p:cNvSpPr txBox="1">
            <a:spLocks/>
          </p:cNvSpPr>
          <p:nvPr/>
        </p:nvSpPr>
        <p:spPr>
          <a:xfrm>
            <a:off x="1996523" y="383083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Escuela de doctorado (DOKe)</a:t>
            </a:r>
            <a:endParaRPr lang="es-ES" sz="1200"/>
          </a:p>
        </p:txBody>
      </p:sp>
      <p:sp>
        <p:nvSpPr>
          <p:cNvPr id="33" name="Subtítulo 5">
            <a:extLst>
              <a:ext uri="{FF2B5EF4-FFF2-40B4-BE49-F238E27FC236}">
                <a16:creationId xmlns:a16="http://schemas.microsoft.com/office/drawing/2014/main" id="{03E69330-96A8-06AD-B079-41E8D6666B3F}"/>
              </a:ext>
            </a:extLst>
          </p:cNvPr>
          <p:cNvSpPr txBox="1">
            <a:spLocks/>
          </p:cNvSpPr>
          <p:nvPr/>
        </p:nvSpPr>
        <p:spPr>
          <a:xfrm>
            <a:off x="2003753" y="3644971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Doktorego Eskola (DOKe)</a:t>
            </a:r>
            <a:endParaRPr lang="en-GB" sz="1200">
              <a:solidFill>
                <a:srgbClr val="2AB0B0"/>
              </a:solidFill>
              <a:latin typeface="EHUSerif"/>
              <a:cs typeface="Times New Roman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20EBF67-F21D-D9C8-9F4C-F181A2D74D39}"/>
              </a:ext>
            </a:extLst>
          </p:cNvPr>
          <p:cNvGrpSpPr/>
          <p:nvPr/>
        </p:nvGrpSpPr>
        <p:grpSpPr>
          <a:xfrm>
            <a:off x="1466527" y="4458875"/>
            <a:ext cx="466066" cy="426377"/>
            <a:chOff x="1415159" y="1376629"/>
            <a:chExt cx="466066" cy="426377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A0D5F8D-64D3-458A-628A-809104E915D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4981D11F-E23F-77A6-FD4D-D6DAF5C28D0A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04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9" name="Subtítulo 5">
            <a:extLst>
              <a:ext uri="{FF2B5EF4-FFF2-40B4-BE49-F238E27FC236}">
                <a16:creationId xmlns:a16="http://schemas.microsoft.com/office/drawing/2014/main" id="{C8EE1E72-6E3A-0BA6-7145-BCC52F206B11}"/>
              </a:ext>
            </a:extLst>
          </p:cNvPr>
          <p:cNvSpPr txBox="1">
            <a:spLocks/>
          </p:cNvSpPr>
          <p:nvPr/>
        </p:nvSpPr>
        <p:spPr>
          <a:xfrm>
            <a:off x="2003883" y="483965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Web-sites</a:t>
            </a:r>
          </a:p>
        </p:txBody>
      </p:sp>
      <p:sp>
        <p:nvSpPr>
          <p:cNvPr id="40" name="Subtítulo 5">
            <a:extLst>
              <a:ext uri="{FF2B5EF4-FFF2-40B4-BE49-F238E27FC236}">
                <a16:creationId xmlns:a16="http://schemas.microsoft.com/office/drawing/2014/main" id="{7B09330F-1449-5172-94C0-EB2C38DF5274}"/>
              </a:ext>
            </a:extLst>
          </p:cNvPr>
          <p:cNvSpPr txBox="1">
            <a:spLocks/>
          </p:cNvSpPr>
          <p:nvPr/>
        </p:nvSpPr>
        <p:spPr>
          <a:xfrm>
            <a:off x="1996522" y="464420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Páginas web</a:t>
            </a:r>
          </a:p>
        </p:txBody>
      </p:sp>
      <p:sp>
        <p:nvSpPr>
          <p:cNvPr id="41" name="Subtítulo 5">
            <a:extLst>
              <a:ext uri="{FF2B5EF4-FFF2-40B4-BE49-F238E27FC236}">
                <a16:creationId xmlns:a16="http://schemas.microsoft.com/office/drawing/2014/main" id="{8FE9E7A3-5320-ED13-D5DD-F0D97E43072C}"/>
              </a:ext>
            </a:extLst>
          </p:cNvPr>
          <p:cNvSpPr txBox="1">
            <a:spLocks/>
          </p:cNvSpPr>
          <p:nvPr/>
        </p:nvSpPr>
        <p:spPr>
          <a:xfrm>
            <a:off x="2003752" y="4458341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Web-guneak</a:t>
            </a: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00F10AA3-064F-2B11-62DB-8786F9D4B7AE}"/>
              </a:ext>
            </a:extLst>
          </p:cNvPr>
          <p:cNvGrpSpPr/>
          <p:nvPr/>
        </p:nvGrpSpPr>
        <p:grpSpPr>
          <a:xfrm>
            <a:off x="4993990" y="2018763"/>
            <a:ext cx="466066" cy="426377"/>
            <a:chOff x="1415159" y="1376629"/>
            <a:chExt cx="466066" cy="426377"/>
          </a:xfrm>
        </p:grpSpPr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AB8FF6B9-8A99-3029-1F17-58B49FCCD7C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7D44E5F3-4552-E912-D122-B6B8BF4384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05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157D7DEF-02D7-63D4-72FB-CA511682AFED}"/>
              </a:ext>
            </a:extLst>
          </p:cNvPr>
          <p:cNvGrpSpPr/>
          <p:nvPr/>
        </p:nvGrpSpPr>
        <p:grpSpPr>
          <a:xfrm>
            <a:off x="5523983" y="2018229"/>
            <a:ext cx="2975927" cy="569102"/>
            <a:chOff x="2364681" y="1710005"/>
            <a:chExt cx="2975927" cy="569102"/>
          </a:xfrm>
        </p:grpSpPr>
        <p:sp>
          <p:nvSpPr>
            <p:cNvPr id="66" name="Subtítulo 5">
              <a:extLst>
                <a:ext uri="{FF2B5EF4-FFF2-40B4-BE49-F238E27FC236}">
                  <a16:creationId xmlns:a16="http://schemas.microsoft.com/office/drawing/2014/main" id="{F9E9994C-6751-61F9-4129-C4705D78906C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Regulations</a:t>
              </a:r>
              <a:endParaRPr lang="es-ES"/>
            </a:p>
          </p:txBody>
        </p:sp>
        <p:sp>
          <p:nvSpPr>
            <p:cNvPr id="67" name="Subtítulo 5">
              <a:extLst>
                <a:ext uri="{FF2B5EF4-FFF2-40B4-BE49-F238E27FC236}">
                  <a16:creationId xmlns:a16="http://schemas.microsoft.com/office/drawing/2014/main" id="{F89D3A57-D3AE-FBB8-B730-3179BCAEC18F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Normativas</a:t>
              </a:r>
              <a:endParaRPr lang="es-ES"/>
            </a:p>
          </p:txBody>
        </p:sp>
        <p:sp>
          <p:nvSpPr>
            <p:cNvPr id="68" name="Subtítulo 5">
              <a:extLst>
                <a:ext uri="{FF2B5EF4-FFF2-40B4-BE49-F238E27FC236}">
                  <a16:creationId xmlns:a16="http://schemas.microsoft.com/office/drawing/2014/main" id="{D255ACA5-789F-76B2-C9CA-93FB287F5CAF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Araudiak</a:t>
              </a:r>
              <a:endParaRPr lang="es-ES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1C9AEE1-7E59-4E67-E0EC-170C53EE94B3}"/>
              </a:ext>
            </a:extLst>
          </p:cNvPr>
          <p:cNvGrpSpPr/>
          <p:nvPr/>
        </p:nvGrpSpPr>
        <p:grpSpPr>
          <a:xfrm>
            <a:off x="4993989" y="2849256"/>
            <a:ext cx="466066" cy="426377"/>
            <a:chOff x="1415159" y="1376629"/>
            <a:chExt cx="466066" cy="426377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79135440-8C0C-CA21-EE53-D88A0FA7D47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6A458E8B-CBAC-BE25-43DE-89C5B788CE67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06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3" name="Subtítulo 5">
            <a:extLst>
              <a:ext uri="{FF2B5EF4-FFF2-40B4-BE49-F238E27FC236}">
                <a16:creationId xmlns:a16="http://schemas.microsoft.com/office/drawing/2014/main" id="{7566B1F1-5635-F67E-8C1D-1B3810270E07}"/>
              </a:ext>
            </a:extLst>
          </p:cNvPr>
          <p:cNvSpPr txBox="1">
            <a:spLocks/>
          </p:cNvSpPr>
          <p:nvPr/>
        </p:nvSpPr>
        <p:spPr>
          <a:xfrm>
            <a:off x="5531344" y="323003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Duration, leaves and extensions</a:t>
            </a:r>
            <a:endParaRPr lang="es-ES"/>
          </a:p>
        </p:txBody>
      </p:sp>
      <p:sp>
        <p:nvSpPr>
          <p:cNvPr id="74" name="Subtítulo 5">
            <a:extLst>
              <a:ext uri="{FF2B5EF4-FFF2-40B4-BE49-F238E27FC236}">
                <a16:creationId xmlns:a16="http://schemas.microsoft.com/office/drawing/2014/main" id="{4D0E848C-14A5-E4DC-FFD1-04E456C02D9E}"/>
              </a:ext>
            </a:extLst>
          </p:cNvPr>
          <p:cNvSpPr txBox="1">
            <a:spLocks/>
          </p:cNvSpPr>
          <p:nvPr/>
        </p:nvSpPr>
        <p:spPr>
          <a:xfrm>
            <a:off x="5523983" y="303458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Duración, bajas y prórrogas</a:t>
            </a:r>
          </a:p>
        </p:txBody>
      </p:sp>
      <p:sp>
        <p:nvSpPr>
          <p:cNvPr id="75" name="Subtítulo 5">
            <a:extLst>
              <a:ext uri="{FF2B5EF4-FFF2-40B4-BE49-F238E27FC236}">
                <a16:creationId xmlns:a16="http://schemas.microsoft.com/office/drawing/2014/main" id="{AA173C09-0D2B-819C-5DEA-7F4859C7AEF5}"/>
              </a:ext>
            </a:extLst>
          </p:cNvPr>
          <p:cNvSpPr txBox="1">
            <a:spLocks/>
          </p:cNvSpPr>
          <p:nvPr/>
        </p:nvSpPr>
        <p:spPr>
          <a:xfrm>
            <a:off x="5531213" y="284872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Iraupena, bajak eta luzapenak</a:t>
            </a:r>
            <a:endParaRPr lang="es-ES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8DD63336-082E-CCBE-BD96-05E364F138DE}"/>
              </a:ext>
            </a:extLst>
          </p:cNvPr>
          <p:cNvGrpSpPr/>
          <p:nvPr/>
        </p:nvGrpSpPr>
        <p:grpSpPr>
          <a:xfrm>
            <a:off x="4993989" y="3645504"/>
            <a:ext cx="466066" cy="426377"/>
            <a:chOff x="1415159" y="1376629"/>
            <a:chExt cx="466066" cy="426377"/>
          </a:xfrm>
        </p:grpSpPr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B715C382-1DC6-1CBA-E26D-4757F78E414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F41ED03C-5B9D-F362-DF80-7F60AFCB2246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07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9" name="Subtítulo 5">
            <a:extLst>
              <a:ext uri="{FF2B5EF4-FFF2-40B4-BE49-F238E27FC236}">
                <a16:creationId xmlns:a16="http://schemas.microsoft.com/office/drawing/2014/main" id="{275250D0-C471-B04E-BCD3-7D2B1A48D811}"/>
              </a:ext>
            </a:extLst>
          </p:cNvPr>
          <p:cNvSpPr txBox="1">
            <a:spLocks/>
          </p:cNvSpPr>
          <p:nvPr/>
        </p:nvSpPr>
        <p:spPr>
          <a:xfrm>
            <a:off x="5531344" y="401772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Training</a:t>
            </a:r>
            <a:endParaRPr lang="es-ES"/>
          </a:p>
        </p:txBody>
      </p:sp>
      <p:sp>
        <p:nvSpPr>
          <p:cNvPr id="80" name="Subtítulo 5">
            <a:extLst>
              <a:ext uri="{FF2B5EF4-FFF2-40B4-BE49-F238E27FC236}">
                <a16:creationId xmlns:a16="http://schemas.microsoft.com/office/drawing/2014/main" id="{31CA13F3-2F0E-F394-A96A-C20F3C10ADDB}"/>
              </a:ext>
            </a:extLst>
          </p:cNvPr>
          <p:cNvSpPr txBox="1">
            <a:spLocks/>
          </p:cNvSpPr>
          <p:nvPr/>
        </p:nvSpPr>
        <p:spPr>
          <a:xfrm>
            <a:off x="5523983" y="383082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Formación</a:t>
            </a:r>
          </a:p>
        </p:txBody>
      </p:sp>
      <p:sp>
        <p:nvSpPr>
          <p:cNvPr id="81" name="Subtítulo 5">
            <a:extLst>
              <a:ext uri="{FF2B5EF4-FFF2-40B4-BE49-F238E27FC236}">
                <a16:creationId xmlns:a16="http://schemas.microsoft.com/office/drawing/2014/main" id="{5CC68757-86C5-B4A2-8D02-D14587BC3C69}"/>
              </a:ext>
            </a:extLst>
          </p:cNvPr>
          <p:cNvSpPr txBox="1">
            <a:spLocks/>
          </p:cNvSpPr>
          <p:nvPr/>
        </p:nvSpPr>
        <p:spPr>
          <a:xfrm>
            <a:off x="5531213" y="3644970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Prestakuntza</a:t>
            </a:r>
            <a:endParaRPr lang="es-ES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0778EC4D-C228-1048-F79A-114DD193ED97}"/>
              </a:ext>
            </a:extLst>
          </p:cNvPr>
          <p:cNvGrpSpPr/>
          <p:nvPr/>
        </p:nvGrpSpPr>
        <p:grpSpPr>
          <a:xfrm>
            <a:off x="4993987" y="4458874"/>
            <a:ext cx="466066" cy="426377"/>
            <a:chOff x="1415159" y="1376629"/>
            <a:chExt cx="466066" cy="426377"/>
          </a:xfrm>
        </p:grpSpPr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6206B7BA-FB43-7187-795B-AA73DBEE7A1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75D32E2A-04DC-48B1-94AB-8C014BB7FC80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08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5" name="Subtítulo 5">
            <a:extLst>
              <a:ext uri="{FF2B5EF4-FFF2-40B4-BE49-F238E27FC236}">
                <a16:creationId xmlns:a16="http://schemas.microsoft.com/office/drawing/2014/main" id="{1E0F5872-04DE-C061-9C01-D3110B88E981}"/>
              </a:ext>
            </a:extLst>
          </p:cNvPr>
          <p:cNvSpPr txBox="1">
            <a:spLocks/>
          </p:cNvSpPr>
          <p:nvPr/>
        </p:nvSpPr>
        <p:spPr>
          <a:xfrm>
            <a:off x="5531343" y="4839656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Evaluation</a:t>
            </a:r>
          </a:p>
        </p:txBody>
      </p:sp>
      <p:sp>
        <p:nvSpPr>
          <p:cNvPr id="86" name="Subtítulo 5">
            <a:extLst>
              <a:ext uri="{FF2B5EF4-FFF2-40B4-BE49-F238E27FC236}">
                <a16:creationId xmlns:a16="http://schemas.microsoft.com/office/drawing/2014/main" id="{86905106-9AE0-F5D0-4805-3B6EC016496D}"/>
              </a:ext>
            </a:extLst>
          </p:cNvPr>
          <p:cNvSpPr txBox="1">
            <a:spLocks/>
          </p:cNvSpPr>
          <p:nvPr/>
        </p:nvSpPr>
        <p:spPr>
          <a:xfrm>
            <a:off x="5523982" y="464419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Evaluación</a:t>
            </a:r>
          </a:p>
        </p:txBody>
      </p:sp>
      <p:sp>
        <p:nvSpPr>
          <p:cNvPr id="87" name="Subtítulo 5">
            <a:extLst>
              <a:ext uri="{FF2B5EF4-FFF2-40B4-BE49-F238E27FC236}">
                <a16:creationId xmlns:a16="http://schemas.microsoft.com/office/drawing/2014/main" id="{4260C8EE-1862-238C-E0C4-713E1F61AAC7}"/>
              </a:ext>
            </a:extLst>
          </p:cNvPr>
          <p:cNvSpPr txBox="1">
            <a:spLocks/>
          </p:cNvSpPr>
          <p:nvPr/>
        </p:nvSpPr>
        <p:spPr>
          <a:xfrm>
            <a:off x="5531212" y="4458340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Ebaluaketa</a:t>
            </a:r>
            <a:endParaRPr lang="es-ES"/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D91D91E6-A912-01CE-BDA7-CBD325C886D5}"/>
              </a:ext>
            </a:extLst>
          </p:cNvPr>
          <p:cNvGrpSpPr/>
          <p:nvPr/>
        </p:nvGrpSpPr>
        <p:grpSpPr>
          <a:xfrm>
            <a:off x="8238911" y="1975953"/>
            <a:ext cx="466066" cy="426377"/>
            <a:chOff x="1415159" y="1376629"/>
            <a:chExt cx="466066" cy="426377"/>
          </a:xfrm>
        </p:grpSpPr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21C765A5-4DC7-C98D-5E1D-BABD64E91160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DC098304-5574-5794-53C3-E6739F872771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09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96D409B6-9B23-8CED-1A27-612423FB0A30}"/>
              </a:ext>
            </a:extLst>
          </p:cNvPr>
          <p:cNvGrpSpPr/>
          <p:nvPr/>
        </p:nvGrpSpPr>
        <p:grpSpPr>
          <a:xfrm>
            <a:off x="8768904" y="1975419"/>
            <a:ext cx="2975927" cy="569102"/>
            <a:chOff x="2364681" y="1710005"/>
            <a:chExt cx="2975927" cy="569102"/>
          </a:xfrm>
        </p:grpSpPr>
        <p:sp>
          <p:nvSpPr>
            <p:cNvPr id="92" name="Subtítulo 5">
              <a:extLst>
                <a:ext uri="{FF2B5EF4-FFF2-40B4-BE49-F238E27FC236}">
                  <a16:creationId xmlns:a16="http://schemas.microsoft.com/office/drawing/2014/main" id="{B9753A80-55DA-9F85-7AFC-FC0CBB3D4171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Internships and collaborations</a:t>
              </a:r>
              <a:endParaRPr lang="es-ES"/>
            </a:p>
          </p:txBody>
        </p:sp>
        <p:sp>
          <p:nvSpPr>
            <p:cNvPr id="93" name="Subtítulo 5">
              <a:extLst>
                <a:ext uri="{FF2B5EF4-FFF2-40B4-BE49-F238E27FC236}">
                  <a16:creationId xmlns:a16="http://schemas.microsoft.com/office/drawing/2014/main" id="{7F1ADF4A-4B04-6A50-281F-C9812DBD7B4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Prácticas y colaboraciones</a:t>
              </a:r>
              <a:endParaRPr lang="es-ES"/>
            </a:p>
          </p:txBody>
        </p:sp>
        <p:sp>
          <p:nvSpPr>
            <p:cNvPr id="94" name="Subtítulo 5">
              <a:extLst>
                <a:ext uri="{FF2B5EF4-FFF2-40B4-BE49-F238E27FC236}">
                  <a16:creationId xmlns:a16="http://schemas.microsoft.com/office/drawing/2014/main" id="{7BE54537-497D-2F43-4C2D-1C408AC927FE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Praktikak eta kolaborazioak</a:t>
              </a: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5FEDACD5-5A58-4127-A8E9-46339E00DFAC}"/>
              </a:ext>
            </a:extLst>
          </p:cNvPr>
          <p:cNvGrpSpPr/>
          <p:nvPr/>
        </p:nvGrpSpPr>
        <p:grpSpPr>
          <a:xfrm>
            <a:off x="8238910" y="2806446"/>
            <a:ext cx="466066" cy="426377"/>
            <a:chOff x="1415159" y="1376629"/>
            <a:chExt cx="466066" cy="42637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FB5CFF16-BF7A-5947-BEF4-BBEE75528BDA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0FA0479B-0708-CAD4-FC66-227D98E63D68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10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8" name="Subtítulo 5">
            <a:extLst>
              <a:ext uri="{FF2B5EF4-FFF2-40B4-BE49-F238E27FC236}">
                <a16:creationId xmlns:a16="http://schemas.microsoft.com/office/drawing/2014/main" id="{927A92C6-E6AC-FDE4-763E-F3955962CF33}"/>
              </a:ext>
            </a:extLst>
          </p:cNvPr>
          <p:cNvSpPr txBox="1">
            <a:spLocks/>
          </p:cNvSpPr>
          <p:nvPr/>
        </p:nvSpPr>
        <p:spPr>
          <a:xfrm>
            <a:off x="8776265" y="318722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Internationalisation and mobility</a:t>
            </a:r>
          </a:p>
        </p:txBody>
      </p:sp>
      <p:sp>
        <p:nvSpPr>
          <p:cNvPr id="99" name="Subtítulo 5">
            <a:extLst>
              <a:ext uri="{FF2B5EF4-FFF2-40B4-BE49-F238E27FC236}">
                <a16:creationId xmlns:a16="http://schemas.microsoft.com/office/drawing/2014/main" id="{C345F4E2-8A58-4E4F-0120-AEA759067214}"/>
              </a:ext>
            </a:extLst>
          </p:cNvPr>
          <p:cNvSpPr txBox="1">
            <a:spLocks/>
          </p:cNvSpPr>
          <p:nvPr/>
        </p:nvSpPr>
        <p:spPr>
          <a:xfrm>
            <a:off x="8768904" y="299177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Internacionalización y movilidad</a:t>
            </a:r>
          </a:p>
        </p:txBody>
      </p:sp>
      <p:sp>
        <p:nvSpPr>
          <p:cNvPr id="100" name="Subtítulo 5">
            <a:extLst>
              <a:ext uri="{FF2B5EF4-FFF2-40B4-BE49-F238E27FC236}">
                <a16:creationId xmlns:a16="http://schemas.microsoft.com/office/drawing/2014/main" id="{2B579A2B-4BBB-FDA7-A914-ED180E5C7866}"/>
              </a:ext>
            </a:extLst>
          </p:cNvPr>
          <p:cNvSpPr txBox="1">
            <a:spLocks/>
          </p:cNvSpPr>
          <p:nvPr/>
        </p:nvSpPr>
        <p:spPr>
          <a:xfrm>
            <a:off x="8776134" y="280591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Nazioartekotze eta mugikortasuna</a:t>
            </a: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383E2F30-1699-209B-3629-482DCA1AA67B}"/>
              </a:ext>
            </a:extLst>
          </p:cNvPr>
          <p:cNvGrpSpPr/>
          <p:nvPr/>
        </p:nvGrpSpPr>
        <p:grpSpPr>
          <a:xfrm>
            <a:off x="8238910" y="3602694"/>
            <a:ext cx="466066" cy="426377"/>
            <a:chOff x="1415159" y="1376629"/>
            <a:chExt cx="466066" cy="426377"/>
          </a:xfrm>
        </p:grpSpPr>
        <p:sp>
          <p:nvSpPr>
            <p:cNvPr id="102" name="Elipse 101">
              <a:extLst>
                <a:ext uri="{FF2B5EF4-FFF2-40B4-BE49-F238E27FC236}">
                  <a16:creationId xmlns:a16="http://schemas.microsoft.com/office/drawing/2014/main" id="{7408A809-4A0F-F1C5-6557-7E8ED638F66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89A045BD-5DA0-C8C6-961A-1AB4566502F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11</a:t>
              </a:r>
            </a:p>
          </p:txBody>
        </p:sp>
      </p:grpSp>
      <p:sp>
        <p:nvSpPr>
          <p:cNvPr id="104" name="Subtítulo 5">
            <a:extLst>
              <a:ext uri="{FF2B5EF4-FFF2-40B4-BE49-F238E27FC236}">
                <a16:creationId xmlns:a16="http://schemas.microsoft.com/office/drawing/2014/main" id="{19089FEF-69B8-087B-DFBB-6D20E712B16E}"/>
              </a:ext>
            </a:extLst>
          </p:cNvPr>
          <p:cNvSpPr txBox="1">
            <a:spLocks/>
          </p:cNvSpPr>
          <p:nvPr/>
        </p:nvSpPr>
        <p:spPr>
          <a:xfrm>
            <a:off x="8776265" y="397491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dirty="0">
                <a:latin typeface="EHUSans"/>
                <a:cs typeface="Times New Roman"/>
              </a:rPr>
              <a:t>Thesis defence</a:t>
            </a:r>
            <a:endParaRPr lang="es-ES" dirty="0" err="1"/>
          </a:p>
        </p:txBody>
      </p:sp>
      <p:sp>
        <p:nvSpPr>
          <p:cNvPr id="105" name="Subtítulo 5">
            <a:extLst>
              <a:ext uri="{FF2B5EF4-FFF2-40B4-BE49-F238E27FC236}">
                <a16:creationId xmlns:a16="http://schemas.microsoft.com/office/drawing/2014/main" id="{12E87D14-A52D-4017-7948-24FA21A2EF65}"/>
              </a:ext>
            </a:extLst>
          </p:cNvPr>
          <p:cNvSpPr txBox="1">
            <a:spLocks/>
          </p:cNvSpPr>
          <p:nvPr/>
        </p:nvSpPr>
        <p:spPr>
          <a:xfrm>
            <a:off x="8768904" y="3788019"/>
            <a:ext cx="1547668" cy="220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Defensa de tesis</a:t>
            </a:r>
          </a:p>
        </p:txBody>
      </p:sp>
      <p:sp>
        <p:nvSpPr>
          <p:cNvPr id="106" name="Subtítulo 5">
            <a:extLst>
              <a:ext uri="{FF2B5EF4-FFF2-40B4-BE49-F238E27FC236}">
                <a16:creationId xmlns:a16="http://schemas.microsoft.com/office/drawing/2014/main" id="{B4EC9CFE-9212-BDCE-E46C-97DEDDFA410C}"/>
              </a:ext>
            </a:extLst>
          </p:cNvPr>
          <p:cNvSpPr txBox="1">
            <a:spLocks/>
          </p:cNvSpPr>
          <p:nvPr/>
        </p:nvSpPr>
        <p:spPr>
          <a:xfrm>
            <a:off x="8776134" y="3636406"/>
            <a:ext cx="1838540" cy="19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Tesiaren defentsa</a:t>
            </a: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EC9BEB50-9DC9-EF3D-A2D6-855946F07C97}"/>
              </a:ext>
            </a:extLst>
          </p:cNvPr>
          <p:cNvGrpSpPr/>
          <p:nvPr/>
        </p:nvGrpSpPr>
        <p:grpSpPr>
          <a:xfrm>
            <a:off x="8238908" y="4416064"/>
            <a:ext cx="466066" cy="426377"/>
            <a:chOff x="1415159" y="1376629"/>
            <a:chExt cx="466066" cy="426377"/>
          </a:xfrm>
        </p:grpSpPr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D1A3FA3A-0121-73F1-023A-FB4669D02ADB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4F2AD906-C299-A266-7612-B3C7B9497F5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0" name="Subtítulo 5">
            <a:extLst>
              <a:ext uri="{FF2B5EF4-FFF2-40B4-BE49-F238E27FC236}">
                <a16:creationId xmlns:a16="http://schemas.microsoft.com/office/drawing/2014/main" id="{2F519CCE-A394-1F2D-3970-2B300DEECE08}"/>
              </a:ext>
            </a:extLst>
          </p:cNvPr>
          <p:cNvSpPr txBox="1">
            <a:spLocks/>
          </p:cNvSpPr>
          <p:nvPr/>
        </p:nvSpPr>
        <p:spPr>
          <a:xfrm>
            <a:off x="8776264" y="4779724"/>
            <a:ext cx="2813696" cy="17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Procedures and other information</a:t>
            </a:r>
          </a:p>
        </p:txBody>
      </p:sp>
      <p:sp>
        <p:nvSpPr>
          <p:cNvPr id="111" name="Subtítulo 5">
            <a:extLst>
              <a:ext uri="{FF2B5EF4-FFF2-40B4-BE49-F238E27FC236}">
                <a16:creationId xmlns:a16="http://schemas.microsoft.com/office/drawing/2014/main" id="{A47BB5BE-52D2-2DAA-6A46-8D84EB1EA8C1}"/>
              </a:ext>
            </a:extLst>
          </p:cNvPr>
          <p:cNvSpPr txBox="1">
            <a:spLocks/>
          </p:cNvSpPr>
          <p:nvPr/>
        </p:nvSpPr>
        <p:spPr>
          <a:xfrm>
            <a:off x="8768903" y="4609952"/>
            <a:ext cx="2968926" cy="169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Procedimientos y otra información</a:t>
            </a:r>
          </a:p>
        </p:txBody>
      </p:sp>
      <p:sp>
        <p:nvSpPr>
          <p:cNvPr id="112" name="Subtítulo 5">
            <a:extLst>
              <a:ext uri="{FF2B5EF4-FFF2-40B4-BE49-F238E27FC236}">
                <a16:creationId xmlns:a16="http://schemas.microsoft.com/office/drawing/2014/main" id="{E9443BBA-D86D-8CAC-BA4D-D420BF50C350}"/>
              </a:ext>
            </a:extLst>
          </p:cNvPr>
          <p:cNvSpPr txBox="1">
            <a:spLocks/>
          </p:cNvSpPr>
          <p:nvPr/>
        </p:nvSpPr>
        <p:spPr>
          <a:xfrm>
            <a:off x="8776133" y="4441215"/>
            <a:ext cx="2814585" cy="14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Izapideak eta informazio gehiago</a:t>
            </a:r>
          </a:p>
        </p:txBody>
      </p:sp>
      <p:pic>
        <p:nvPicPr>
          <p:cNvPr id="4" name="2 contents">
            <a:hlinkClick r:id="" action="ppaction://media"/>
            <a:extLst>
              <a:ext uri="{FF2B5EF4-FFF2-40B4-BE49-F238E27FC236}">
                <a16:creationId xmlns:a16="http://schemas.microsoft.com/office/drawing/2014/main" id="{0D05DB82-850D-59EA-F057-0FAD5FC87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375" y="573994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66E63-7E92-31CF-7F3E-C72FD7FF3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C0DE990-6BF8-8E34-BAB1-BC30E6BD18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445C941-4999-B28A-B00B-A2E814D46384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>
              <a:alpha val="35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BD58DD4-ECA2-BEB7-F1FA-4CF2D36EDEB6}"/>
              </a:ext>
            </a:extLst>
          </p:cNvPr>
          <p:cNvSpPr/>
          <p:nvPr/>
        </p:nvSpPr>
        <p:spPr>
          <a:xfrm>
            <a:off x="2390" y="2264525"/>
            <a:ext cx="786405" cy="1505953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86C9B9AC-B432-6A32-7023-4CF0F3B8DC99}"/>
              </a:ext>
            </a:extLst>
          </p:cNvPr>
          <p:cNvGrpSpPr/>
          <p:nvPr/>
        </p:nvGrpSpPr>
        <p:grpSpPr>
          <a:xfrm>
            <a:off x="790075" y="4211"/>
            <a:ext cx="829214" cy="778201"/>
            <a:chOff x="2390" y="4211"/>
            <a:chExt cx="829214" cy="77820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1AEBE961-1524-5592-05AB-1AC288A67542}"/>
                </a:ext>
              </a:extLst>
            </p:cNvPr>
            <p:cNvSpPr/>
            <p:nvPr/>
          </p:nvSpPr>
          <p:spPr>
            <a:xfrm>
              <a:off x="2390" y="4211"/>
              <a:ext cx="829214" cy="778201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B7E17A2-E26F-348F-71A0-C52EFAA49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94A5700C-AB46-EDE5-96B6-744119F4D2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66" y="3769974"/>
            <a:ext cx="6801706" cy="2400300"/>
          </a:xfrm>
          <a:prstGeom prst="rect">
            <a:avLst/>
          </a:prstGeom>
        </p:spPr>
      </p:pic>
      <p:sp>
        <p:nvSpPr>
          <p:cNvPr id="13" name="Subtítulo 5">
            <a:extLst>
              <a:ext uri="{FF2B5EF4-FFF2-40B4-BE49-F238E27FC236}">
                <a16:creationId xmlns:a16="http://schemas.microsoft.com/office/drawing/2014/main" id="{B70A0173-B51F-D278-F7C9-633E73EBE95D}"/>
              </a:ext>
            </a:extLst>
          </p:cNvPr>
          <p:cNvSpPr txBox="1">
            <a:spLocks/>
          </p:cNvSpPr>
          <p:nvPr/>
        </p:nvSpPr>
        <p:spPr>
          <a:xfrm>
            <a:off x="1378873" y="5276309"/>
            <a:ext cx="4697293" cy="59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>
                <a:latin typeface="EHUSans"/>
                <a:cs typeface="Times New Roman"/>
              </a:rPr>
              <a:t>Web-sites</a:t>
            </a:r>
            <a:endParaRPr lang="es-ES" sz="5000">
              <a:latin typeface="EHUSan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82A93F68-AF4A-C2FA-8B90-82F00D59B389}"/>
              </a:ext>
            </a:extLst>
          </p:cNvPr>
          <p:cNvSpPr txBox="1">
            <a:spLocks/>
          </p:cNvSpPr>
          <p:nvPr/>
        </p:nvSpPr>
        <p:spPr>
          <a:xfrm>
            <a:off x="1371514" y="4755504"/>
            <a:ext cx="9064925" cy="52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5000" b="1" noProof="1">
                <a:latin typeface="EHUSans"/>
                <a:cs typeface="Times New Roman"/>
              </a:rPr>
              <a:t>Páginas web</a:t>
            </a:r>
            <a:endParaRPr lang="es-ES" sz="5000">
              <a:latin typeface="EHUSans"/>
            </a:endParaRPr>
          </a:p>
        </p:txBody>
      </p:sp>
      <p:sp>
        <p:nvSpPr>
          <p:cNvPr id="17" name="Subtítulo 5">
            <a:extLst>
              <a:ext uri="{FF2B5EF4-FFF2-40B4-BE49-F238E27FC236}">
                <a16:creationId xmlns:a16="http://schemas.microsoft.com/office/drawing/2014/main" id="{8DF35CAC-D1D4-C91D-555E-48005AD431DC}"/>
              </a:ext>
            </a:extLst>
          </p:cNvPr>
          <p:cNvSpPr txBox="1">
            <a:spLocks/>
          </p:cNvSpPr>
          <p:nvPr/>
        </p:nvSpPr>
        <p:spPr>
          <a:xfrm>
            <a:off x="1378742" y="4175802"/>
            <a:ext cx="5237573" cy="600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 noProof="1">
                <a:latin typeface="EHUSerif"/>
                <a:cs typeface="Times New Roman"/>
              </a:rPr>
              <a:t>Web-guneak</a:t>
            </a:r>
            <a:endParaRPr lang="en-GB" sz="5000">
              <a:latin typeface="EHUSerif"/>
              <a:cs typeface="Times New Roman"/>
            </a:endParaRPr>
          </a:p>
        </p:txBody>
      </p:sp>
      <p:pic>
        <p:nvPicPr>
          <p:cNvPr id="3" name="24 intro websites">
            <a:hlinkClick r:id="" action="ppaction://media"/>
            <a:extLst>
              <a:ext uri="{FF2B5EF4-FFF2-40B4-BE49-F238E27FC236}">
                <a16:creationId xmlns:a16="http://schemas.microsoft.com/office/drawing/2014/main" id="{E80C3A54-B7EA-EA9D-A8CD-BD7757A337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875" y="580344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3DCFA4C-708A-9288-1FE0-36491765F6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BC4C906-C585-2412-57DC-F8D17E60C5BA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693D162-5A1A-0EEA-7F13-47DC27FEAD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4BD52B0-840C-1022-A9B2-D805B8E50B0C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ED7563B-1781-3B7B-8712-8176FBDCA2CA}"/>
              </a:ext>
            </a:extLst>
          </p:cNvPr>
          <p:cNvSpPr/>
          <p:nvPr/>
        </p:nvSpPr>
        <p:spPr>
          <a:xfrm>
            <a:off x="1614406" y="-6561"/>
            <a:ext cx="10578094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4" name="Título 4">
            <a:extLst>
              <a:ext uri="{FF2B5EF4-FFF2-40B4-BE49-F238E27FC236}">
                <a16:creationId xmlns:a16="http://schemas.microsoft.com/office/drawing/2014/main" id="{77A52478-9AAD-49C6-03A3-62BF33A5662C}"/>
              </a:ext>
            </a:extLst>
          </p:cNvPr>
          <p:cNvSpPr txBox="1">
            <a:spLocks/>
          </p:cNvSpPr>
          <p:nvPr/>
        </p:nvSpPr>
        <p:spPr>
          <a:xfrm>
            <a:off x="1622179" y="265803"/>
            <a:ext cx="6317274" cy="55927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s-ES" sz="2000">
                <a:solidFill>
                  <a:schemeClr val="bg1"/>
                </a:solidFill>
                <a:latin typeface="EHUSerif"/>
              </a:rPr>
              <a:t>WEB-GUNEAK.</a:t>
            </a:r>
            <a:r>
              <a:rPr lang="es-ES" sz="2000">
                <a:latin typeface="EHUSerif"/>
              </a:rPr>
              <a:t>  PÁGINAS </a:t>
            </a:r>
            <a:r>
              <a:rPr lang="es-ES" sz="2000">
                <a:latin typeface="EHUSans"/>
              </a:rPr>
              <a:t>WEB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 </a:t>
            </a:r>
            <a:r>
              <a:rPr lang="es-ES" sz="2000" b="0">
                <a:latin typeface="EHUSans"/>
              </a:rPr>
              <a:t>WEB-SITES.</a:t>
            </a:r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7455BF27-3022-2ACD-D50F-4FB91CF63D0F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sp>
        <p:nvSpPr>
          <p:cNvPr id="7" name="CuadroTexto 10">
            <a:extLst>
              <a:ext uri="{FF2B5EF4-FFF2-40B4-BE49-F238E27FC236}">
                <a16:creationId xmlns:a16="http://schemas.microsoft.com/office/drawing/2014/main" id="{9290AFFE-2A97-7CA9-E074-02B07A0ADC9D}"/>
              </a:ext>
            </a:extLst>
          </p:cNvPr>
          <p:cNvSpPr txBox="1"/>
          <p:nvPr/>
        </p:nvSpPr>
        <p:spPr>
          <a:xfrm>
            <a:off x="3218425" y="1711791"/>
            <a:ext cx="630742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Doktorego</a:t>
            </a:r>
            <a:r>
              <a:rPr lang="es-ES" sz="18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 </a:t>
            </a:r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PROGRAMAren</a:t>
            </a:r>
            <a:r>
              <a:rPr lang="es-ES" sz="18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  web-</a:t>
            </a:r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orria</a:t>
            </a:r>
            <a:endParaRPr lang="es-ES" sz="1800" u="none">
              <a:solidFill>
                <a:schemeClr val="accent1">
                  <a:lumMod val="50000"/>
                </a:schemeClr>
              </a:solidFill>
              <a:latin typeface="EHUSerif"/>
              <a:ea typeface="EHUSans"/>
              <a:cs typeface="EHUSans"/>
            </a:endParaRPr>
          </a:p>
          <a:p>
            <a:r>
              <a:rPr lang="es-ES" sz="1800" u="none">
                <a:solidFill>
                  <a:schemeClr val="tx1"/>
                </a:solidFill>
                <a:latin typeface="EHUSans"/>
              </a:rPr>
              <a:t>Web del PROGRAMA de doctorado</a:t>
            </a:r>
          </a:p>
          <a:p>
            <a:r>
              <a:rPr lang="es-ES" sz="1800" b="0" u="none">
                <a:solidFill>
                  <a:schemeClr val="tx1"/>
                </a:solidFill>
                <a:latin typeface="EHUSans"/>
              </a:rPr>
              <a:t>Doctoral </a:t>
            </a:r>
            <a:r>
              <a:rPr lang="es-ES" sz="1800" b="0" u="none" err="1">
                <a:solidFill>
                  <a:schemeClr val="tx1"/>
                </a:solidFill>
                <a:latin typeface="EHUSans"/>
              </a:rPr>
              <a:t>PROGRAMME’s</a:t>
            </a:r>
            <a:r>
              <a:rPr lang="es-ES" sz="1800" b="0" u="none">
                <a:solidFill>
                  <a:schemeClr val="tx1"/>
                </a:solidFill>
                <a:latin typeface="EHUSans"/>
              </a:rPr>
              <a:t>  web-site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 descr="A screenshot of a video camera&#10;&#10;AI-generated content may be incorrect.">
            <a:extLst>
              <a:ext uri="{FF2B5EF4-FFF2-40B4-BE49-F238E27FC236}">
                <a16:creationId xmlns:a16="http://schemas.microsoft.com/office/drawing/2014/main" id="{72DB40AC-57B2-09F7-634A-CE80218986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127" y="2942788"/>
            <a:ext cx="5187194" cy="2510405"/>
          </a:xfrm>
          <a:prstGeom prst="rect">
            <a:avLst/>
          </a:prstGeom>
        </p:spPr>
      </p:pic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693D187-74BA-5984-482C-9E55B77B10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173" y="2970444"/>
            <a:ext cx="4984460" cy="2483054"/>
          </a:xfrm>
          <a:prstGeom prst="rect">
            <a:avLst/>
          </a:prstGeom>
        </p:spPr>
      </p:pic>
      <p:pic>
        <p:nvPicPr>
          <p:cNvPr id="3" name="25 website doctoral program">
            <a:hlinkClick r:id="" action="ppaction://media"/>
            <a:extLst>
              <a:ext uri="{FF2B5EF4-FFF2-40B4-BE49-F238E27FC236}">
                <a16:creationId xmlns:a16="http://schemas.microsoft.com/office/drawing/2014/main" id="{A8713251-4439-F1EE-DBB3-4490B3F615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4089" y="573994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6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32CEA-372D-3F05-A07F-D3D722C22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2B9CB0B-DBA4-CB61-03E7-F9ACB2D78D6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2053A96-522E-674C-4728-8CC21FD8BB26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CF4B5CD-B810-6C8C-0F2A-F06CABA566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9B6AA35-8867-69A8-3BB8-C32F18AA3399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337C502-ADBC-4EE1-1F16-FD4A0B5878A1}"/>
              </a:ext>
            </a:extLst>
          </p:cNvPr>
          <p:cNvSpPr/>
          <p:nvPr/>
        </p:nvSpPr>
        <p:spPr>
          <a:xfrm>
            <a:off x="1614406" y="-6561"/>
            <a:ext cx="10578094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4" name="Título 4">
            <a:extLst>
              <a:ext uri="{FF2B5EF4-FFF2-40B4-BE49-F238E27FC236}">
                <a16:creationId xmlns:a16="http://schemas.microsoft.com/office/drawing/2014/main" id="{75F1EDDD-7452-D979-98F4-E0F8AD71946E}"/>
              </a:ext>
            </a:extLst>
          </p:cNvPr>
          <p:cNvSpPr txBox="1">
            <a:spLocks/>
          </p:cNvSpPr>
          <p:nvPr/>
        </p:nvSpPr>
        <p:spPr>
          <a:xfrm>
            <a:off x="1622179" y="265803"/>
            <a:ext cx="6317274" cy="55927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s-ES" sz="2000">
                <a:solidFill>
                  <a:schemeClr val="bg1"/>
                </a:solidFill>
                <a:latin typeface="EHUSerif"/>
              </a:rPr>
              <a:t>WEB-GUNEAK.</a:t>
            </a:r>
            <a:r>
              <a:rPr lang="es-ES" sz="2000">
                <a:latin typeface="EHUSerif"/>
              </a:rPr>
              <a:t>  PÁGINAS </a:t>
            </a:r>
            <a:r>
              <a:rPr lang="es-ES" sz="2000">
                <a:latin typeface="EHUSans"/>
              </a:rPr>
              <a:t>WEB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 </a:t>
            </a:r>
            <a:r>
              <a:rPr lang="es-ES" sz="2000" b="0">
                <a:latin typeface="EHUSans"/>
              </a:rPr>
              <a:t>WEB-SITES.</a:t>
            </a:r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69BE11F6-2615-DC25-3151-26F8C1DE4D7F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sp>
        <p:nvSpPr>
          <p:cNvPr id="3" name="CuadroTexto 15">
            <a:extLst>
              <a:ext uri="{FF2B5EF4-FFF2-40B4-BE49-F238E27FC236}">
                <a16:creationId xmlns:a16="http://schemas.microsoft.com/office/drawing/2014/main" id="{96665E36-D3ED-121B-CC5B-9EAF96B46EEE}"/>
              </a:ext>
            </a:extLst>
          </p:cNvPr>
          <p:cNvSpPr txBox="1"/>
          <p:nvPr/>
        </p:nvSpPr>
        <p:spPr>
          <a:xfrm>
            <a:off x="6934899" y="5498285"/>
            <a:ext cx="455801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200" b="0">
                <a:solidFill>
                  <a:srgbClr val="33CC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https://www.ehu.eus/es/web/doktoregoa/doktoregoa</a:t>
            </a:r>
            <a:r>
              <a:rPr lang="en-US" sz="1200" b="0">
                <a:solidFill>
                  <a:srgbClr val="33CCCC"/>
                </a:solidFill>
              </a:rPr>
              <a:t> </a:t>
            </a:r>
            <a:endParaRPr lang="es-ES" sz="1200" b="0">
              <a:solidFill>
                <a:srgbClr val="33CCCC"/>
              </a:solidFill>
            </a:endParaRPr>
          </a:p>
        </p:txBody>
      </p:sp>
      <p:sp>
        <p:nvSpPr>
          <p:cNvPr id="5" name="CuadroTexto 17">
            <a:extLst>
              <a:ext uri="{FF2B5EF4-FFF2-40B4-BE49-F238E27FC236}">
                <a16:creationId xmlns:a16="http://schemas.microsoft.com/office/drawing/2014/main" id="{9A212E82-E4A6-2036-96AF-C34EBC4A115C}"/>
              </a:ext>
            </a:extLst>
          </p:cNvPr>
          <p:cNvSpPr txBox="1"/>
          <p:nvPr/>
        </p:nvSpPr>
        <p:spPr>
          <a:xfrm>
            <a:off x="2292991" y="5533238"/>
            <a:ext cx="360726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200" b="0">
                <a:solidFill>
                  <a:srgbClr val="33CC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https://www.ehu.eus/eu/web/doktorego-eskola/</a:t>
            </a:r>
            <a:r>
              <a:rPr lang="en-US" sz="1200" b="0">
                <a:solidFill>
                  <a:srgbClr val="33CCCC"/>
                </a:solidFill>
              </a:rPr>
              <a:t> </a:t>
            </a:r>
          </a:p>
          <a:p>
            <a:endParaRPr lang="es-ES"/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94875D56-1B50-C7BB-A5DD-E9D8F89B232C}"/>
              </a:ext>
            </a:extLst>
          </p:cNvPr>
          <p:cNvSpPr txBox="1"/>
          <p:nvPr/>
        </p:nvSpPr>
        <p:spPr>
          <a:xfrm>
            <a:off x="2237322" y="1571724"/>
            <a:ext cx="111369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u="none" err="1">
                <a:latin typeface="EHUSans"/>
              </a:rPr>
              <a:t>DOKe</a:t>
            </a:r>
            <a:endParaRPr lang="es-ES" sz="2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11" name="CuadroTexto 21">
            <a:extLst>
              <a:ext uri="{FF2B5EF4-FFF2-40B4-BE49-F238E27FC236}">
                <a16:creationId xmlns:a16="http://schemas.microsoft.com/office/drawing/2014/main" id="{4194A24B-F861-ED34-947B-D1F4746C478B}"/>
              </a:ext>
            </a:extLst>
          </p:cNvPr>
          <p:cNvSpPr txBox="1"/>
          <p:nvPr/>
        </p:nvSpPr>
        <p:spPr>
          <a:xfrm>
            <a:off x="3352730" y="1576434"/>
            <a:ext cx="3115993" cy="11011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Doktorego</a:t>
            </a:r>
            <a:r>
              <a:rPr lang="es-ES" sz="16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 ESKOLA</a:t>
            </a:r>
            <a:endParaRPr lang="es-ES" sz="16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  <a:ea typeface="EHUSans"/>
              <a:cs typeface="EHUSans"/>
            </a:endParaRPr>
          </a:p>
          <a:p>
            <a:pPr algn="l"/>
            <a:r>
              <a:rPr lang="es-ES" sz="1600" u="none">
                <a:solidFill>
                  <a:schemeClr val="tx1"/>
                </a:solidFill>
                <a:latin typeface="EHUSans"/>
              </a:rPr>
              <a:t>ESCUELA de doctorado</a:t>
            </a:r>
            <a:endParaRPr lang="es-ES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600" b="0" u="none">
                <a:solidFill>
                  <a:schemeClr val="tx1"/>
                </a:solidFill>
                <a:latin typeface="EHUSans"/>
              </a:rPr>
              <a:t>Doctoral SCHOOL</a:t>
            </a:r>
            <a:endParaRPr lang="es-ES" sz="1600" b="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3" name="CuadroTexto 23">
            <a:extLst>
              <a:ext uri="{FF2B5EF4-FFF2-40B4-BE49-F238E27FC236}">
                <a16:creationId xmlns:a16="http://schemas.microsoft.com/office/drawing/2014/main" id="{7B0DC074-1E59-7AFB-BE4A-0B91BAB46174}"/>
              </a:ext>
            </a:extLst>
          </p:cNvPr>
          <p:cNvSpPr txBox="1"/>
          <p:nvPr/>
        </p:nvSpPr>
        <p:spPr>
          <a:xfrm>
            <a:off x="7737434" y="1574175"/>
            <a:ext cx="2649855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s-ES" sz="16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DOKTOREGO </a:t>
            </a: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ikasketak</a:t>
            </a:r>
            <a:endParaRPr lang="es-ES" sz="1600" u="none" err="1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  <a:ea typeface="EHUSans"/>
              <a:cs typeface="EHUSans"/>
            </a:endParaRPr>
          </a:p>
          <a:p>
            <a:r>
              <a:rPr lang="es-ES" sz="1600" u="none">
                <a:solidFill>
                  <a:schemeClr val="tx1"/>
                </a:solidFill>
                <a:latin typeface="EHUSans"/>
              </a:rPr>
              <a:t>Estudios de DOCTORADO</a:t>
            </a:r>
            <a:endParaRPr lang="es-ES" sz="160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600" b="0" u="none">
                <a:solidFill>
                  <a:schemeClr val="tx1"/>
                </a:solidFill>
                <a:latin typeface="EHUSans"/>
              </a:rPr>
              <a:t>Doctoral STUDIES</a:t>
            </a:r>
            <a:endParaRPr lang="es-ES" sz="1600" b="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9" name="Picture 1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B14DD17-A8B0-7FCA-D01B-4A84919CA5E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349" y="2678315"/>
            <a:ext cx="5194184" cy="2773699"/>
          </a:xfrm>
          <a:prstGeom prst="rect">
            <a:avLst/>
          </a:prstGeom>
        </p:spPr>
      </p:pic>
      <p:pic>
        <p:nvPicPr>
          <p:cNvPr id="21" name="Picture 20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8457DC85-5A36-95A9-74EF-363E9705637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304" y="2680852"/>
            <a:ext cx="5222146" cy="2768628"/>
          </a:xfrm>
          <a:prstGeom prst="rect">
            <a:avLst/>
          </a:prstGeom>
        </p:spPr>
      </p:pic>
      <p:pic>
        <p:nvPicPr>
          <p:cNvPr id="15" name="27 websites doke doctorate">
            <a:hlinkClick r:id="" action="ppaction://media"/>
            <a:extLst>
              <a:ext uri="{FF2B5EF4-FFF2-40B4-BE49-F238E27FC236}">
                <a16:creationId xmlns:a16="http://schemas.microsoft.com/office/drawing/2014/main" id="{3BB943A5-349F-31E6-3B95-32FC01221F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4304" y="5712732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01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50EA69B-8E44-85DD-28B4-496E01E6D89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96C6108-38FB-6B9F-3AD0-CA2327F0B33C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60BB53E-226B-80B4-90FC-5987A7EB08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0D02BB7-9A46-E048-BA60-FEE8C1A7F5C2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7487C44-257E-3322-C279-E320556FC0AC}"/>
              </a:ext>
            </a:extLst>
          </p:cNvPr>
          <p:cNvSpPr/>
          <p:nvPr/>
        </p:nvSpPr>
        <p:spPr>
          <a:xfrm>
            <a:off x="1614406" y="-6561"/>
            <a:ext cx="10578094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8" name="Título 4">
            <a:extLst>
              <a:ext uri="{FF2B5EF4-FFF2-40B4-BE49-F238E27FC236}">
                <a16:creationId xmlns:a16="http://schemas.microsoft.com/office/drawing/2014/main" id="{599AFCA2-16AC-F3E5-D871-5CD57BAF1260}"/>
              </a:ext>
            </a:extLst>
          </p:cNvPr>
          <p:cNvSpPr txBox="1">
            <a:spLocks/>
          </p:cNvSpPr>
          <p:nvPr/>
        </p:nvSpPr>
        <p:spPr>
          <a:xfrm>
            <a:off x="1622179" y="265803"/>
            <a:ext cx="6242435" cy="55927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s-ES" sz="2000">
                <a:solidFill>
                  <a:schemeClr val="bg1"/>
                </a:solidFill>
                <a:latin typeface="EHUSerif"/>
              </a:rPr>
              <a:t>WEB-GUNEAK.</a:t>
            </a:r>
            <a:r>
              <a:rPr lang="es-ES" sz="2000">
                <a:latin typeface="EHUSerif"/>
              </a:rPr>
              <a:t>  PÁGINAS </a:t>
            </a:r>
            <a:r>
              <a:rPr lang="es-ES" sz="2000">
                <a:latin typeface="EHUSans"/>
              </a:rPr>
              <a:t>WEB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 </a:t>
            </a:r>
            <a:r>
              <a:rPr lang="es-ES" sz="2000" b="0">
                <a:latin typeface="EHUSans"/>
              </a:rPr>
              <a:t>WEB-SITES.</a:t>
            </a:r>
          </a:p>
        </p:txBody>
      </p:sp>
      <p:sp>
        <p:nvSpPr>
          <p:cNvPr id="4" name="CuadroTexto 6">
            <a:extLst>
              <a:ext uri="{FF2B5EF4-FFF2-40B4-BE49-F238E27FC236}">
                <a16:creationId xmlns:a16="http://schemas.microsoft.com/office/drawing/2014/main" id="{3B387214-2C4A-9D9C-2042-A8DA2FA2CE71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pic>
        <p:nvPicPr>
          <p:cNvPr id="3" name="Imagen 34">
            <a:extLst>
              <a:ext uri="{FF2B5EF4-FFF2-40B4-BE49-F238E27FC236}">
                <a16:creationId xmlns:a16="http://schemas.microsoft.com/office/drawing/2014/main" id="{8BAD086E-D0F6-740D-D869-389BF17D4A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767" y="1483179"/>
            <a:ext cx="2836021" cy="3966483"/>
          </a:xfrm>
          <a:prstGeom prst="rect">
            <a:avLst/>
          </a:prstGeom>
        </p:spPr>
      </p:pic>
      <p:sp>
        <p:nvSpPr>
          <p:cNvPr id="5" name="CuadroTexto 35">
            <a:extLst>
              <a:ext uri="{FF2B5EF4-FFF2-40B4-BE49-F238E27FC236}">
                <a16:creationId xmlns:a16="http://schemas.microsoft.com/office/drawing/2014/main" id="{51AF444F-1FE9-16B2-A3A8-39EA6A96CF60}"/>
              </a:ext>
            </a:extLst>
          </p:cNvPr>
          <p:cNvSpPr txBox="1"/>
          <p:nvPr/>
        </p:nvSpPr>
        <p:spPr>
          <a:xfrm>
            <a:off x="1204233" y="5551713"/>
            <a:ext cx="336096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200" b="0">
                <a:solidFill>
                  <a:srgbClr val="33CC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https://www.ehu.eus/en/web/doktorego-eskola/calendarios-y-plazos</a:t>
            </a:r>
            <a:r>
              <a:rPr lang="en-US" sz="1200" b="0">
                <a:solidFill>
                  <a:srgbClr val="33CCCC"/>
                </a:solidFill>
              </a:rPr>
              <a:t> </a:t>
            </a:r>
            <a:endParaRPr lang="es-ES">
              <a:solidFill>
                <a:srgbClr val="33CCCC"/>
              </a:solidFill>
            </a:endParaRPr>
          </a:p>
        </p:txBody>
      </p:sp>
      <p:sp>
        <p:nvSpPr>
          <p:cNvPr id="6" name="CuadroTexto 37">
            <a:extLst>
              <a:ext uri="{FF2B5EF4-FFF2-40B4-BE49-F238E27FC236}">
                <a16:creationId xmlns:a16="http://schemas.microsoft.com/office/drawing/2014/main" id="{8CEDB476-B2CE-9E21-2EDD-5AC33A90B14B}"/>
              </a:ext>
            </a:extLst>
          </p:cNvPr>
          <p:cNvSpPr txBox="1"/>
          <p:nvPr/>
        </p:nvSpPr>
        <p:spPr>
          <a:xfrm>
            <a:off x="7654017" y="5218339"/>
            <a:ext cx="434748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200" b="0">
                <a:solidFill>
                  <a:srgbClr val="33CCC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https://www.ehu.eus/es/web/doktoregoa/tesis-doctoral/impresos</a:t>
            </a:r>
            <a:r>
              <a:rPr lang="en-US" sz="1200" b="0">
                <a:solidFill>
                  <a:srgbClr val="33CCCC"/>
                </a:solidFill>
              </a:rPr>
              <a:t> </a:t>
            </a:r>
            <a:endParaRPr lang="es-ES" sz="1200" b="0">
              <a:solidFill>
                <a:srgbClr val="33CCCC"/>
              </a:solidFill>
            </a:endParaRPr>
          </a:p>
        </p:txBody>
      </p:sp>
      <p:pic>
        <p:nvPicPr>
          <p:cNvPr id="7" name="Imagen 39" descr="Calendario&#10;&#10;El contenido generado por IA puede ser incorrecto.">
            <a:extLst>
              <a:ext uri="{FF2B5EF4-FFF2-40B4-BE49-F238E27FC236}">
                <a16:creationId xmlns:a16="http://schemas.microsoft.com/office/drawing/2014/main" id="{9BE3F8C8-DBD5-82C3-74C1-41C7655B9BC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74" y="1687608"/>
            <a:ext cx="3347359" cy="1292033"/>
          </a:xfrm>
          <a:prstGeom prst="rect">
            <a:avLst/>
          </a:prstGeom>
        </p:spPr>
      </p:pic>
      <p:pic>
        <p:nvPicPr>
          <p:cNvPr id="9" name="Imagen 41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3F6D225D-3C68-3F2E-ED20-4E7E3DD7C7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74" y="3210752"/>
            <a:ext cx="3374573" cy="1735975"/>
          </a:xfrm>
          <a:prstGeom prst="rect">
            <a:avLst/>
          </a:prstGeom>
        </p:spPr>
      </p:pic>
      <p:sp>
        <p:nvSpPr>
          <p:cNvPr id="11" name="CuadroTexto 42">
            <a:extLst>
              <a:ext uri="{FF2B5EF4-FFF2-40B4-BE49-F238E27FC236}">
                <a16:creationId xmlns:a16="http://schemas.microsoft.com/office/drawing/2014/main" id="{B9E0B6E1-4E8B-6CE7-236B-33BCD0907CB5}"/>
              </a:ext>
            </a:extLst>
          </p:cNvPr>
          <p:cNvSpPr txBox="1"/>
          <p:nvPr/>
        </p:nvSpPr>
        <p:spPr>
          <a:xfrm>
            <a:off x="4354285" y="5204732"/>
            <a:ext cx="349023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200" b="0">
                <a:solidFill>
                  <a:srgbClr val="33CCC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https://www.ehu.eus/eu/web/doktorego-eskola/</a:t>
            </a:r>
            <a:r>
              <a:rPr lang="en-US" sz="1200" b="0">
                <a:solidFill>
                  <a:srgbClr val="33CCCC"/>
                </a:solidFill>
              </a:rPr>
              <a:t> </a:t>
            </a:r>
          </a:p>
        </p:txBody>
      </p: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329CD10-03EF-D1B1-3862-BFB6F2C1BF9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550" y="1699294"/>
            <a:ext cx="3830973" cy="1634805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FA679586-F1E8-BD69-669F-AD3F8B48A62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550" y="3218793"/>
            <a:ext cx="3823984" cy="1713716"/>
          </a:xfrm>
          <a:prstGeom prst="rect">
            <a:avLst/>
          </a:prstGeom>
          <a:ln>
            <a:noFill/>
          </a:ln>
        </p:spPr>
      </p:pic>
      <p:pic>
        <p:nvPicPr>
          <p:cNvPr id="17" name="28 calendar and fomrs">
            <a:hlinkClick r:id="" action="ppaction://media"/>
            <a:extLst>
              <a:ext uri="{FF2B5EF4-FFF2-40B4-BE49-F238E27FC236}">
                <a16:creationId xmlns:a16="http://schemas.microsoft.com/office/drawing/2014/main" id="{461DF608-151F-AC75-2716-AFA6009D25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4089" y="588508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62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59DC452-9F37-D316-56E2-D9A1B000FD19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D3B8075-F30D-972C-6982-165563988DDF}"/>
              </a:ext>
            </a:extLst>
          </p:cNvPr>
          <p:cNvSpPr/>
          <p:nvPr/>
        </p:nvSpPr>
        <p:spPr>
          <a:xfrm>
            <a:off x="1614406" y="-6561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7" name="Título 4">
            <a:extLst>
              <a:ext uri="{FF2B5EF4-FFF2-40B4-BE49-F238E27FC236}">
                <a16:creationId xmlns:a16="http://schemas.microsoft.com/office/drawing/2014/main" id="{8EED755E-62DC-2D40-9257-4796553FB9A8}"/>
              </a:ext>
            </a:extLst>
          </p:cNvPr>
          <p:cNvSpPr txBox="1">
            <a:spLocks/>
          </p:cNvSpPr>
          <p:nvPr/>
        </p:nvSpPr>
        <p:spPr>
          <a:xfrm>
            <a:off x="1803334" y="111893"/>
            <a:ext cx="8147248" cy="78063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DOKe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(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Doktorego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Eskola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) </a:t>
            </a:r>
            <a:r>
              <a:rPr lang="es-ES" sz="20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br>
              <a:rPr lang="es-ES" sz="2000">
                <a:solidFill>
                  <a:schemeClr val="bg1"/>
                </a:solidFill>
                <a:latin typeface="EHUSerif"/>
              </a:rPr>
            </a:br>
            <a:r>
              <a:rPr lang="es-ES" sz="2000" err="1">
                <a:latin typeface="EHUSans"/>
              </a:rPr>
              <a:t>DOKe</a:t>
            </a:r>
            <a:r>
              <a:rPr lang="es-ES" sz="2000">
                <a:latin typeface="EHUSans"/>
              </a:rPr>
              <a:t> (la Escuela de Doctorado)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DOKe</a:t>
            </a:r>
            <a:r>
              <a:rPr lang="es-ES" sz="2000" b="0">
                <a:latin typeface="EHUSans"/>
              </a:rPr>
              <a:t> (</a:t>
            </a:r>
            <a:r>
              <a:rPr lang="es-ES" sz="2000" b="0" err="1">
                <a:latin typeface="EHUSans"/>
              </a:rPr>
              <a:t>the</a:t>
            </a:r>
            <a:r>
              <a:rPr lang="es-ES" sz="2000" b="0">
                <a:latin typeface="EHUSans"/>
              </a:rPr>
              <a:t> Doctoral </a:t>
            </a:r>
            <a:r>
              <a:rPr lang="es-ES" sz="2000" b="0" err="1">
                <a:latin typeface="EHUSans"/>
              </a:rPr>
              <a:t>School</a:t>
            </a:r>
            <a:r>
              <a:rPr lang="es-ES" sz="2000" b="0">
                <a:latin typeface="EHUSans"/>
              </a:rPr>
              <a:t>)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E68C0D8-9B05-A041-B2B5-05B52FE458C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152ED2B-C534-0546-91C6-3E60418C3363}"/>
              </a:ext>
            </a:extLst>
          </p:cNvPr>
          <p:cNvSpPr/>
          <p:nvPr/>
        </p:nvSpPr>
        <p:spPr>
          <a:xfrm>
            <a:off x="8171772" y="1798893"/>
            <a:ext cx="3304042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s-ES" sz="2000" u="none">
                <a:solidFill>
                  <a:srgbClr val="33CCCC"/>
                </a:solidFill>
                <a:latin typeface="EHU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https://www.ehu.eus/eu/web/doktorego-eskola/</a:t>
            </a:r>
            <a:r>
              <a:rPr lang="es-ES" sz="2000" u="none">
                <a:solidFill>
                  <a:srgbClr val="33CCCC"/>
                </a:solidFill>
                <a:latin typeface="EHUSans"/>
              </a:rPr>
              <a:t> </a:t>
            </a:r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5AD684A-2704-3B4A-93B8-DEB319F248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64038C91-32B2-3A3B-907D-E1A447ACD49E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B34EF78D-E37B-A6D9-3DCC-BCBBF2B144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028" y="1643276"/>
            <a:ext cx="6592203" cy="4318000"/>
          </a:xfrm>
          <a:prstGeom prst="rect">
            <a:avLst/>
          </a:prstGeom>
        </p:spPr>
      </p:pic>
      <p:pic>
        <p:nvPicPr>
          <p:cNvPr id="4" name="29 web doke all information">
            <a:hlinkClick r:id="" action="ppaction://media"/>
            <a:extLst>
              <a:ext uri="{FF2B5EF4-FFF2-40B4-BE49-F238E27FC236}">
                <a16:creationId xmlns:a16="http://schemas.microsoft.com/office/drawing/2014/main" id="{214D7969-613D-8707-A898-D2064DCAE6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5361" y="573443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51207"/>
      </p:ext>
    </p:extLst>
  </p:cSld>
  <p:clrMapOvr>
    <a:masterClrMapping/>
  </p:clrMapOvr>
  <p:transition spd="med" advTm="8422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072836-9eba-4490-b4e8-b6a0ad0ccac7">
      <Terms xmlns="http://schemas.microsoft.com/office/infopath/2007/PartnerControls"/>
    </lcf76f155ced4ddcb4097134ff3c332f>
    <TaxCatchAll xmlns="0b6c3ed6-2bb9-417a-a642-694f9f0ab7e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3AE2365DB354418944B7B5EFB3EDCB" ma:contentTypeVersion="13" ma:contentTypeDescription="Crear nuevo documento." ma:contentTypeScope="" ma:versionID="ff4a19835eea0a25e2c9c18dd17e3d46">
  <xsd:schema xmlns:xsd="http://www.w3.org/2001/XMLSchema" xmlns:xs="http://www.w3.org/2001/XMLSchema" xmlns:p="http://schemas.microsoft.com/office/2006/metadata/properties" xmlns:ns2="f2072836-9eba-4490-b4e8-b6a0ad0ccac7" xmlns:ns3="0b6c3ed6-2bb9-417a-a642-694f9f0ab7e1" targetNamespace="http://schemas.microsoft.com/office/2006/metadata/properties" ma:root="true" ma:fieldsID="bce745ed69cfae063586ffdaf55a935e" ns2:_="" ns3:_="">
    <xsd:import namespace="f2072836-9eba-4490-b4e8-b6a0ad0ccac7"/>
    <xsd:import namespace="0b6c3ed6-2bb9-417a-a642-694f9f0ab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72836-9eba-4490-b4e8-b6a0ad0cc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d04307a-8975-4cc6-89e8-356b3fc343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c3ed6-2bb9-417a-a642-694f9f0ab7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ff65c1-e142-4304-afed-f214a219d9ab}" ma:internalName="TaxCatchAll" ma:showField="CatchAllData" ma:web="0b6c3ed6-2bb9-417a-a642-694f9f0ab7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D7FCB5-00B9-4BFA-9D76-1926E7EFB4F5}">
  <ds:schemaRefs>
    <ds:schemaRef ds:uri="00959536-5d38-4ca1-813d-43f84385441f"/>
    <ds:schemaRef ds:uri="0b6c3ed6-2bb9-417a-a642-694f9f0ab7e1"/>
    <ds:schemaRef ds:uri="6dfc8cee-dd26-47b0-a3ed-d71f1aed02da"/>
    <ds:schemaRef ds:uri="f2072836-9eba-4490-b4e8-b6a0ad0cca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A3C5E4-B6D6-401B-A54D-24359EBFBB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72836-9eba-4490-b4e8-b6a0ad0ccac7"/>
    <ds:schemaRef ds:uri="0b6c3ed6-2bb9-417a-a642-694f9f0ab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3904DA-80CA-4D38-931A-7FB1675E90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350</Words>
  <Application>Microsoft Macintosh PowerPoint</Application>
  <PresentationFormat>Panorámica</PresentationFormat>
  <Paragraphs>86</Paragraphs>
  <Slides>7</Slides>
  <Notes>1</Notes>
  <HiddenSlides>0</HiddenSlides>
  <MMClips>7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Calibri</vt:lpstr>
      <vt:lpstr>EHUSans</vt:lpstr>
      <vt:lpstr>EHUSerif</vt:lpstr>
      <vt:lpstr>Liberation Sans</vt:lpstr>
      <vt:lpstr>Lohit Hindi</vt:lpstr>
      <vt:lpstr>Times New Roman</vt:lpstr>
      <vt:lpstr>WenQuanYi Zen Hei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UPV/EHUko doktoregaiei harrera</dc:title>
  <dc:creator>DOKe</dc:creator>
  <cp:lastModifiedBy>Aida Vallejo</cp:lastModifiedBy>
  <cp:revision>400</cp:revision>
  <cp:lastPrinted>2024-11-26T09:29:29Z</cp:lastPrinted>
  <dcterms:modified xsi:type="dcterms:W3CDTF">2025-11-28T11:00:23Z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0x0101004F3AE2365DB354418944B7B5EFB3EDCB</vt:lpwstr>
  </property>
  <property fmtid="{D5CDD505-2E9C-101B-9397-08002B2CF9AE}" pid="3" name="MediaServiceImageTags">
    <vt:lpwstr/>
  </property>
</Properties>
</file>