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19" r:id="rId5"/>
    <p:sldId id="545" r:id="rId6"/>
    <p:sldId id="555" r:id="rId7"/>
    <p:sldId id="483" r:id="rId8"/>
    <p:sldId id="484" r:id="rId9"/>
    <p:sldId id="517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2AB0B0"/>
    <a:srgbClr val="FF000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B4669-3CDA-F860-0081-339A46D485C0}" v="36" dt="2025-11-27T21:57:52.636"/>
    <p1510:client id="{38EF3573-9A7E-9F4D-DFFF-1FF8407B57A3}" v="52" dt="2025-11-27T16:30:24.487"/>
    <p1510:client id="{603E84D7-DE53-DEE3-E116-3D4EEEEEDB7E}" v="306" dt="2025-11-28T10:46:30.54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28/11/25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eu/web/doktorego-eskola/doktorego-eskolaren-arautegia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u/web/doktoregoa/araudia/upv-ehuren-araudia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www.ehu.eus/eu/web/doktoregoa/araudia/eusko-jaurlaritzaren-araudia" TargetMode="External"/><Relationship Id="rId11" Type="http://schemas.openxmlformats.org/officeDocument/2006/relationships/hyperlink" Target="https://www.ehu.eus/en/web/doktorego-eskola/doctorate/regulations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hyperlink" Target="https://www.ehu.eus/eu/web/doktoregoa/araudia/estatuko-araudia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hyperlink" Target="https://www.ehu.eus/eu/web/doktoregoa/araudia/upv-ehuren-araudia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es/web/doktorego-eskola/doke-c%C3%B3digo-de-buenas-pr%C3%A1cticas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s/web/doktorego-eskola/doke-reglamento-de-r%C3%A9gimen-interno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Edukiak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Contenidos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Contents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Gotzone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Barandika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Eva </a:t>
            </a:r>
            <a:r>
              <a:rPr lang="es-ES" sz="1000" u="none" spc="-1" err="1">
                <a:solidFill>
                  <a:srgbClr val="FFFFFF"/>
                </a:solidFill>
                <a:latin typeface="EHUSans"/>
                <a:ea typeface="Arial"/>
              </a:rPr>
              <a:t>Portíllo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 Pérez, Aida Vallejo </a:t>
            </a:r>
            <a:br>
              <a:rPr lang="es-ES" sz="2800" u="none"/>
            </a:b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Diseinu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grafikoa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Diseño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gráico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Graphic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design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Aida Vallejo</a:t>
            </a:r>
            <a:endParaRPr lang="es-ES" sz="1000" b="0" u="none" strike="noStrike" spc="-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89971" y="3979050"/>
            <a:ext cx="9516699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2" name="media01">
            <a:hlinkClick r:id="" action="ppaction://media"/>
            <a:extLst>
              <a:ext uri="{FF2B5EF4-FFF2-40B4-BE49-F238E27FC236}">
                <a16:creationId xmlns:a16="http://schemas.microsoft.com/office/drawing/2014/main" id="{D8C9582A-125C-8E36-EFFD-422656D12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6347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EHUSans"/>
                <a:cs typeface="Times New Roman"/>
              </a:rPr>
              <a:t>Thesis defence</a:t>
            </a:r>
            <a:endParaRPr lang="es-ES" dirty="0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2 contents">
            <a:hlinkClick r:id="" action="ppaction://media"/>
            <a:extLst>
              <a:ext uri="{FF2B5EF4-FFF2-40B4-BE49-F238E27FC236}">
                <a16:creationId xmlns:a16="http://schemas.microsoft.com/office/drawing/2014/main" id="{0D05DB82-850D-59EA-F057-0FAD5FC87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375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AC0E3-74F3-75A2-0499-FE0A2CC09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5443453-766C-E50E-3484-A876C1D517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F55152A-2407-3B23-9AD4-01CB0C833C73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D7FA471-1A42-22B2-6946-526EBC059D0F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3DFF556-1E23-6392-C315-746709ECCB76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2DE46BD-8138-2C96-9C1A-50DC091119AE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231DE20-FA7B-5F6E-B139-7DF3BCA3F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630D4B9C-CE6E-83F5-5B48-452D6827DF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66" y="3769974"/>
            <a:ext cx="6801706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5D3FD672-4064-ED2F-4E4E-2398957B32FE}"/>
              </a:ext>
            </a:extLst>
          </p:cNvPr>
          <p:cNvSpPr txBox="1">
            <a:spLocks/>
          </p:cNvSpPr>
          <p:nvPr/>
        </p:nvSpPr>
        <p:spPr>
          <a:xfrm>
            <a:off x="1378873" y="5276309"/>
            <a:ext cx="4697293" cy="59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EHUSans"/>
                <a:cs typeface="Times New Roman"/>
              </a:rPr>
              <a:t>Regulations</a:t>
            </a:r>
            <a:endParaRPr lang="es-ES" sz="5000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51526CE9-0700-9F22-D0AA-0409372E84EA}"/>
              </a:ext>
            </a:extLst>
          </p:cNvPr>
          <p:cNvSpPr txBox="1">
            <a:spLocks/>
          </p:cNvSpPr>
          <p:nvPr/>
        </p:nvSpPr>
        <p:spPr>
          <a:xfrm>
            <a:off x="1371514" y="4755504"/>
            <a:ext cx="9064925" cy="5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Normativas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869CB1FE-269E-7D58-4659-D1CF5E8F6512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5237573" cy="600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Araudiak</a:t>
            </a:r>
            <a:endParaRPr lang="en-GB" sz="5000">
              <a:latin typeface="EHUSerif"/>
              <a:cs typeface="Times New Roman"/>
            </a:endParaRPr>
          </a:p>
        </p:txBody>
      </p:sp>
      <p:pic>
        <p:nvPicPr>
          <p:cNvPr id="3" name="30 intro regulations">
            <a:hlinkClick r:id="" action="ppaction://media"/>
            <a:extLst>
              <a:ext uri="{FF2B5EF4-FFF2-40B4-BE49-F238E27FC236}">
                <a16:creationId xmlns:a16="http://schemas.microsoft.com/office/drawing/2014/main" id="{E370205A-51A2-2F1B-2E60-FA31A23346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875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6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8E6BBEE-A2DA-08F2-BAE0-CE6F1989A996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CAB2C5C-A502-2219-AC88-3D0D06BF6B12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042555" y="1646308"/>
            <a:ext cx="6912768" cy="46166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s-ES" sz="1400" b="0" u="none" dirty="0">
                <a:solidFill>
                  <a:schemeClr val="tx1"/>
                </a:solidFill>
                <a:latin typeface="EHUSans"/>
              </a:rPr>
              <a:t>1</a:t>
            </a:r>
            <a:r>
              <a:rPr lang="es-ES" sz="1400" u="none" dirty="0">
                <a:solidFill>
                  <a:schemeClr val="tx1"/>
                </a:solidFill>
                <a:latin typeface="EHUSans"/>
              </a:rPr>
              <a:t>.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Estatuko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araudia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>
                <a:solidFill>
                  <a:schemeClr val="tx1"/>
                </a:solidFill>
                <a:latin typeface="EHUSans"/>
              </a:rPr>
              <a:t>. Normativa Estatal </a:t>
            </a:r>
            <a:r>
              <a:rPr lang="es-ES" sz="1400" b="0" u="none" dirty="0">
                <a:solidFill>
                  <a:schemeClr val="tx1"/>
                </a:solidFill>
                <a:latin typeface="EHUSans"/>
              </a:rPr>
              <a:t>. </a:t>
            </a:r>
            <a:r>
              <a:rPr lang="en-US" sz="1400" b="0" u="none" dirty="0">
                <a:solidFill>
                  <a:schemeClr val="tx1"/>
                </a:solidFill>
                <a:latin typeface="EHUSans"/>
              </a:rPr>
              <a:t>State regulations:</a:t>
            </a:r>
          </a:p>
          <a:p>
            <a:pPr algn="l"/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    99/2011ED</a:t>
            </a:r>
            <a:r>
              <a:rPr lang="es-ES" sz="1400" b="0" u="none" dirty="0">
                <a:solidFill>
                  <a:schemeClr val="tx1"/>
                </a:solidFill>
                <a:latin typeface="EHUSans"/>
              </a:rPr>
              <a:t> </a:t>
            </a:r>
            <a:r>
              <a:rPr lang="es-ES" sz="1400" u="none" dirty="0">
                <a:solidFill>
                  <a:schemeClr val="tx1"/>
                </a:solidFill>
                <a:latin typeface="EHUSans"/>
              </a:rPr>
              <a:t>RD99/2011</a:t>
            </a:r>
            <a:r>
              <a:rPr lang="es-ES" sz="1400" b="0" u="none" dirty="0">
                <a:solidFill>
                  <a:schemeClr val="tx1"/>
                </a:solidFill>
                <a:latin typeface="EHUSans"/>
              </a:rPr>
              <a:t> </a:t>
            </a:r>
            <a:r>
              <a:rPr lang="en-US" sz="1400" b="0" u="none" dirty="0">
                <a:solidFill>
                  <a:schemeClr val="tx1"/>
                </a:solidFill>
                <a:latin typeface="EHUSans"/>
              </a:rPr>
              <a:t>RD99/2011</a:t>
            </a:r>
          </a:p>
          <a:p>
            <a:pPr algn="l"/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400" b="0" u="none" dirty="0">
                <a:solidFill>
                  <a:schemeClr val="tx1"/>
                </a:solidFill>
                <a:latin typeface="EHUSans"/>
              </a:rPr>
              <a:t>2</a:t>
            </a:r>
            <a:r>
              <a:rPr lang="es-ES" sz="1400" u="none" dirty="0">
                <a:solidFill>
                  <a:schemeClr val="tx1"/>
                </a:solidFill>
                <a:latin typeface="EHUSans"/>
              </a:rPr>
              <a:t>.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Eusko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Jaurlaritzaren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araudia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>
                <a:solidFill>
                  <a:schemeClr val="tx1"/>
                </a:solidFill>
                <a:latin typeface="EHUSans"/>
              </a:rPr>
              <a:t>. Normativa del Gobierno Vasco .</a:t>
            </a:r>
            <a:br>
              <a:rPr lang="es-ES" sz="1400" b="0" u="none" dirty="0">
                <a:latin typeface="EHUSans" panose="02000503050000020004" pitchFamily="50"/>
              </a:rPr>
            </a:br>
            <a:r>
              <a:rPr lang="en-US" sz="1400" b="0" u="none" dirty="0">
                <a:solidFill>
                  <a:schemeClr val="tx1"/>
                </a:solidFill>
                <a:latin typeface="EHUSans"/>
              </a:rPr>
              <a:t>Basque Government regulations</a:t>
            </a:r>
          </a:p>
          <a:p>
            <a:pPr algn="l"/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400" b="0" u="none" dirty="0">
                <a:solidFill>
                  <a:schemeClr val="tx1"/>
                </a:solidFill>
                <a:latin typeface="EHUSans"/>
              </a:rPr>
              <a:t>3.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EHUko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araudia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>
                <a:solidFill>
                  <a:schemeClr val="tx1"/>
                </a:solidFill>
                <a:latin typeface="EHUSans"/>
              </a:rPr>
              <a:t>. Normativa EHU . </a:t>
            </a:r>
            <a:r>
              <a:rPr lang="en-US" sz="1400" b="0" u="none" dirty="0">
                <a:solidFill>
                  <a:schemeClr val="tx1"/>
                </a:solidFill>
                <a:latin typeface="EHUSans"/>
              </a:rPr>
              <a:t>EHU regulations:</a:t>
            </a:r>
          </a:p>
          <a:p>
            <a:pPr algn="l"/>
            <a:endParaRPr lang="en-US" sz="14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UPV/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EHUko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Doktorego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Ikasketa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Ofizialen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Gestiorako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Arautegia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2024ko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apirilaren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25ekoa</a:t>
            </a:r>
            <a:br>
              <a:rPr lang="en-US" sz="1400" u="none" dirty="0">
                <a:latin typeface="EHUSerif" panose="02000503050000020004" pitchFamily="2" charset="0"/>
              </a:rPr>
            </a:br>
            <a:r>
              <a:rPr lang="es-ES" sz="1400" u="none" dirty="0">
                <a:solidFill>
                  <a:schemeClr val="tx1"/>
                </a:solidFill>
                <a:latin typeface="EHUSans"/>
              </a:rPr>
              <a:t>Reglamento de Gestión de las Enseñanzas Oficiales de Doctorado de la UPV/EHU de 25 de abril de 2024</a:t>
            </a:r>
            <a:br>
              <a:rPr lang="es-ES" sz="1400" b="0" u="none" dirty="0">
                <a:latin typeface="EHUSans" panose="02000503050000020004" pitchFamily="50"/>
              </a:rPr>
            </a:br>
            <a:r>
              <a:rPr lang="en-US" sz="1400" b="0" u="none" dirty="0">
                <a:solidFill>
                  <a:schemeClr val="tx1"/>
                </a:solidFill>
                <a:latin typeface="EHUSans"/>
              </a:rPr>
              <a:t>Regulations for Managing Official Doctoral Studies at the University of The Basque Country of 25 April 2024</a:t>
            </a:r>
            <a:br>
              <a:rPr lang="en-US" sz="1400" b="0" u="none" dirty="0">
                <a:latin typeface="EHUSans" panose="02000503050000020004" pitchFamily="50"/>
              </a:rPr>
            </a:br>
            <a:endParaRPr lang="en-US" sz="14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UPV/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EHUko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Doktorego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Eskolen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Oinarrizko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n-U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Arautegia</a:t>
            </a:r>
            <a:r>
              <a:rPr lang="en-U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. </a:t>
            </a:r>
            <a:br>
              <a:rPr lang="en-US" sz="1400" u="none" dirty="0">
                <a:latin typeface="EHUSans" panose="02000503050000020004" pitchFamily="50"/>
              </a:rPr>
            </a:br>
            <a:r>
              <a:rPr lang="es-ES" sz="1400" u="none" dirty="0">
                <a:solidFill>
                  <a:schemeClr val="tx1"/>
                </a:solidFill>
                <a:latin typeface="EHUSans"/>
              </a:rPr>
              <a:t>Reglamento de la Escuela de Doctorado de la UPV/EHU.</a:t>
            </a:r>
            <a:br>
              <a:rPr lang="es-ES" sz="1400" b="0" u="none" dirty="0">
                <a:latin typeface="EHUSans" panose="02000503050000020004" pitchFamily="50"/>
              </a:rPr>
            </a:br>
            <a:r>
              <a:rPr lang="en-US" sz="1400" b="0" u="none" dirty="0">
                <a:solidFill>
                  <a:schemeClr val="tx1"/>
                </a:solidFill>
                <a:latin typeface="EHUSans"/>
              </a:rPr>
              <a:t>Regulations of the University of the Basque Country Doctoral School.</a:t>
            </a:r>
          </a:p>
          <a:p>
            <a:pPr algn="l"/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  <a:p>
            <a:pPr algn="l"/>
            <a:r>
              <a:rPr lang="es-ES" sz="1400" b="0" u="none" dirty="0">
                <a:solidFill>
                  <a:schemeClr val="tx1"/>
                </a:solidFill>
                <a:latin typeface="EHUSans"/>
              </a:rPr>
              <a:t>4.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Kontseilu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iraunkorraren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erabakiak</a:t>
            </a:r>
            <a:r>
              <a:rPr lang="es-ES" sz="1400" u="none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400" u="none" dirty="0">
                <a:solidFill>
                  <a:schemeClr val="tx1"/>
                </a:solidFill>
                <a:latin typeface="EHUSans"/>
              </a:rPr>
              <a:t>. Acuerdos del Consejo Permanente </a:t>
            </a:r>
            <a:r>
              <a:rPr lang="es-ES" sz="1400" b="0" u="none" dirty="0">
                <a:solidFill>
                  <a:schemeClr val="tx1"/>
                </a:solidFill>
                <a:latin typeface="EHUSans"/>
              </a:rPr>
              <a:t>. </a:t>
            </a:r>
            <a:r>
              <a:rPr lang="en-US" sz="1400" b="0" u="none" dirty="0">
                <a:solidFill>
                  <a:schemeClr val="tx1"/>
                </a:solidFill>
                <a:latin typeface="EHUSans"/>
              </a:rPr>
              <a:t>Permanent Council Agreements</a:t>
            </a:r>
          </a:p>
        </p:txBody>
      </p:sp>
      <p:sp>
        <p:nvSpPr>
          <p:cNvPr id="16" name="Título 4">
            <a:extLst>
              <a:ext uri="{FF2B5EF4-FFF2-40B4-BE49-F238E27FC236}">
                <a16:creationId xmlns:a16="http://schemas.microsoft.com/office/drawing/2014/main" id="{04B8546A-2560-6D4F-97E7-D7B9A35A00C3}"/>
              </a:ext>
            </a:extLst>
          </p:cNvPr>
          <p:cNvSpPr txBox="1">
            <a:spLocks/>
          </p:cNvSpPr>
          <p:nvPr/>
        </p:nvSpPr>
        <p:spPr>
          <a:xfrm>
            <a:off x="1841129" y="294862"/>
            <a:ext cx="7090888" cy="6588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400">
                <a:solidFill>
                  <a:schemeClr val="bg1"/>
                </a:solidFill>
                <a:latin typeface="EHUSerif" panose="02000503050000020004" pitchFamily="2" charset="0"/>
              </a:rPr>
              <a:t>ARAUDIAK  .</a:t>
            </a:r>
            <a:r>
              <a:rPr lang="es-ES" sz="2400">
                <a:latin typeface="EHUSerif" panose="02000503050000020004" pitchFamily="2" charset="0"/>
              </a:rPr>
              <a:t>  </a:t>
            </a:r>
            <a:r>
              <a:rPr lang="es-ES" sz="2400">
                <a:latin typeface="EHUSans" panose="02000503050000020004" pitchFamily="2" charset="0"/>
              </a:rPr>
              <a:t>NORMATIVAS  </a:t>
            </a:r>
            <a:r>
              <a:rPr lang="es-ES" sz="2400" b="0">
                <a:latin typeface="EHUSans" panose="02000503050000020004" pitchFamily="2" charset="0"/>
              </a:rPr>
              <a:t>.  REGULATIONS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C6F36A9-A3E8-7645-8296-5B86DB5036B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7" name="Elipse 11">
            <a:extLst>
              <a:ext uri="{FF2B5EF4-FFF2-40B4-BE49-F238E27FC236}">
                <a16:creationId xmlns:a16="http://schemas.microsoft.com/office/drawing/2014/main" id="{1D7829BD-B427-DB46-878A-101515879F75}"/>
              </a:ext>
            </a:extLst>
          </p:cNvPr>
          <p:cNvSpPr/>
          <p:nvPr/>
        </p:nvSpPr>
        <p:spPr>
          <a:xfrm>
            <a:off x="2694360" y="2500644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Elipse 17">
            <a:extLst>
              <a:ext uri="{FF2B5EF4-FFF2-40B4-BE49-F238E27FC236}">
                <a16:creationId xmlns:a16="http://schemas.microsoft.com/office/drawing/2014/main" id="{534A4731-9186-9246-8C61-6420A4F4DB37}"/>
              </a:ext>
            </a:extLst>
          </p:cNvPr>
          <p:cNvSpPr/>
          <p:nvPr/>
        </p:nvSpPr>
        <p:spPr>
          <a:xfrm>
            <a:off x="2761320" y="5865924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Elipse 18">
            <a:extLst>
              <a:ext uri="{FF2B5EF4-FFF2-40B4-BE49-F238E27FC236}">
                <a16:creationId xmlns:a16="http://schemas.microsoft.com/office/drawing/2014/main" id="{51238CB5-B070-EA4E-B0E0-B465E309B16D}"/>
              </a:ext>
            </a:extLst>
          </p:cNvPr>
          <p:cNvSpPr/>
          <p:nvPr/>
        </p:nvSpPr>
        <p:spPr>
          <a:xfrm>
            <a:off x="2704080" y="3183204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Elipse 2">
            <a:extLst>
              <a:ext uri="{FF2B5EF4-FFF2-40B4-BE49-F238E27FC236}">
                <a16:creationId xmlns:a16="http://schemas.microsoft.com/office/drawing/2014/main" id="{DC22C15C-EB80-E844-B0AC-576AA17EA879}"/>
              </a:ext>
            </a:extLst>
          </p:cNvPr>
          <p:cNvSpPr/>
          <p:nvPr/>
        </p:nvSpPr>
        <p:spPr>
          <a:xfrm>
            <a:off x="2711640" y="1847244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Gráfico 16">
            <a:hlinkClick r:id="rId4"/>
            <a:extLst>
              <a:ext uri="{FF2B5EF4-FFF2-40B4-BE49-F238E27FC236}">
                <a16:creationId xmlns:a16="http://schemas.microsoft.com/office/drawing/2014/main" id="{8F8F6943-2754-6842-950F-568BDFBE3078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402400" y="1793244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12" name="Gráfico 21">
            <a:hlinkClick r:id="rId6"/>
            <a:extLst>
              <a:ext uri="{FF2B5EF4-FFF2-40B4-BE49-F238E27FC236}">
                <a16:creationId xmlns:a16="http://schemas.microsoft.com/office/drawing/2014/main" id="{609C3D89-D0FD-A447-A7B1-A914ECBBC165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383680" y="2458164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17" name="Gráfico 22">
            <a:hlinkClick r:id="rId7"/>
            <a:extLst>
              <a:ext uri="{FF2B5EF4-FFF2-40B4-BE49-F238E27FC236}">
                <a16:creationId xmlns:a16="http://schemas.microsoft.com/office/drawing/2014/main" id="{EBFFAD68-FC4F-4342-AAF1-AAAA965DAD9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383680" y="3122724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18" name="Gráfico 23">
            <a:hlinkClick r:id="rId8"/>
            <a:extLst>
              <a:ext uri="{FF2B5EF4-FFF2-40B4-BE49-F238E27FC236}">
                <a16:creationId xmlns:a16="http://schemas.microsoft.com/office/drawing/2014/main" id="{58398E79-5C26-7440-AE4D-C07B88410130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5400000">
            <a:off x="2435160" y="5777004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4878D72-9C75-0A72-7D74-32D2D89009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94EDA77F-8BBF-E37A-1258-F4C4FAEB4B50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31 regulations">
            <a:hlinkClick r:id="" action="ppaction://media"/>
            <a:extLst>
              <a:ext uri="{FF2B5EF4-FFF2-40B4-BE49-F238E27FC236}">
                <a16:creationId xmlns:a16="http://schemas.microsoft.com/office/drawing/2014/main" id="{3364B3A0-B725-6F16-CDDD-289B267B1C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5361" y="5748679"/>
            <a:ext cx="730250" cy="730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5E588F-84A2-05F1-A687-838C5AF04A81}"/>
              </a:ext>
            </a:extLst>
          </p:cNvPr>
          <p:cNvSpPr txBox="1"/>
          <p:nvPr/>
        </p:nvSpPr>
        <p:spPr>
          <a:xfrm>
            <a:off x="793750" y="1143000"/>
            <a:ext cx="609600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0" u="none" dirty="0">
                <a:solidFill>
                  <a:srgbClr val="33CCCC"/>
                </a:solidFill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https://www.ehu.eus/en/web/doktorego-eskola/doctorate/regulations</a:t>
            </a:r>
            <a:r>
              <a:rPr lang="en-US" sz="1200" b="0" u="none" dirty="0">
                <a:solidFill>
                  <a:srgbClr val="33CCCC"/>
                </a:solidFill>
                <a:ea typeface="+mn-lt"/>
                <a:cs typeface="+mn-lt"/>
              </a:rPr>
              <a:t> </a:t>
            </a:r>
            <a:endParaRPr lang="en-US">
              <a:solidFill>
                <a:srgbClr val="33CCCC"/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074100"/>
      </p:ext>
    </p:extLst>
  </p:cSld>
  <p:clrMapOvr>
    <a:masterClrMapping/>
  </p:clrMapOvr>
  <p:transition spd="med" advTm="3725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641E89F-806B-A50C-18BA-3C8097810DFA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1EEF2EF-7871-0AC5-63E8-A35AF7DD1A44}"/>
              </a:ext>
            </a:extLst>
          </p:cNvPr>
          <p:cNvSpPr/>
          <p:nvPr/>
        </p:nvSpPr>
        <p:spPr>
          <a:xfrm>
            <a:off x="1614406" y="-6561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2279576" y="3711987"/>
            <a:ext cx="7200800" cy="504056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877535" y="2596207"/>
            <a:ext cx="1818866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Lehen</a:t>
            </a:r>
            <a:r>
              <a:rPr lang="en-U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matrikula</a:t>
            </a:r>
            <a:endParaRPr lang="en-U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pPr algn="l"/>
            <a:r>
              <a:rPr lang="en-US" sz="1400" u="none">
                <a:solidFill>
                  <a:schemeClr val="tx1"/>
                </a:solidFill>
                <a:latin typeface="EHUSans" panose="02000503050000020004" pitchFamily="50"/>
              </a:rPr>
              <a:t>Primera </a:t>
            </a:r>
            <a:r>
              <a:rPr lang="en-US" sz="1400" u="none" err="1">
                <a:solidFill>
                  <a:schemeClr val="tx1"/>
                </a:solidFill>
                <a:latin typeface="EHUSans" panose="02000503050000020004" pitchFamily="50"/>
              </a:rPr>
              <a:t>matrícula</a:t>
            </a:r>
            <a:br>
              <a:rPr lang="en-US" sz="140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n-US" sz="1400" b="0" u="none">
                <a:solidFill>
                  <a:schemeClr val="tx1"/>
                </a:solidFill>
                <a:latin typeface="EHUSans" panose="02000503050000020004" pitchFamily="50"/>
              </a:rPr>
              <a:t>First enrolment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893428" y="1898837"/>
            <a:ext cx="3066669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2019ko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abenduaren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12ko 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Doktorego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Ikasketen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Gestiorako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Arautegia</a:t>
            </a:r>
            <a:br>
              <a:rPr lang="en-US" sz="120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Normativa de Gestión de las Enseñanzas de Doctorado de 12 de diciembre 2019</a:t>
            </a:r>
            <a:b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December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2019 </a:t>
            </a:r>
            <a:r>
              <a:rPr lang="en-US" sz="1200" b="0" u="none">
                <a:solidFill>
                  <a:schemeClr val="tx1"/>
                </a:solidFill>
                <a:latin typeface="EHUSans" panose="02000503050000020004" pitchFamily="50"/>
              </a:rPr>
              <a:t>Regulations Governing The Management of Doctoral Studies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EF8C3BE-FA23-F646-96D1-B8527D4E3C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17" name="Título 4">
            <a:extLst>
              <a:ext uri="{FF2B5EF4-FFF2-40B4-BE49-F238E27FC236}">
                <a16:creationId xmlns:a16="http://schemas.microsoft.com/office/drawing/2014/main" id="{95294219-F574-F049-80CF-8A0D3DD22ED6}"/>
              </a:ext>
            </a:extLst>
          </p:cNvPr>
          <p:cNvSpPr txBox="1">
            <a:spLocks/>
          </p:cNvSpPr>
          <p:nvPr/>
        </p:nvSpPr>
        <p:spPr>
          <a:xfrm>
            <a:off x="1731225" y="294862"/>
            <a:ext cx="7090888" cy="6588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400">
                <a:solidFill>
                  <a:schemeClr val="bg1"/>
                </a:solidFill>
                <a:latin typeface="EHUSerif" panose="02000503050000020004" pitchFamily="2" charset="0"/>
              </a:rPr>
              <a:t>ARAUDIAK  . </a:t>
            </a:r>
            <a:r>
              <a:rPr lang="es-ES" sz="2400">
                <a:latin typeface="EHUSerif" panose="02000503050000020004" pitchFamily="2" charset="0"/>
              </a:rPr>
              <a:t> </a:t>
            </a:r>
            <a:r>
              <a:rPr lang="es-ES" sz="2400">
                <a:latin typeface="EHUSans" panose="02000503050000020004" pitchFamily="2" charset="0"/>
              </a:rPr>
              <a:t>NORMATIVAS  </a:t>
            </a:r>
            <a:r>
              <a:rPr lang="es-ES" sz="2400" b="0">
                <a:latin typeface="EHUSans" panose="02000503050000020004" pitchFamily="2" charset="0"/>
              </a:rPr>
              <a:t>.  REGULATIONS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515C9B6-22B3-1148-AA63-70F1C3D2F892}"/>
              </a:ext>
            </a:extLst>
          </p:cNvPr>
          <p:cNvSpPr txBox="1"/>
          <p:nvPr/>
        </p:nvSpPr>
        <p:spPr>
          <a:xfrm>
            <a:off x="7248128" y="2241027"/>
            <a:ext cx="262026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ikasturtea</a:t>
            </a:r>
            <a:r>
              <a:rPr lang="en-US" sz="1200" u="none">
                <a:solidFill>
                  <a:schemeClr val="tx1"/>
                </a:solidFill>
                <a:latin typeface="EHUSans" panose="02000503050000020004" pitchFamily="50"/>
              </a:rPr>
              <a:t> . </a:t>
            </a:r>
            <a:r>
              <a:rPr lang="en-US" sz="1200" u="none" err="1">
                <a:solidFill>
                  <a:schemeClr val="tx1"/>
                </a:solidFill>
                <a:latin typeface="EHUSans" panose="02000503050000020004" pitchFamily="50"/>
              </a:rPr>
              <a:t>curso</a:t>
            </a:r>
            <a:r>
              <a:rPr lang="en-US" sz="1200" u="none">
                <a:solidFill>
                  <a:schemeClr val="tx1"/>
                </a:solidFill>
                <a:latin typeface="EHUSans" panose="02000503050000020004" pitchFamily="50"/>
              </a:rPr>
              <a:t> . </a:t>
            </a:r>
            <a:r>
              <a:rPr lang="en-US" sz="1200" b="0" u="none">
                <a:solidFill>
                  <a:schemeClr val="tx1"/>
                </a:solidFill>
                <a:latin typeface="EHUSans" panose="02000503050000020004" pitchFamily="50"/>
              </a:rPr>
              <a:t>academic year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911CFDB-9680-E340-9F92-37E41AD7D740}"/>
              </a:ext>
            </a:extLst>
          </p:cNvPr>
          <p:cNvSpPr/>
          <p:nvPr/>
        </p:nvSpPr>
        <p:spPr>
          <a:xfrm>
            <a:off x="7193582" y="1572442"/>
            <a:ext cx="27815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u="none">
                <a:solidFill>
                  <a:schemeClr val="tx1"/>
                </a:solidFill>
                <a:latin typeface="EHUSans" panose="02000503050000020004" pitchFamily="50"/>
              </a:rPr>
              <a:t>2024/25</a:t>
            </a:r>
            <a:endParaRPr lang="es-ES" sz="50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F9F2B126-C6E2-B249-A81C-16AE39526D48}"/>
              </a:ext>
            </a:extLst>
          </p:cNvPr>
          <p:cNvSpPr/>
          <p:nvPr/>
        </p:nvSpPr>
        <p:spPr>
          <a:xfrm>
            <a:off x="7248128" y="2634189"/>
            <a:ext cx="5741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u="none">
                <a:solidFill>
                  <a:schemeClr val="tx1"/>
                </a:solidFill>
                <a:latin typeface="EHUSans" panose="02000503050000020004" pitchFamily="50"/>
              </a:rPr>
              <a:t>1</a:t>
            </a:r>
            <a:endParaRPr lang="es-ES" sz="5000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3C3D8467-756E-704D-94BE-44D3B9F2AE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094" y="1877341"/>
            <a:ext cx="833134" cy="833134"/>
          </a:xfrm>
          <a:prstGeom prst="rect">
            <a:avLst/>
          </a:prstGeom>
        </p:spPr>
      </p:pic>
      <p:sp>
        <p:nvSpPr>
          <p:cNvPr id="28" name="Flecha derecha 27">
            <a:extLst>
              <a:ext uri="{FF2B5EF4-FFF2-40B4-BE49-F238E27FC236}">
                <a16:creationId xmlns:a16="http://schemas.microsoft.com/office/drawing/2014/main" id="{4D3D22A1-DE57-0245-BD58-6D1AA376597B}"/>
              </a:ext>
            </a:extLst>
          </p:cNvPr>
          <p:cNvSpPr/>
          <p:nvPr/>
        </p:nvSpPr>
        <p:spPr>
          <a:xfrm rot="5400000">
            <a:off x="4437552" y="3437697"/>
            <a:ext cx="550557" cy="3539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9" name="Flecha derecha 28">
            <a:extLst>
              <a:ext uri="{FF2B5EF4-FFF2-40B4-BE49-F238E27FC236}">
                <a16:creationId xmlns:a16="http://schemas.microsoft.com/office/drawing/2014/main" id="{AD62758B-1A66-FD44-BB72-BA4F30F4D398}"/>
              </a:ext>
            </a:extLst>
          </p:cNvPr>
          <p:cNvSpPr/>
          <p:nvPr/>
        </p:nvSpPr>
        <p:spPr>
          <a:xfrm rot="16200000">
            <a:off x="8652685" y="4126988"/>
            <a:ext cx="550557" cy="3539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247FB071-D055-0C47-B266-27CEBC0C0B17}"/>
              </a:ext>
            </a:extLst>
          </p:cNvPr>
          <p:cNvCxnSpPr/>
          <p:nvPr/>
        </p:nvCxnSpPr>
        <p:spPr>
          <a:xfrm>
            <a:off x="8400256" y="3346839"/>
            <a:ext cx="11968" cy="7129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856EB33-585A-B144-A00A-396E0197D342}"/>
              </a:ext>
            </a:extLst>
          </p:cNvPr>
          <p:cNvSpPr/>
          <p:nvPr/>
        </p:nvSpPr>
        <p:spPr>
          <a:xfrm>
            <a:off x="5237657" y="4499732"/>
            <a:ext cx="4270667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UPV/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EHUko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Doktorego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Ikasketa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Ofizialen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Gestiorako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Arautegia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2024ko </a:t>
            </a:r>
            <a:r>
              <a:rPr lang="en-US" sz="12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apirilaren</a:t>
            </a:r>
            <a:r>
              <a:rPr lang="en-US" sz="12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 25ekoa</a:t>
            </a:r>
            <a:br>
              <a:rPr lang="en-US" sz="120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s-ES" sz="1200" u="none">
                <a:solidFill>
                  <a:schemeClr val="tx1"/>
                </a:solidFill>
                <a:latin typeface="EHUSans" panose="02000503050000020004" pitchFamily="50"/>
              </a:rPr>
              <a:t>Reglamento de Gestión de las Enseñanzas Oficiales de Doctorado de la UPV/EHU de 25 de abril de 2024</a:t>
            </a:r>
            <a:b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</a:b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Regulations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for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Managing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Official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Doctoral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Studies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at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the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University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of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The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Basque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Country of 25 </a:t>
            </a:r>
            <a:r>
              <a:rPr lang="es-ES" sz="1200" b="0" u="none" err="1">
                <a:solidFill>
                  <a:schemeClr val="tx1"/>
                </a:solidFill>
                <a:latin typeface="EHUSans" panose="02000503050000020004" pitchFamily="50"/>
              </a:rPr>
              <a:t>April</a:t>
            </a:r>
            <a:r>
              <a:rPr lang="es-ES" sz="1200" b="0" u="none">
                <a:solidFill>
                  <a:schemeClr val="tx1"/>
                </a:solidFill>
                <a:latin typeface="EHUSans" panose="02000503050000020004" pitchFamily="50"/>
              </a:rPr>
              <a:t> 2024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C893E102-D5A9-7246-B37C-3B7F45A460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8215" y="4496880"/>
            <a:ext cx="833134" cy="833134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38BE42AE-C383-804C-B1EA-FCD83B37CAC0}"/>
              </a:ext>
            </a:extLst>
          </p:cNvPr>
          <p:cNvSpPr/>
          <p:nvPr/>
        </p:nvSpPr>
        <p:spPr>
          <a:xfrm>
            <a:off x="2481196" y="2698006"/>
            <a:ext cx="8066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none">
                <a:solidFill>
                  <a:schemeClr val="tx1"/>
                </a:solidFill>
                <a:latin typeface="EHUSans" panose="02000503050000020004" pitchFamily="50"/>
              </a:rPr>
              <a:t>2019</a:t>
            </a:r>
            <a:endParaRPr lang="es-ES" sz="200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CFF43E23-B144-844B-9E2D-611173D6638B}"/>
              </a:ext>
            </a:extLst>
          </p:cNvPr>
          <p:cNvSpPr/>
          <p:nvPr/>
        </p:nvSpPr>
        <p:spPr>
          <a:xfrm>
            <a:off x="3883409" y="5296712"/>
            <a:ext cx="806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none">
                <a:solidFill>
                  <a:schemeClr val="tx1"/>
                </a:solidFill>
                <a:latin typeface="EHUSans" panose="02000503050000020004" pitchFamily="50"/>
              </a:rPr>
              <a:t>2024</a:t>
            </a:r>
            <a:endParaRPr lang="es-ES" sz="2000"/>
          </a:p>
        </p:txBody>
      </p:sp>
      <p:sp>
        <p:nvSpPr>
          <p:cNvPr id="20" name="Elipse 22">
            <a:extLst>
              <a:ext uri="{FF2B5EF4-FFF2-40B4-BE49-F238E27FC236}">
                <a16:creationId xmlns:a16="http://schemas.microsoft.com/office/drawing/2014/main" id="{52CB10B1-5BF2-344E-BBBF-84165340ACB2}"/>
              </a:ext>
            </a:extLst>
          </p:cNvPr>
          <p:cNvSpPr/>
          <p:nvPr/>
        </p:nvSpPr>
        <p:spPr>
          <a:xfrm>
            <a:off x="3221156" y="2465278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Elipse 23">
            <a:extLst>
              <a:ext uri="{FF2B5EF4-FFF2-40B4-BE49-F238E27FC236}">
                <a16:creationId xmlns:a16="http://schemas.microsoft.com/office/drawing/2014/main" id="{F0D81B86-B0DD-AF4B-BCD1-232BE5C71117}"/>
              </a:ext>
            </a:extLst>
          </p:cNvPr>
          <p:cNvSpPr/>
          <p:nvPr/>
        </p:nvSpPr>
        <p:spPr>
          <a:xfrm>
            <a:off x="4616933" y="5069498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" name="Gráfico 36">
            <a:hlinkClick r:id="rId5"/>
            <a:extLst>
              <a:ext uri="{FF2B5EF4-FFF2-40B4-BE49-F238E27FC236}">
                <a16:creationId xmlns:a16="http://schemas.microsoft.com/office/drawing/2014/main" id="{AA22AA66-DD06-134E-830B-52D9FCB5A492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10312" y="2591768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26" name="Gráfico 37">
            <a:hlinkClick r:id="rId5"/>
            <a:extLst>
              <a:ext uri="{FF2B5EF4-FFF2-40B4-BE49-F238E27FC236}">
                <a16:creationId xmlns:a16="http://schemas.microsoft.com/office/drawing/2014/main" id="{9AEF6037-B6A8-E840-9D0B-F9F46FD4B68E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16933" y="5200737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5CD308A-1E41-F17B-F0C6-B01726B362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E9F8ECE-DB2C-C9CF-EBB3-0E2CDDB97414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2FB8A713-6DC9-15AC-3AC3-74871CD8C102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pic>
        <p:nvPicPr>
          <p:cNvPr id="9" name="32 regulations">
            <a:hlinkClick r:id="" action="ppaction://media"/>
            <a:extLst>
              <a:ext uri="{FF2B5EF4-FFF2-40B4-BE49-F238E27FC236}">
                <a16:creationId xmlns:a16="http://schemas.microsoft.com/office/drawing/2014/main" id="{A4B5A0BC-ED75-63A3-AB3F-AFEF0C698A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4089" y="588508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52354"/>
      </p:ext>
    </p:extLst>
  </p:cSld>
  <p:clrMapOvr>
    <a:masterClrMapping/>
  </p:clrMapOvr>
  <p:transition spd="med" advTm="2136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79BE00C-6AA9-DA02-2341-918DAEAC4968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0C57229-D0C7-7568-4A3B-F860D198B6A5}"/>
              </a:ext>
            </a:extLst>
          </p:cNvPr>
          <p:cNvSpPr/>
          <p:nvPr/>
        </p:nvSpPr>
        <p:spPr>
          <a:xfrm>
            <a:off x="1621270" y="1229"/>
            <a:ext cx="10598475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CB6B4A1-1BC8-A9DC-6F83-0D4198CAAD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CA3BA9A6-E758-31AB-90E5-16F2FF15B3B4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5 CuadroTexto"/>
          <p:cNvSpPr txBox="1"/>
          <p:nvPr/>
        </p:nvSpPr>
        <p:spPr>
          <a:xfrm>
            <a:off x="1889820" y="-2143783"/>
            <a:ext cx="734481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endParaRPr sz="2400">
              <a:solidFill>
                <a:srgbClr val="00B05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640" y="1750948"/>
            <a:ext cx="3825229" cy="21548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368" y="1750948"/>
            <a:ext cx="4419076" cy="2154815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8B8BD-80DD-6C40-A883-A3EC54AA463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6" name="Título 4">
            <a:extLst>
              <a:ext uri="{FF2B5EF4-FFF2-40B4-BE49-F238E27FC236}">
                <a16:creationId xmlns:a16="http://schemas.microsoft.com/office/drawing/2014/main" id="{31D0305C-402B-8B4F-BC18-53EF95D693B6}"/>
              </a:ext>
            </a:extLst>
          </p:cNvPr>
          <p:cNvSpPr txBox="1">
            <a:spLocks/>
          </p:cNvSpPr>
          <p:nvPr/>
        </p:nvSpPr>
        <p:spPr>
          <a:xfrm>
            <a:off x="1888344" y="123155"/>
            <a:ext cx="10305989" cy="61966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Barne-erregimeneko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araudia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 eta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jardunbide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egokien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kodea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>
                <a:latin typeface="EHUSans"/>
              </a:rPr>
              <a:t>Reglamento de régimen interno y código de buenas prácticas . </a:t>
            </a:r>
            <a:r>
              <a:rPr lang="es-ES" sz="2000" b="0" err="1">
                <a:latin typeface="EHUSans"/>
              </a:rPr>
              <a:t>Internal</a:t>
            </a:r>
            <a:r>
              <a:rPr lang="es-ES" sz="2000" b="0">
                <a:latin typeface="EHUSans"/>
              </a:rPr>
              <a:t> rules and +</a:t>
            </a:r>
            <a:r>
              <a:rPr lang="es-ES" sz="2000" b="0" err="1">
                <a:latin typeface="EHUSans"/>
              </a:rPr>
              <a:t>good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practice</a:t>
            </a:r>
            <a:endParaRPr lang="es-ES" sz="2000" b="0">
              <a:latin typeface="EHUSans"/>
            </a:endParaRPr>
          </a:p>
          <a:p>
            <a:pPr algn="l" hangingPunct="1"/>
            <a:r>
              <a:rPr lang="es-ES" sz="2000">
                <a:latin typeface="EHUSans"/>
              </a:rPr>
              <a:t> </a:t>
            </a:r>
          </a:p>
          <a:p>
            <a:pPr algn="l" hangingPunct="1"/>
            <a:endParaRPr lang="es-ES" sz="200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30447C2C-A334-7C32-7368-396EEF461A09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DE30A7-58ED-4C42-58E2-1A54E7642CE3}"/>
              </a:ext>
            </a:extLst>
          </p:cNvPr>
          <p:cNvSpPr txBox="1"/>
          <p:nvPr/>
        </p:nvSpPr>
        <p:spPr>
          <a:xfrm>
            <a:off x="2180617" y="5098915"/>
            <a:ext cx="439366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33CCC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https://www.ehu.eus/es/web/doktorego-eskola/doke-reglamento-de-r%C3%A9gimen-interno</a:t>
            </a:r>
            <a:r>
              <a:rPr lang="en-US" sz="1400" b="0">
                <a:solidFill>
                  <a:srgbClr val="33CCCC"/>
                </a:solidFill>
              </a:rPr>
              <a:t> 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7DF88D-01E7-F4CC-0D96-7648C409EECC}"/>
              </a:ext>
            </a:extLst>
          </p:cNvPr>
          <p:cNvSpPr txBox="1"/>
          <p:nvPr/>
        </p:nvSpPr>
        <p:spPr>
          <a:xfrm>
            <a:off x="6460787" y="5098915"/>
            <a:ext cx="440987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33CCC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https://www.ehu.eus/es/web/doktorego-eskola/doke-c%C3%B3digo-de-buenas-pr%C3%A1cticas</a:t>
            </a:r>
            <a:r>
              <a:rPr lang="en-US" sz="1400" b="0">
                <a:solidFill>
                  <a:srgbClr val="33CCCC"/>
                </a:solidFill>
              </a:rPr>
              <a:t> 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DF2FABB-7DA4-A643-BEA6-5165CC001D14}"/>
              </a:ext>
            </a:extLst>
          </p:cNvPr>
          <p:cNvSpPr/>
          <p:nvPr/>
        </p:nvSpPr>
        <p:spPr>
          <a:xfrm>
            <a:off x="2307720" y="4018789"/>
            <a:ext cx="4384752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+mn-lt"/>
                <a:cs typeface="+mn-lt"/>
              </a:rPr>
              <a:t>Barne-erregimeneko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  <a:ea typeface="+mn-lt"/>
                <a:cs typeface="+mn-lt"/>
              </a:rPr>
              <a:t> 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+mn-lt"/>
                <a:cs typeface="+mn-lt"/>
              </a:rPr>
              <a:t>araudia</a:t>
            </a:r>
            <a:endParaRPr lang="es-ES" sz="1800" u="none" err="1">
              <a:solidFill>
                <a:schemeClr val="accent1">
                  <a:lumMod val="50000"/>
                </a:schemeClr>
              </a:solidFill>
              <a:latin typeface="EHUSerif"/>
            </a:endParaRPr>
          </a:p>
          <a:p>
            <a:r>
              <a:rPr lang="es-ES" sz="1800" u="none">
                <a:solidFill>
                  <a:schemeClr val="tx1"/>
                </a:solidFill>
                <a:latin typeface="EHUSans"/>
              </a:rPr>
              <a:t>Reglamento de régimen interno</a:t>
            </a:r>
            <a:endParaRPr lang="es-ES" sz="1800" u="none">
              <a:solidFill>
                <a:schemeClr val="tx1"/>
              </a:solidFill>
              <a:latin typeface="EHUSans" panose="02000503050000020004" pitchFamily="2" charset="0"/>
            </a:endParaRPr>
          </a:p>
          <a:p>
            <a:r>
              <a:rPr lang="es-ES" sz="1800" b="0" u="none" err="1">
                <a:solidFill>
                  <a:schemeClr val="tx1"/>
                </a:solidFill>
                <a:latin typeface="EHUSans"/>
              </a:rPr>
              <a:t>Internal</a:t>
            </a:r>
            <a:r>
              <a:rPr lang="es-ES" sz="1800" b="0" u="none">
                <a:solidFill>
                  <a:schemeClr val="tx1"/>
                </a:solidFill>
                <a:latin typeface="EHUSans"/>
              </a:rPr>
              <a:t> rules</a:t>
            </a:r>
            <a:endParaRPr lang="es-ES" sz="1800" b="0" u="none">
              <a:solidFill>
                <a:schemeClr val="tx1"/>
              </a:solidFill>
              <a:latin typeface="EHUSans" panose="02000503050000020004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5672A7-62E9-F615-65DF-34A4937AD100}"/>
              </a:ext>
            </a:extLst>
          </p:cNvPr>
          <p:cNvSpPr/>
          <p:nvPr/>
        </p:nvSpPr>
        <p:spPr>
          <a:xfrm>
            <a:off x="6725700" y="4010683"/>
            <a:ext cx="3809200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Jardunbide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egokien</a:t>
            </a:r>
            <a:r>
              <a:rPr lang="es-ES" sz="1800" u="none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1800" u="none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kodea</a:t>
            </a:r>
            <a:endParaRPr lang="es-ES" sz="1800" u="none" err="1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1800" u="none">
                <a:solidFill>
                  <a:schemeClr val="tx1"/>
                </a:solidFill>
                <a:latin typeface="EHUSans"/>
              </a:rPr>
              <a:t>Código de buenas prácticas</a:t>
            </a:r>
            <a:endParaRPr lang="es-ES" sz="1800" u="none">
              <a:solidFill>
                <a:schemeClr val="tx1"/>
              </a:solidFill>
              <a:latin typeface="EHUSans" panose="02000503050000020004" pitchFamily="2" charset="0"/>
            </a:endParaRPr>
          </a:p>
          <a:p>
            <a:r>
              <a:rPr lang="es-ES" sz="1800" b="0" u="none">
                <a:solidFill>
                  <a:schemeClr val="tx1"/>
                </a:solidFill>
                <a:latin typeface="EHUSans"/>
              </a:rPr>
              <a:t>Good </a:t>
            </a:r>
            <a:r>
              <a:rPr lang="es-ES" sz="1800" b="0" u="none" err="1">
                <a:solidFill>
                  <a:schemeClr val="tx1"/>
                </a:solidFill>
                <a:latin typeface="EHUSans"/>
              </a:rPr>
              <a:t>practice</a:t>
            </a:r>
            <a:endParaRPr lang="es-ES" sz="1800" b="0" u="none" err="1">
              <a:solidFill>
                <a:schemeClr val="tx1"/>
              </a:solidFill>
              <a:latin typeface="EHUSans" panose="02000503050000020004" pitchFamily="2" charset="0"/>
            </a:endParaRPr>
          </a:p>
        </p:txBody>
      </p:sp>
      <p:pic>
        <p:nvPicPr>
          <p:cNvPr id="12" name="33 goodpractice">
            <a:hlinkClick r:id="" action="ppaction://media"/>
            <a:extLst>
              <a:ext uri="{FF2B5EF4-FFF2-40B4-BE49-F238E27FC236}">
                <a16:creationId xmlns:a16="http://schemas.microsoft.com/office/drawing/2014/main" id="{D08D8A5E-E8C0-24B9-CDA7-304213F8A4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5946" y="5866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04983"/>
      </p:ext>
    </p:extLst>
  </p:cSld>
  <p:clrMapOvr>
    <a:masterClrMapping/>
  </p:clrMapOvr>
  <p:transition spd="med" advTm="2503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A3C5E4-B6D6-401B-A54D-24359EBFB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529</Words>
  <Application>Microsoft Macintosh PowerPoint</Application>
  <PresentationFormat>Panorámica</PresentationFormat>
  <Paragraphs>102</Paragraphs>
  <Slides>6</Slides>
  <Notes>1</Notes>
  <HiddenSlides>0</HiddenSlides>
  <MMClips>6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400</cp:revision>
  <cp:lastPrinted>2024-11-26T09:29:29Z</cp:lastPrinted>
  <dcterms:modified xsi:type="dcterms:W3CDTF">2025-11-28T11:00:46Z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