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519" r:id="rId5"/>
    <p:sldId id="545" r:id="rId6"/>
    <p:sldId id="549" r:id="rId7"/>
    <p:sldId id="533" r:id="rId8"/>
    <p:sldId id="532" r:id="rId9"/>
    <p:sldId id="497" r:id="rId10"/>
    <p:sldId id="528" r:id="rId11"/>
    <p:sldId id="529" r:id="rId12"/>
    <p:sldId id="522" r:id="rId13"/>
    <p:sldId id="530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2AB0B0"/>
    <a:srgbClr val="FF0000"/>
    <a:srgbClr val="1C75BB"/>
    <a:srgbClr val="0066FF"/>
    <a:srgbClr val="0000CC"/>
    <a:srgbClr val="CDFFFF"/>
    <a:srgbClr val="FF00FF"/>
    <a:srgbClr val="00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CB4669-3CDA-F860-0081-339A46D485C0}" v="36" dt="2025-11-27T21:57:52.636"/>
    <p1510:client id="{38EF3573-9A7E-9F4D-DFFF-1FF8407B57A3}" v="52" dt="2025-11-27T16:30:24.487"/>
    <p1510:client id="{603E84D7-DE53-DEE3-E116-3D4EEEEEDB7E}" v="306" dt="2025-11-28T10:46:30.54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9"/>
  </p:normalViewPr>
  <p:slideViewPr>
    <p:cSldViewPr snapToGrid="0">
      <p:cViewPr varScale="1">
        <p:scale>
          <a:sx n="88" d="100"/>
          <a:sy n="88" d="100"/>
        </p:scale>
        <p:origin x="9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28/11/25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1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6780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487488" y="981076"/>
            <a:ext cx="9313035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3197" y="6468429"/>
            <a:ext cx="655305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576" y="6555789"/>
            <a:ext cx="716661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501" y="6572446"/>
            <a:ext cx="573323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9456373" y="6453337"/>
            <a:ext cx="288032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ehu.eus/es/web/doktorego-eskola/duraci%C3%B3n-plazos-y-bajas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sv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hyperlink" Target="https://www.ehu.eus/en/web/doktorego-eskola/duraci%C3%B3n-plazos-y-bajas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17" Type="http://schemas.openxmlformats.org/officeDocument/2006/relationships/image" Target="../media/image4.png"/><Relationship Id="rId2" Type="http://schemas.openxmlformats.org/officeDocument/2006/relationships/audio" Target="../media/media8.m4a"/><Relationship Id="rId16" Type="http://schemas.openxmlformats.org/officeDocument/2006/relationships/image" Target="../media/image5.png"/><Relationship Id="rId1" Type="http://schemas.microsoft.com/office/2007/relationships/media" Target="../media/media8.m4a"/><Relationship Id="rId6" Type="http://schemas.openxmlformats.org/officeDocument/2006/relationships/image" Target="../media/image10.sv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hyperlink" Target="https://www.ehu.eus/es/web/doktorego-eskola/harremanetarako1" TargetMode="External"/><Relationship Id="rId10" Type="http://schemas.openxmlformats.org/officeDocument/2006/relationships/hyperlink" Target="https://www.ehu.eus/eu/web/doktorego-eskola/izapideak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719CC32D-2ECC-039D-E412-897FE39FB38F}"/>
              </a:ext>
            </a:extLst>
          </p:cNvPr>
          <p:cNvSpPr/>
          <p:nvPr/>
        </p:nvSpPr>
        <p:spPr>
          <a:xfrm>
            <a:off x="4011" y="4011"/>
            <a:ext cx="12183978" cy="6839952"/>
          </a:xfrm>
          <a:prstGeom prst="rect">
            <a:avLst/>
          </a:prstGeom>
          <a:solidFill>
            <a:srgbClr val="33CCC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E91362D6-BC9E-5C48-A7E5-96B534472E6B}"/>
              </a:ext>
            </a:extLst>
          </p:cNvPr>
          <p:cNvSpPr/>
          <p:nvPr/>
        </p:nvSpPr>
        <p:spPr>
          <a:xfrm>
            <a:off x="203" y="2079462"/>
            <a:ext cx="906339" cy="839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479BF0A5-62EE-CD44-A050-25206D5E3D35}"/>
              </a:ext>
            </a:extLst>
          </p:cNvPr>
          <p:cNvSpPr/>
          <p:nvPr/>
        </p:nvSpPr>
        <p:spPr>
          <a:xfrm>
            <a:off x="796083" y="0"/>
            <a:ext cx="2647177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B96B911B-9CB2-EA4F-9401-23DED5A1E946}"/>
              </a:ext>
            </a:extLst>
          </p:cNvPr>
          <p:cNvSpPr/>
          <p:nvPr/>
        </p:nvSpPr>
        <p:spPr>
          <a:xfrm>
            <a:off x="902386" y="2923440"/>
            <a:ext cx="10378225" cy="3044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25B68D87-0609-AE45-B024-45EB997D6A08}"/>
              </a:ext>
            </a:extLst>
          </p:cNvPr>
          <p:cNvSpPr/>
          <p:nvPr/>
        </p:nvSpPr>
        <p:spPr>
          <a:xfrm>
            <a:off x="3816840" y="5967069"/>
            <a:ext cx="7503618" cy="40011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,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Eva </a:t>
            </a:r>
            <a:r>
              <a:rPr lang="es-ES" sz="1000" u="none" spc="-1" err="1">
                <a:solidFill>
                  <a:srgbClr val="FFFFFF"/>
                </a:solidFill>
                <a:latin typeface="EHUSans"/>
                <a:ea typeface="Arial"/>
              </a:rPr>
              <a:t>Portíllo</a:t>
            </a:r>
            <a:r>
              <a:rPr lang="es-ES" sz="1000" u="none" spc="-1">
                <a:solidFill>
                  <a:srgbClr val="FFFFFF"/>
                </a:solidFill>
                <a:latin typeface="EHUSans"/>
                <a:ea typeface="Arial"/>
              </a:rPr>
              <a:t> Pérez, Aida Vallejo </a:t>
            </a:r>
            <a:br>
              <a:rPr lang="es-ES" sz="2800" u="none"/>
            </a:b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>
              <a:latin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9FF4E3-1374-D106-6020-2654DE27D3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06" y="111293"/>
            <a:ext cx="2332622" cy="1063290"/>
          </a:xfrm>
          <a:prstGeom prst="rect">
            <a:avLst/>
          </a:prstGeom>
          <a:ln>
            <a:noFill/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6AA7BB2-50B5-0003-3342-37FED5A146F5}"/>
              </a:ext>
            </a:extLst>
          </p:cNvPr>
          <p:cNvSpPr txBox="1"/>
          <p:nvPr/>
        </p:nvSpPr>
        <p:spPr>
          <a:xfrm>
            <a:off x="9297479" y="3109700"/>
            <a:ext cx="1611923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500" b="0" u="none">
                <a:latin typeface="EHUSans"/>
              </a:rPr>
              <a:t>2025.12.03</a:t>
            </a:r>
            <a:endParaRPr lang="es-E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/>
              <a:ea typeface="+mn-ea"/>
              <a:cs typeface="+mn-cs"/>
            </a:endParaRP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400000" y="4731024"/>
            <a:ext cx="9396383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GB" sz="6600">
                <a:latin typeface="EHUSans"/>
                <a:cs typeface="Times New Roman"/>
              </a:rPr>
              <a:t>The doctorate at EHU</a:t>
            </a:r>
            <a:endParaRPr lang="en-GB" sz="6600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23" name="Subtítulo 5">
            <a:extLst>
              <a:ext uri="{FF2B5EF4-FFF2-40B4-BE49-F238E27FC236}">
                <a16:creationId xmlns:a16="http://schemas.microsoft.com/office/drawing/2014/main" id="{78D5115E-BF51-07DB-F735-E1E391B3131A}"/>
              </a:ext>
            </a:extLst>
          </p:cNvPr>
          <p:cNvSpPr txBox="1">
            <a:spLocks/>
          </p:cNvSpPr>
          <p:nvPr/>
        </p:nvSpPr>
        <p:spPr>
          <a:xfrm>
            <a:off x="1389971" y="3979050"/>
            <a:ext cx="9516699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s-ES_tradnl" sz="6600" b="1" noProof="1">
                <a:latin typeface="EHUSans"/>
                <a:cs typeface="Times New Roman"/>
              </a:rPr>
              <a:t>El doctorado en la EHU</a:t>
            </a:r>
            <a:endParaRPr lang="es-ES_tradnl" sz="6600" b="1" noProof="1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24" name="Subtítulo 5">
            <a:extLst>
              <a:ext uri="{FF2B5EF4-FFF2-40B4-BE49-F238E27FC236}">
                <a16:creationId xmlns:a16="http://schemas.microsoft.com/office/drawing/2014/main" id="{14C76A63-8E61-2096-D9A2-C12D560B7C53}"/>
              </a:ext>
            </a:extLst>
          </p:cNvPr>
          <p:cNvSpPr txBox="1">
            <a:spLocks/>
          </p:cNvSpPr>
          <p:nvPr/>
        </p:nvSpPr>
        <p:spPr>
          <a:xfrm>
            <a:off x="1389973" y="3186971"/>
            <a:ext cx="9396383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6600" noProof="1">
                <a:latin typeface="EHUSerif"/>
                <a:cs typeface="Times New Roman"/>
              </a:rPr>
              <a:t>Doktoregoa EHUn</a:t>
            </a:r>
            <a:endParaRPr lang="en-GB" sz="6600">
              <a:latin typeface="EHUSerif"/>
              <a:cs typeface="Times New Roman"/>
            </a:endParaRPr>
          </a:p>
        </p:txBody>
      </p:sp>
      <p:pic>
        <p:nvPicPr>
          <p:cNvPr id="2" name="media01">
            <a:hlinkClick r:id="" action="ppaction://media"/>
            <a:extLst>
              <a:ext uri="{FF2B5EF4-FFF2-40B4-BE49-F238E27FC236}">
                <a16:creationId xmlns:a16="http://schemas.microsoft.com/office/drawing/2014/main" id="{D8C9582A-125C-8E36-EFFD-422656D12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83" y="563473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3547"/>
      </p:ext>
    </p:extLst>
  </p:cSld>
  <p:clrMapOvr>
    <a:masterClrMapping/>
  </p:clrMapOvr>
  <p:transition spd="med" advTm="376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47C87CD-317B-42FF-2631-1A7C2753B63F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816CBB-FDDA-A355-55B7-6B8EFFFCACF6}"/>
              </a:ext>
            </a:extLst>
          </p:cNvPr>
          <p:cNvSpPr/>
          <p:nvPr/>
        </p:nvSpPr>
        <p:spPr>
          <a:xfrm>
            <a:off x="1614406" y="8093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DA7F3C-BA2C-80B1-FA69-E5061B469E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4C165EF-41ED-604E-FAFC-711558B6D25D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218787" y="3647348"/>
            <a:ext cx="63358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036316" y="4585227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sym typeface="EHUSans"/>
              </a:rPr>
              <a:t>9</a:t>
            </a:r>
            <a:endParaRPr lang="es-ES" sz="50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8223942" y="3636000"/>
            <a:ext cx="1879982" cy="1980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1936146" y="145653"/>
            <a:ext cx="9848566" cy="83823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800" err="1">
                <a:solidFill>
                  <a:schemeClr val="bg1"/>
                </a:solidFill>
                <a:latin typeface="EHUSerif"/>
              </a:rPr>
              <a:t>Orotarako</a:t>
            </a:r>
            <a:r>
              <a:rPr lang="es-ES" sz="18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18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err="1">
                <a:solidFill>
                  <a:schemeClr val="bg1"/>
                </a:solidFill>
                <a:latin typeface="EHUSerif"/>
              </a:rPr>
              <a:t>iraupena</a:t>
            </a:r>
            <a:r>
              <a:rPr lang="es-ES" sz="1800">
                <a:solidFill>
                  <a:schemeClr val="bg1"/>
                </a:solidFill>
                <a:latin typeface="EHUSerif"/>
              </a:rPr>
              <a:t> (DESGAITASUNA). </a:t>
            </a:r>
            <a:r>
              <a:rPr lang="es-ES" sz="1800">
                <a:latin typeface="EHUSans"/>
              </a:rPr>
              <a:t>Duración total del doctorado (DISCAPACIDAD). </a:t>
            </a:r>
            <a:r>
              <a:rPr lang="es-ES" sz="1800" b="0">
                <a:latin typeface="EHUSans"/>
              </a:rPr>
              <a:t>Total </a:t>
            </a:r>
            <a:r>
              <a:rPr lang="es-ES" sz="1800" b="0" err="1">
                <a:latin typeface="EHUSans"/>
              </a:rPr>
              <a:t>duration</a:t>
            </a:r>
            <a:r>
              <a:rPr lang="es-ES" sz="1800" b="0">
                <a:latin typeface="EHUSans"/>
              </a:rPr>
              <a:t> </a:t>
            </a:r>
            <a:r>
              <a:rPr lang="es-ES" sz="1800" b="0" err="1">
                <a:latin typeface="EHUSans"/>
              </a:rPr>
              <a:t>of</a:t>
            </a:r>
            <a:r>
              <a:rPr lang="es-ES" sz="1800" b="0">
                <a:latin typeface="EHUSans"/>
              </a:rPr>
              <a:t> doctoral </a:t>
            </a:r>
            <a:r>
              <a:rPr lang="es-ES" sz="1800" b="0" err="1">
                <a:latin typeface="EHUSans"/>
              </a:rPr>
              <a:t>studies</a:t>
            </a:r>
            <a:r>
              <a:rPr lang="es-ES" sz="1800" b="0">
                <a:latin typeface="EHUSans"/>
              </a:rPr>
              <a:t> (DISABILITY) </a:t>
            </a:r>
            <a:endParaRPr lang="es-ES" sz="2800"/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7ECBF2A6-D040-744C-9633-85BE6FFA9C24}"/>
              </a:ext>
            </a:extLst>
          </p:cNvPr>
          <p:cNvSpPr/>
          <p:nvPr/>
        </p:nvSpPr>
        <p:spPr>
          <a:xfrm>
            <a:off x="2159990" y="3253795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4A73A6F-836B-E54B-B330-284DB6D2A9BA}"/>
              </a:ext>
            </a:extLst>
          </p:cNvPr>
          <p:cNvSpPr txBox="1"/>
          <p:nvPr/>
        </p:nvSpPr>
        <p:spPr>
          <a:xfrm>
            <a:off x="2325666" y="3446451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46F051B-6397-0840-AD6D-BEF033D1B547}"/>
              </a:ext>
            </a:extLst>
          </p:cNvPr>
          <p:cNvSpPr/>
          <p:nvPr/>
        </p:nvSpPr>
        <p:spPr>
          <a:xfrm>
            <a:off x="8430928" y="5661249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0A8C4525-86E3-5C4F-A5D6-D07200FB36CA}"/>
              </a:ext>
            </a:extLst>
          </p:cNvPr>
          <p:cNvSpPr/>
          <p:nvPr/>
        </p:nvSpPr>
        <p:spPr>
          <a:xfrm>
            <a:off x="2159990" y="4652276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65B50EC-D9D1-5142-8B03-FAF6E890C8DC}"/>
              </a:ext>
            </a:extLst>
          </p:cNvPr>
          <p:cNvSpPr txBox="1"/>
          <p:nvPr/>
        </p:nvSpPr>
        <p:spPr>
          <a:xfrm>
            <a:off x="2015973" y="4844932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A5C464E-4C5F-E847-BDFC-3EA39E14E1FE}"/>
              </a:ext>
            </a:extLst>
          </p:cNvPr>
          <p:cNvSpPr/>
          <p:nvPr/>
        </p:nvSpPr>
        <p:spPr>
          <a:xfrm>
            <a:off x="1999022" y="2049246"/>
            <a:ext cx="2037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18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DEDICACIÓN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DEDICATION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6F47F88-BBB7-EF48-ABA9-83ED60F31F46}"/>
              </a:ext>
            </a:extLst>
          </p:cNvPr>
          <p:cNvSpPr/>
          <p:nvPr/>
        </p:nvSpPr>
        <p:spPr>
          <a:xfrm>
            <a:off x="4919123" y="2337369"/>
            <a:ext cx="9843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  <a:br>
              <a:rPr lang="es-ES" sz="9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Prórrogas</a:t>
            </a:r>
            <a:br>
              <a:rPr lang="es-ES" sz="9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Extensions</a:t>
            </a:r>
            <a:endParaRPr lang="es-ES" sz="9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F1E1C8-9C93-DA4B-B119-A3DE148D4A76}"/>
              </a:ext>
            </a:extLst>
          </p:cNvPr>
          <p:cNvSpPr txBox="1"/>
          <p:nvPr/>
        </p:nvSpPr>
        <p:spPr>
          <a:xfrm>
            <a:off x="517075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24C58D3-B905-FC40-9016-3EA982F3F934}"/>
              </a:ext>
            </a:extLst>
          </p:cNvPr>
          <p:cNvSpPr txBox="1"/>
          <p:nvPr/>
        </p:nvSpPr>
        <p:spPr>
          <a:xfrm>
            <a:off x="614236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23C330-18E3-A248-8121-183B68972EC5}"/>
              </a:ext>
            </a:extLst>
          </p:cNvPr>
          <p:cNvSpPr txBox="1"/>
          <p:nvPr/>
        </p:nvSpPr>
        <p:spPr>
          <a:xfrm>
            <a:off x="711397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DF47475-D904-084C-8152-D303227F8226}"/>
              </a:ext>
            </a:extLst>
          </p:cNvPr>
          <p:cNvSpPr/>
          <p:nvPr/>
        </p:nvSpPr>
        <p:spPr>
          <a:xfrm>
            <a:off x="5780001" y="2354710"/>
            <a:ext cx="1472912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bajak</a:t>
            </a:r>
            <a:br>
              <a:rPr lang="es-ES" sz="10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Bajas temporales</a:t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Temporal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1810399-AC1B-BB4B-9DDF-FB38F4CC0439}"/>
              </a:ext>
            </a:extLst>
          </p:cNvPr>
          <p:cNvSpPr/>
          <p:nvPr/>
        </p:nvSpPr>
        <p:spPr>
          <a:xfrm>
            <a:off x="7057200" y="2365081"/>
            <a:ext cx="135083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900" b="0" u="none" err="1">
              <a:solidFill>
                <a:schemeClr val="accent1">
                  <a:lumMod val="50000"/>
                </a:schemeClr>
              </a:solidFill>
              <a:latin typeface="EHUSans"/>
              <a:ea typeface="EHUSans"/>
              <a:cs typeface="Arial"/>
              <a:sym typeface="EHUSans"/>
            </a:endParaRPr>
          </a:p>
          <a:p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Otras bajas</a:t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Other</a:t>
            </a: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4B0B27A-65D4-C341-9986-8021AE18B29E}"/>
              </a:ext>
            </a:extLst>
          </p:cNvPr>
          <p:cNvSpPr/>
          <p:nvPr/>
        </p:nvSpPr>
        <p:spPr>
          <a:xfrm>
            <a:off x="8067093" y="2452790"/>
            <a:ext cx="2120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OROTARA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 . 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025BC18-53A0-FC4D-96DC-F8953F4E914E}"/>
              </a:ext>
            </a:extLst>
          </p:cNvPr>
          <p:cNvSpPr txBox="1"/>
          <p:nvPr/>
        </p:nvSpPr>
        <p:spPr>
          <a:xfrm>
            <a:off x="511701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3B0AF80-8766-874C-9627-268B75ECBCEE}"/>
              </a:ext>
            </a:extLst>
          </p:cNvPr>
          <p:cNvSpPr txBox="1"/>
          <p:nvPr/>
        </p:nvSpPr>
        <p:spPr>
          <a:xfrm>
            <a:off x="608862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91264CB-D433-E241-B97C-050CE990DB2C}"/>
              </a:ext>
            </a:extLst>
          </p:cNvPr>
          <p:cNvSpPr txBox="1"/>
          <p:nvPr/>
        </p:nvSpPr>
        <p:spPr>
          <a:xfrm>
            <a:off x="706023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36B65AA-3452-1D4B-8160-684A93F984E4}"/>
              </a:ext>
            </a:extLst>
          </p:cNvPr>
          <p:cNvSpPr txBox="1"/>
          <p:nvPr/>
        </p:nvSpPr>
        <p:spPr>
          <a:xfrm>
            <a:off x="8471482" y="3731930"/>
            <a:ext cx="131499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sym typeface="EHUSans"/>
              </a:rPr>
              <a:t>9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chemeClr val="tx1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68D8948-5239-0E42-8F9B-8AF0C8C64D0D}"/>
              </a:ext>
            </a:extLst>
          </p:cNvPr>
          <p:cNvSpPr txBox="1"/>
          <p:nvPr/>
        </p:nvSpPr>
        <p:spPr>
          <a:xfrm>
            <a:off x="8265260" y="4619902"/>
            <a:ext cx="17274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12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EE7CFAB-C7EC-DC49-B4C0-A003CE675D09}"/>
              </a:ext>
            </a:extLst>
          </p:cNvPr>
          <p:cNvSpPr/>
          <p:nvPr/>
        </p:nvSpPr>
        <p:spPr>
          <a:xfrm>
            <a:off x="4004877" y="2381099"/>
            <a:ext cx="98437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IRAUPENA </a:t>
            </a:r>
            <a:br>
              <a:rPr lang="es-ES" sz="800" u="none"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DURACIÓN</a:t>
            </a:r>
          </a:p>
          <a:p>
            <a:r>
              <a:rPr lang="es-ES" sz="800" b="0" u="none">
                <a:solidFill>
                  <a:schemeClr val="tx1"/>
                </a:solidFill>
                <a:latin typeface="EHUSans"/>
                <a:sym typeface="EHUSans"/>
              </a:rPr>
              <a:t>DURATION </a:t>
            </a:r>
            <a:endParaRPr lang="es-ES" sz="8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D5D5D30-0FCE-DD48-AF5E-C91EC92BEEE4}"/>
              </a:ext>
            </a:extLst>
          </p:cNvPr>
          <p:cNvCxnSpPr/>
          <p:nvPr/>
        </p:nvCxnSpPr>
        <p:spPr>
          <a:xfrm>
            <a:off x="2159990" y="2990445"/>
            <a:ext cx="7832707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id="{DDC7CDF2-DA91-4440-AE33-1FC63B21E4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282" y="3114030"/>
            <a:ext cx="334951" cy="33495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709923A-9125-F44D-940B-98DCF8A958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286" y="3086952"/>
            <a:ext cx="389109" cy="38910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6F1D6A22-AC05-5E49-9AD1-9570E767A6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67" y="3090610"/>
            <a:ext cx="450523" cy="45052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882ADF2D-6E14-CE43-AEEE-C3BF4520A5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8453" y="3035722"/>
            <a:ext cx="566020" cy="566020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CD418011-936E-324C-9D5F-8B07253386BC}"/>
              </a:ext>
            </a:extLst>
          </p:cNvPr>
          <p:cNvCxnSpPr>
            <a:cxnSpLocks/>
          </p:cNvCxnSpPr>
          <p:nvPr/>
        </p:nvCxnSpPr>
        <p:spPr>
          <a:xfrm flipV="1">
            <a:off x="3965376" y="2131187"/>
            <a:ext cx="6014500" cy="10392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13E0E90-647F-A018-414A-49E0081F39D7}"/>
              </a:ext>
            </a:extLst>
          </p:cNvPr>
          <p:cNvSpPr txBox="1"/>
          <p:nvPr/>
        </p:nvSpPr>
        <p:spPr>
          <a:xfrm>
            <a:off x="9241934" y="1620413"/>
            <a:ext cx="152462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CC1773-3D16-FBA4-B95D-86DB48873D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196" y="1694492"/>
            <a:ext cx="673595" cy="673595"/>
          </a:xfrm>
          <a:prstGeom prst="rect">
            <a:avLst/>
          </a:prstGeom>
        </p:spPr>
      </p:pic>
      <p:pic>
        <p:nvPicPr>
          <p:cNvPr id="2" name="41 summary disability">
            <a:hlinkClick r:id="" action="ppaction://media"/>
            <a:extLst>
              <a:ext uri="{FF2B5EF4-FFF2-40B4-BE49-F238E27FC236}">
                <a16:creationId xmlns:a16="http://schemas.microsoft.com/office/drawing/2014/main" id="{AC480404-D34C-0C4E-2AFE-87101B8D1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5361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11133"/>
      </p:ext>
    </p:extLst>
  </p:cSld>
  <p:clrMapOvr>
    <a:masterClrMapping/>
  </p:clrMapOvr>
  <p:transition spd="med" advTm="1969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D8A9F4F-5AD1-DD41-C8CD-04303FD877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2</a:t>
            </a:fld>
            <a:endParaRPr lang="es-ES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2BEBC29-A3B1-4AB8-F107-438F3FC32EB2}"/>
              </a:ext>
            </a:extLst>
          </p:cNvPr>
          <p:cNvGrpSpPr/>
          <p:nvPr/>
        </p:nvGrpSpPr>
        <p:grpSpPr>
          <a:xfrm>
            <a:off x="10714" y="-17586"/>
            <a:ext cx="1618793" cy="6896256"/>
            <a:chOff x="10714" y="-17586"/>
            <a:chExt cx="1618793" cy="689625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D3640D8-39D5-BF70-B45B-0E96DDAA3B7F}"/>
                </a:ext>
              </a:extLst>
            </p:cNvPr>
            <p:cNvSpPr/>
            <p:nvPr/>
          </p:nvSpPr>
          <p:spPr>
            <a:xfrm rot="5400000">
              <a:off x="-2599610" y="3443573"/>
              <a:ext cx="6045421" cy="824773"/>
            </a:xfrm>
            <a:prstGeom prst="rect">
              <a:avLst/>
            </a:prstGeom>
            <a:solidFill>
              <a:srgbClr val="33CCC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FDACFEE-0435-C7BE-513D-FF88D920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7" y="213580"/>
              <a:ext cx="520212" cy="40811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EB64BAA-B1FC-F9FE-8E20-E88AB52947DD}"/>
                </a:ext>
              </a:extLst>
            </p:cNvPr>
            <p:cNvSpPr/>
            <p:nvPr/>
          </p:nvSpPr>
          <p:spPr>
            <a:xfrm>
              <a:off x="854319" y="-17586"/>
              <a:ext cx="775188" cy="8557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3862726-8E3A-DE8C-65C2-8B89BA2C505A}"/>
              </a:ext>
            </a:extLst>
          </p:cNvPr>
          <p:cNvGrpSpPr/>
          <p:nvPr/>
        </p:nvGrpSpPr>
        <p:grpSpPr>
          <a:xfrm>
            <a:off x="1466530" y="2018764"/>
            <a:ext cx="466066" cy="426377"/>
            <a:chOff x="1415159" y="1376629"/>
            <a:chExt cx="466066" cy="42637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889E15D-E132-CB28-E47E-D0EB85ADE07E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023899F-B810-6B3E-7E0D-368DF81B46D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01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B13C202-BDE4-B226-7AF8-F3736C1D934A}"/>
              </a:ext>
            </a:extLst>
          </p:cNvPr>
          <p:cNvGrpSpPr/>
          <p:nvPr/>
        </p:nvGrpSpPr>
        <p:grpSpPr>
          <a:xfrm>
            <a:off x="1996523" y="2018230"/>
            <a:ext cx="2975927" cy="569102"/>
            <a:chOff x="2364681" y="1710005"/>
            <a:chExt cx="2975927" cy="569102"/>
          </a:xfrm>
        </p:grpSpPr>
        <p:sp>
          <p:nvSpPr>
            <p:cNvPr id="14" name="Subtítulo 5">
              <a:extLst>
                <a:ext uri="{FF2B5EF4-FFF2-40B4-BE49-F238E27FC236}">
                  <a16:creationId xmlns:a16="http://schemas.microsoft.com/office/drawing/2014/main" id="{0AEE7B91-F0DB-99C0-12D1-1D878E297914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Key aspects of the doctorate</a:t>
              </a:r>
            </a:p>
          </p:txBody>
        </p:sp>
        <p:sp>
          <p:nvSpPr>
            <p:cNvPr id="16" name="Subtítulo 5">
              <a:extLst>
                <a:ext uri="{FF2B5EF4-FFF2-40B4-BE49-F238E27FC236}">
                  <a16:creationId xmlns:a16="http://schemas.microsoft.com/office/drawing/2014/main" id="{CE4B8473-88F4-133B-B57A-0439BB3128A2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Aspectos clave del doctorado</a:t>
              </a:r>
              <a:endParaRPr lang="es-ES" sz="1200"/>
            </a:p>
          </p:txBody>
        </p:sp>
        <p:sp>
          <p:nvSpPr>
            <p:cNvPr id="18" name="Subtítulo 5">
              <a:extLst>
                <a:ext uri="{FF2B5EF4-FFF2-40B4-BE49-F238E27FC236}">
                  <a16:creationId xmlns:a16="http://schemas.microsoft.com/office/drawing/2014/main" id="{61DCB068-9564-4517-76C8-C75BB6A4FF3B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Doktoregoaren funtsezko alderdiak</a:t>
              </a:r>
              <a:endParaRPr lang="en-GB" sz="1200">
                <a:solidFill>
                  <a:srgbClr val="2AB0B0"/>
                </a:solidFill>
                <a:latin typeface="EHUSerif"/>
                <a:cs typeface="Times New Roman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94C75C4-8319-CDED-20C9-5BD77D4067AA}"/>
              </a:ext>
            </a:extLst>
          </p:cNvPr>
          <p:cNvGrpSpPr/>
          <p:nvPr/>
        </p:nvGrpSpPr>
        <p:grpSpPr>
          <a:xfrm>
            <a:off x="1466529" y="2849257"/>
            <a:ext cx="466066" cy="426377"/>
            <a:chOff x="1415159" y="1376629"/>
            <a:chExt cx="466066" cy="426377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F2641DD-778C-385D-75CF-879809D2A955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9787AF9-75C8-F562-4B68-CF7859BDA56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02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DD7FAA7-65EF-18FE-387A-76C087B4E810}"/>
              </a:ext>
            </a:extLst>
          </p:cNvPr>
          <p:cNvGrpSpPr/>
          <p:nvPr/>
        </p:nvGrpSpPr>
        <p:grpSpPr>
          <a:xfrm>
            <a:off x="1996523" y="2848723"/>
            <a:ext cx="2975927" cy="569102"/>
            <a:chOff x="2364680" y="2728858"/>
            <a:chExt cx="2975927" cy="569102"/>
          </a:xfrm>
        </p:grpSpPr>
        <p:sp>
          <p:nvSpPr>
            <p:cNvPr id="22" name="Subtítulo 5">
              <a:extLst>
                <a:ext uri="{FF2B5EF4-FFF2-40B4-BE49-F238E27FC236}">
                  <a16:creationId xmlns:a16="http://schemas.microsoft.com/office/drawing/2014/main" id="{10CAEF7E-A00B-7808-CC87-978C730E091D}"/>
                </a:ext>
              </a:extLst>
            </p:cNvPr>
            <p:cNvSpPr txBox="1">
              <a:spLocks/>
            </p:cNvSpPr>
            <p:nvPr/>
          </p:nvSpPr>
          <p:spPr>
            <a:xfrm>
              <a:off x="2372041" y="3110174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Contacts</a:t>
              </a:r>
              <a:endParaRPr lang="es-ES"/>
            </a:p>
          </p:txBody>
        </p:sp>
        <p:sp>
          <p:nvSpPr>
            <p:cNvPr id="23" name="Subtítulo 5">
              <a:extLst>
                <a:ext uri="{FF2B5EF4-FFF2-40B4-BE49-F238E27FC236}">
                  <a16:creationId xmlns:a16="http://schemas.microsoft.com/office/drawing/2014/main" id="{C3DF0416-80CC-7CB8-B73F-73DD18FEE271}"/>
                </a:ext>
              </a:extLst>
            </p:cNvPr>
            <p:cNvSpPr txBox="1">
              <a:spLocks/>
            </p:cNvSpPr>
            <p:nvPr/>
          </p:nvSpPr>
          <p:spPr>
            <a:xfrm>
              <a:off x="2364680" y="2914717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Contactos</a:t>
              </a:r>
              <a:endParaRPr lang="es-ES"/>
            </a:p>
          </p:txBody>
        </p:sp>
        <p:sp>
          <p:nvSpPr>
            <p:cNvPr id="24" name="Subtítulo 5">
              <a:extLst>
                <a:ext uri="{FF2B5EF4-FFF2-40B4-BE49-F238E27FC236}">
                  <a16:creationId xmlns:a16="http://schemas.microsoft.com/office/drawing/2014/main" id="{C6194E84-D241-269D-F55D-2A932DE1D1C3}"/>
                </a:ext>
              </a:extLst>
            </p:cNvPr>
            <p:cNvSpPr txBox="1">
              <a:spLocks/>
            </p:cNvSpPr>
            <p:nvPr/>
          </p:nvSpPr>
          <p:spPr>
            <a:xfrm>
              <a:off x="2371910" y="2728858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Harremanetarako</a:t>
              </a:r>
              <a:endParaRPr lang="es-ES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6916D77-AA6E-4B97-5DD0-4EA1EA8825D6}"/>
              </a:ext>
            </a:extLst>
          </p:cNvPr>
          <p:cNvGrpSpPr/>
          <p:nvPr/>
        </p:nvGrpSpPr>
        <p:grpSpPr>
          <a:xfrm>
            <a:off x="1466529" y="3645505"/>
            <a:ext cx="466066" cy="426377"/>
            <a:chOff x="1415159" y="1376629"/>
            <a:chExt cx="466066" cy="426377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9C6973F5-7C4D-6C73-DA0F-0FE0EBC4A141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C37247C-2D86-BC13-7CCD-8EA0589867EB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03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1" name="Subtítulo 5">
            <a:extLst>
              <a:ext uri="{FF2B5EF4-FFF2-40B4-BE49-F238E27FC236}">
                <a16:creationId xmlns:a16="http://schemas.microsoft.com/office/drawing/2014/main" id="{FB198292-E20A-4209-9E56-20A82B8A249C}"/>
              </a:ext>
            </a:extLst>
          </p:cNvPr>
          <p:cNvSpPr txBox="1">
            <a:spLocks/>
          </p:cNvSpPr>
          <p:nvPr/>
        </p:nvSpPr>
        <p:spPr>
          <a:xfrm>
            <a:off x="2003884" y="4026287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Doctoral School (</a:t>
            </a:r>
            <a:r>
              <a:rPr lang="en-GB" sz="1200" err="1">
                <a:latin typeface="EHUSans"/>
                <a:cs typeface="Times New Roman"/>
              </a:rPr>
              <a:t>DOKe</a:t>
            </a:r>
            <a:r>
              <a:rPr lang="en-GB" sz="1200">
                <a:latin typeface="EHUSans"/>
                <a:cs typeface="Times New Roman"/>
              </a:rPr>
              <a:t>)</a:t>
            </a:r>
          </a:p>
        </p:txBody>
      </p:sp>
      <p:sp>
        <p:nvSpPr>
          <p:cNvPr id="32" name="Subtítulo 5">
            <a:extLst>
              <a:ext uri="{FF2B5EF4-FFF2-40B4-BE49-F238E27FC236}">
                <a16:creationId xmlns:a16="http://schemas.microsoft.com/office/drawing/2014/main" id="{83E6E640-0791-19D0-117D-DBD75B84DAD0}"/>
              </a:ext>
            </a:extLst>
          </p:cNvPr>
          <p:cNvSpPr txBox="1">
            <a:spLocks/>
          </p:cNvSpPr>
          <p:nvPr/>
        </p:nvSpPr>
        <p:spPr>
          <a:xfrm>
            <a:off x="1996523" y="3830830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Escuela de doctorado (DOKe)</a:t>
            </a:r>
            <a:endParaRPr lang="es-ES" sz="1200"/>
          </a:p>
        </p:txBody>
      </p:sp>
      <p:sp>
        <p:nvSpPr>
          <p:cNvPr id="33" name="Subtítulo 5">
            <a:extLst>
              <a:ext uri="{FF2B5EF4-FFF2-40B4-BE49-F238E27FC236}">
                <a16:creationId xmlns:a16="http://schemas.microsoft.com/office/drawing/2014/main" id="{03E69330-96A8-06AD-B079-41E8D6666B3F}"/>
              </a:ext>
            </a:extLst>
          </p:cNvPr>
          <p:cNvSpPr txBox="1">
            <a:spLocks/>
          </p:cNvSpPr>
          <p:nvPr/>
        </p:nvSpPr>
        <p:spPr>
          <a:xfrm>
            <a:off x="2003753" y="3644971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Doktorego Eskola (DOKe)</a:t>
            </a:r>
            <a:endParaRPr lang="en-GB" sz="1200">
              <a:solidFill>
                <a:srgbClr val="2AB0B0"/>
              </a:solidFill>
              <a:latin typeface="EHUSerif"/>
              <a:cs typeface="Times New Roman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20EBF67-F21D-D9C8-9F4C-F181A2D74D39}"/>
              </a:ext>
            </a:extLst>
          </p:cNvPr>
          <p:cNvGrpSpPr/>
          <p:nvPr/>
        </p:nvGrpSpPr>
        <p:grpSpPr>
          <a:xfrm>
            <a:off x="1466527" y="4458875"/>
            <a:ext cx="466066" cy="426377"/>
            <a:chOff x="1415159" y="1376629"/>
            <a:chExt cx="466066" cy="426377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A0D5F8D-64D3-458A-628A-809104E915D1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981D11F-E23F-77A6-FD4D-D6DAF5C28D0A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04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9" name="Subtítulo 5">
            <a:extLst>
              <a:ext uri="{FF2B5EF4-FFF2-40B4-BE49-F238E27FC236}">
                <a16:creationId xmlns:a16="http://schemas.microsoft.com/office/drawing/2014/main" id="{C8EE1E72-6E3A-0BA6-7145-BCC52F206B11}"/>
              </a:ext>
            </a:extLst>
          </p:cNvPr>
          <p:cNvSpPr txBox="1">
            <a:spLocks/>
          </p:cNvSpPr>
          <p:nvPr/>
        </p:nvSpPr>
        <p:spPr>
          <a:xfrm>
            <a:off x="2003883" y="4839657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Web-sites</a:t>
            </a:r>
          </a:p>
        </p:txBody>
      </p:sp>
      <p:sp>
        <p:nvSpPr>
          <p:cNvPr id="40" name="Subtítulo 5">
            <a:extLst>
              <a:ext uri="{FF2B5EF4-FFF2-40B4-BE49-F238E27FC236}">
                <a16:creationId xmlns:a16="http://schemas.microsoft.com/office/drawing/2014/main" id="{7B09330F-1449-5172-94C0-EB2C38DF5274}"/>
              </a:ext>
            </a:extLst>
          </p:cNvPr>
          <p:cNvSpPr txBox="1">
            <a:spLocks/>
          </p:cNvSpPr>
          <p:nvPr/>
        </p:nvSpPr>
        <p:spPr>
          <a:xfrm>
            <a:off x="1996522" y="4644200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Páginas web</a:t>
            </a:r>
          </a:p>
        </p:txBody>
      </p:sp>
      <p:sp>
        <p:nvSpPr>
          <p:cNvPr id="41" name="Subtítulo 5">
            <a:extLst>
              <a:ext uri="{FF2B5EF4-FFF2-40B4-BE49-F238E27FC236}">
                <a16:creationId xmlns:a16="http://schemas.microsoft.com/office/drawing/2014/main" id="{8FE9E7A3-5320-ED13-D5DD-F0D97E43072C}"/>
              </a:ext>
            </a:extLst>
          </p:cNvPr>
          <p:cNvSpPr txBox="1">
            <a:spLocks/>
          </p:cNvSpPr>
          <p:nvPr/>
        </p:nvSpPr>
        <p:spPr>
          <a:xfrm>
            <a:off x="2003752" y="4458341"/>
            <a:ext cx="1478945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Web-guneak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00F10AA3-064F-2B11-62DB-8786F9D4B7AE}"/>
              </a:ext>
            </a:extLst>
          </p:cNvPr>
          <p:cNvGrpSpPr/>
          <p:nvPr/>
        </p:nvGrpSpPr>
        <p:grpSpPr>
          <a:xfrm>
            <a:off x="4993990" y="2018763"/>
            <a:ext cx="466066" cy="426377"/>
            <a:chOff x="1415159" y="1376629"/>
            <a:chExt cx="466066" cy="426377"/>
          </a:xfrm>
        </p:grpSpPr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AB8FF6B9-8A99-3029-1F17-58B49FCCD7C5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7D44E5F3-4552-E912-D122-B6B8BF43846F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05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157D7DEF-02D7-63D4-72FB-CA511682AFED}"/>
              </a:ext>
            </a:extLst>
          </p:cNvPr>
          <p:cNvGrpSpPr/>
          <p:nvPr/>
        </p:nvGrpSpPr>
        <p:grpSpPr>
          <a:xfrm>
            <a:off x="5523983" y="2018229"/>
            <a:ext cx="2975927" cy="569102"/>
            <a:chOff x="2364681" y="1710005"/>
            <a:chExt cx="2975927" cy="569102"/>
          </a:xfrm>
        </p:grpSpPr>
        <p:sp>
          <p:nvSpPr>
            <p:cNvPr id="66" name="Subtítulo 5">
              <a:extLst>
                <a:ext uri="{FF2B5EF4-FFF2-40B4-BE49-F238E27FC236}">
                  <a16:creationId xmlns:a16="http://schemas.microsoft.com/office/drawing/2014/main" id="{F9E9994C-6751-61F9-4129-C4705D78906C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Regulations</a:t>
              </a:r>
              <a:endParaRPr lang="es-ES"/>
            </a:p>
          </p:txBody>
        </p:sp>
        <p:sp>
          <p:nvSpPr>
            <p:cNvPr id="67" name="Subtítulo 5">
              <a:extLst>
                <a:ext uri="{FF2B5EF4-FFF2-40B4-BE49-F238E27FC236}">
                  <a16:creationId xmlns:a16="http://schemas.microsoft.com/office/drawing/2014/main" id="{F89D3A57-D3AE-FBB8-B730-3179BCAEC18F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Normativas</a:t>
              </a:r>
              <a:endParaRPr lang="es-ES"/>
            </a:p>
          </p:txBody>
        </p:sp>
        <p:sp>
          <p:nvSpPr>
            <p:cNvPr id="68" name="Subtítulo 5">
              <a:extLst>
                <a:ext uri="{FF2B5EF4-FFF2-40B4-BE49-F238E27FC236}">
                  <a16:creationId xmlns:a16="http://schemas.microsoft.com/office/drawing/2014/main" id="{D255ACA5-789F-76B2-C9CA-93FB287F5CAF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Araudiak</a:t>
              </a:r>
              <a:endParaRPr lang="es-ES"/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B1C9AEE1-7E59-4E67-E0EC-170C53EE94B3}"/>
              </a:ext>
            </a:extLst>
          </p:cNvPr>
          <p:cNvGrpSpPr/>
          <p:nvPr/>
        </p:nvGrpSpPr>
        <p:grpSpPr>
          <a:xfrm>
            <a:off x="4993989" y="2849256"/>
            <a:ext cx="466066" cy="426377"/>
            <a:chOff x="1415159" y="1376629"/>
            <a:chExt cx="466066" cy="426377"/>
          </a:xfrm>
        </p:grpSpPr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79135440-8C0C-CA21-EE53-D88A0FA7D474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6A458E8B-CBAC-BE25-43DE-89C5B788CE67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06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3" name="Subtítulo 5">
            <a:extLst>
              <a:ext uri="{FF2B5EF4-FFF2-40B4-BE49-F238E27FC236}">
                <a16:creationId xmlns:a16="http://schemas.microsoft.com/office/drawing/2014/main" id="{7566B1F1-5635-F67E-8C1D-1B3810270E07}"/>
              </a:ext>
            </a:extLst>
          </p:cNvPr>
          <p:cNvSpPr txBox="1">
            <a:spLocks/>
          </p:cNvSpPr>
          <p:nvPr/>
        </p:nvSpPr>
        <p:spPr>
          <a:xfrm>
            <a:off x="5531344" y="3230038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Duration, leaves and extensions</a:t>
            </a:r>
            <a:endParaRPr lang="es-ES"/>
          </a:p>
        </p:txBody>
      </p:sp>
      <p:sp>
        <p:nvSpPr>
          <p:cNvPr id="74" name="Subtítulo 5">
            <a:extLst>
              <a:ext uri="{FF2B5EF4-FFF2-40B4-BE49-F238E27FC236}">
                <a16:creationId xmlns:a16="http://schemas.microsoft.com/office/drawing/2014/main" id="{4D0E848C-14A5-E4DC-FFD1-04E456C02D9E}"/>
              </a:ext>
            </a:extLst>
          </p:cNvPr>
          <p:cNvSpPr txBox="1">
            <a:spLocks/>
          </p:cNvSpPr>
          <p:nvPr/>
        </p:nvSpPr>
        <p:spPr>
          <a:xfrm>
            <a:off x="5523983" y="3034581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Duración, bajas y prórrogas</a:t>
            </a:r>
          </a:p>
        </p:txBody>
      </p:sp>
      <p:sp>
        <p:nvSpPr>
          <p:cNvPr id="75" name="Subtítulo 5">
            <a:extLst>
              <a:ext uri="{FF2B5EF4-FFF2-40B4-BE49-F238E27FC236}">
                <a16:creationId xmlns:a16="http://schemas.microsoft.com/office/drawing/2014/main" id="{AA173C09-0D2B-819C-5DEA-7F4859C7AEF5}"/>
              </a:ext>
            </a:extLst>
          </p:cNvPr>
          <p:cNvSpPr txBox="1">
            <a:spLocks/>
          </p:cNvSpPr>
          <p:nvPr/>
        </p:nvSpPr>
        <p:spPr>
          <a:xfrm>
            <a:off x="5531213" y="2848722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Iraupena, bajak eta luzapenak</a:t>
            </a:r>
            <a:endParaRPr lang="es-ES"/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8DD63336-082E-CCBE-BD96-05E364F138DE}"/>
              </a:ext>
            </a:extLst>
          </p:cNvPr>
          <p:cNvGrpSpPr/>
          <p:nvPr/>
        </p:nvGrpSpPr>
        <p:grpSpPr>
          <a:xfrm>
            <a:off x="4993989" y="3645504"/>
            <a:ext cx="466066" cy="426377"/>
            <a:chOff x="1415159" y="1376629"/>
            <a:chExt cx="466066" cy="426377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B715C382-1DC6-1CBA-E26D-4757F78E414D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F41ED03C-5B9D-F362-DF80-7F60AFCB2246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07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9" name="Subtítulo 5">
            <a:extLst>
              <a:ext uri="{FF2B5EF4-FFF2-40B4-BE49-F238E27FC236}">
                <a16:creationId xmlns:a16="http://schemas.microsoft.com/office/drawing/2014/main" id="{275250D0-C471-B04E-BCD3-7D2B1A48D811}"/>
              </a:ext>
            </a:extLst>
          </p:cNvPr>
          <p:cNvSpPr txBox="1">
            <a:spLocks/>
          </p:cNvSpPr>
          <p:nvPr/>
        </p:nvSpPr>
        <p:spPr>
          <a:xfrm>
            <a:off x="5531344" y="4017725"/>
            <a:ext cx="1615045" cy="20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Training</a:t>
            </a:r>
            <a:endParaRPr lang="es-ES"/>
          </a:p>
        </p:txBody>
      </p:sp>
      <p:sp>
        <p:nvSpPr>
          <p:cNvPr id="80" name="Subtítulo 5">
            <a:extLst>
              <a:ext uri="{FF2B5EF4-FFF2-40B4-BE49-F238E27FC236}">
                <a16:creationId xmlns:a16="http://schemas.microsoft.com/office/drawing/2014/main" id="{31CA13F3-2F0E-F394-A96A-C20F3C10ADDB}"/>
              </a:ext>
            </a:extLst>
          </p:cNvPr>
          <p:cNvSpPr txBox="1">
            <a:spLocks/>
          </p:cNvSpPr>
          <p:nvPr/>
        </p:nvSpPr>
        <p:spPr>
          <a:xfrm>
            <a:off x="5523983" y="3830829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Formación</a:t>
            </a:r>
          </a:p>
        </p:txBody>
      </p:sp>
      <p:sp>
        <p:nvSpPr>
          <p:cNvPr id="81" name="Subtítulo 5">
            <a:extLst>
              <a:ext uri="{FF2B5EF4-FFF2-40B4-BE49-F238E27FC236}">
                <a16:creationId xmlns:a16="http://schemas.microsoft.com/office/drawing/2014/main" id="{5CC68757-86C5-B4A2-8D02-D14587BC3C69}"/>
              </a:ext>
            </a:extLst>
          </p:cNvPr>
          <p:cNvSpPr txBox="1">
            <a:spLocks/>
          </p:cNvSpPr>
          <p:nvPr/>
        </p:nvSpPr>
        <p:spPr>
          <a:xfrm>
            <a:off x="5531213" y="3644970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Prestakuntza</a:t>
            </a:r>
            <a:endParaRPr lang="es-ES"/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0778EC4D-C228-1048-F79A-114DD193ED97}"/>
              </a:ext>
            </a:extLst>
          </p:cNvPr>
          <p:cNvGrpSpPr/>
          <p:nvPr/>
        </p:nvGrpSpPr>
        <p:grpSpPr>
          <a:xfrm>
            <a:off x="4993987" y="4458874"/>
            <a:ext cx="466066" cy="426377"/>
            <a:chOff x="1415159" y="1376629"/>
            <a:chExt cx="466066" cy="426377"/>
          </a:xfrm>
        </p:grpSpPr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6206B7BA-FB43-7187-795B-AA73DBEE7A1D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75D32E2A-04DC-48B1-94AB-8C014BB7FC80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08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5" name="Subtítulo 5">
            <a:extLst>
              <a:ext uri="{FF2B5EF4-FFF2-40B4-BE49-F238E27FC236}">
                <a16:creationId xmlns:a16="http://schemas.microsoft.com/office/drawing/2014/main" id="{1E0F5872-04DE-C061-9C01-D3110B88E981}"/>
              </a:ext>
            </a:extLst>
          </p:cNvPr>
          <p:cNvSpPr txBox="1">
            <a:spLocks/>
          </p:cNvSpPr>
          <p:nvPr/>
        </p:nvSpPr>
        <p:spPr>
          <a:xfrm>
            <a:off x="5531343" y="4839656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Evaluation</a:t>
            </a:r>
          </a:p>
        </p:txBody>
      </p:sp>
      <p:sp>
        <p:nvSpPr>
          <p:cNvPr id="86" name="Subtítulo 5">
            <a:extLst>
              <a:ext uri="{FF2B5EF4-FFF2-40B4-BE49-F238E27FC236}">
                <a16:creationId xmlns:a16="http://schemas.microsoft.com/office/drawing/2014/main" id="{86905106-9AE0-F5D0-4805-3B6EC016496D}"/>
              </a:ext>
            </a:extLst>
          </p:cNvPr>
          <p:cNvSpPr txBox="1">
            <a:spLocks/>
          </p:cNvSpPr>
          <p:nvPr/>
        </p:nvSpPr>
        <p:spPr>
          <a:xfrm>
            <a:off x="5523982" y="4644199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Evaluación</a:t>
            </a:r>
          </a:p>
        </p:txBody>
      </p:sp>
      <p:sp>
        <p:nvSpPr>
          <p:cNvPr id="87" name="Subtítulo 5">
            <a:extLst>
              <a:ext uri="{FF2B5EF4-FFF2-40B4-BE49-F238E27FC236}">
                <a16:creationId xmlns:a16="http://schemas.microsoft.com/office/drawing/2014/main" id="{4260C8EE-1862-238C-E0C4-713E1F61AAC7}"/>
              </a:ext>
            </a:extLst>
          </p:cNvPr>
          <p:cNvSpPr txBox="1">
            <a:spLocks/>
          </p:cNvSpPr>
          <p:nvPr/>
        </p:nvSpPr>
        <p:spPr>
          <a:xfrm>
            <a:off x="5531212" y="4458340"/>
            <a:ext cx="1478945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Ebaluaketa</a:t>
            </a:r>
            <a:endParaRPr lang="es-ES"/>
          </a:p>
        </p:txBody>
      </p:sp>
      <p:grpSp>
        <p:nvGrpSpPr>
          <p:cNvPr id="88" name="Grupo 87">
            <a:extLst>
              <a:ext uri="{FF2B5EF4-FFF2-40B4-BE49-F238E27FC236}">
                <a16:creationId xmlns:a16="http://schemas.microsoft.com/office/drawing/2014/main" id="{D91D91E6-A912-01CE-BDA7-CBD325C886D5}"/>
              </a:ext>
            </a:extLst>
          </p:cNvPr>
          <p:cNvGrpSpPr/>
          <p:nvPr/>
        </p:nvGrpSpPr>
        <p:grpSpPr>
          <a:xfrm>
            <a:off x="8238911" y="1975953"/>
            <a:ext cx="466066" cy="426377"/>
            <a:chOff x="1415159" y="1376629"/>
            <a:chExt cx="466066" cy="426377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21C765A5-4DC7-C98D-5E1D-BABD64E91160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DC098304-5574-5794-53C3-E6739F872771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09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96D409B6-9B23-8CED-1A27-612423FB0A30}"/>
              </a:ext>
            </a:extLst>
          </p:cNvPr>
          <p:cNvGrpSpPr/>
          <p:nvPr/>
        </p:nvGrpSpPr>
        <p:grpSpPr>
          <a:xfrm>
            <a:off x="8768904" y="1975419"/>
            <a:ext cx="2975927" cy="569102"/>
            <a:chOff x="2364681" y="1710005"/>
            <a:chExt cx="2975927" cy="569102"/>
          </a:xfrm>
        </p:grpSpPr>
        <p:sp>
          <p:nvSpPr>
            <p:cNvPr id="92" name="Subtítulo 5">
              <a:extLst>
                <a:ext uri="{FF2B5EF4-FFF2-40B4-BE49-F238E27FC236}">
                  <a16:creationId xmlns:a16="http://schemas.microsoft.com/office/drawing/2014/main" id="{B9753A80-55DA-9F85-7AFC-FC0CBB3D4171}"/>
                </a:ext>
              </a:extLst>
            </p:cNvPr>
            <p:cNvSpPr txBox="1">
              <a:spLocks/>
            </p:cNvSpPr>
            <p:nvPr/>
          </p:nvSpPr>
          <p:spPr>
            <a:xfrm>
              <a:off x="2372042" y="2091321"/>
              <a:ext cx="2685269" cy="1877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>
                  <a:latin typeface="EHUSans"/>
                  <a:cs typeface="Times New Roman"/>
                </a:rPr>
                <a:t>Internships and collaborations</a:t>
              </a:r>
              <a:endParaRPr lang="es-ES"/>
            </a:p>
          </p:txBody>
        </p:sp>
        <p:sp>
          <p:nvSpPr>
            <p:cNvPr id="93" name="Subtítulo 5">
              <a:extLst>
                <a:ext uri="{FF2B5EF4-FFF2-40B4-BE49-F238E27FC236}">
                  <a16:creationId xmlns:a16="http://schemas.microsoft.com/office/drawing/2014/main" id="{7F1ADF4A-4B04-6A50-281F-C9812DBD7B42}"/>
                </a:ext>
              </a:extLst>
            </p:cNvPr>
            <p:cNvSpPr txBox="1">
              <a:spLocks/>
            </p:cNvSpPr>
            <p:nvPr/>
          </p:nvSpPr>
          <p:spPr>
            <a:xfrm>
              <a:off x="2364681" y="1895864"/>
              <a:ext cx="2600769" cy="177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s-ES_tradnl" sz="1200" b="1" noProof="1">
                  <a:latin typeface="EHUSans"/>
                  <a:cs typeface="Times New Roman"/>
                </a:rPr>
                <a:t>Prácticas y colaboraciones</a:t>
              </a:r>
              <a:endParaRPr lang="es-ES"/>
            </a:p>
          </p:txBody>
        </p:sp>
        <p:sp>
          <p:nvSpPr>
            <p:cNvPr id="94" name="Subtítulo 5">
              <a:extLst>
                <a:ext uri="{FF2B5EF4-FFF2-40B4-BE49-F238E27FC236}">
                  <a16:creationId xmlns:a16="http://schemas.microsoft.com/office/drawing/2014/main" id="{7BE54537-497D-2F43-4C2D-1C408AC927FE}"/>
                </a:ext>
              </a:extLst>
            </p:cNvPr>
            <p:cNvSpPr txBox="1">
              <a:spLocks/>
            </p:cNvSpPr>
            <p:nvPr/>
          </p:nvSpPr>
          <p:spPr>
            <a:xfrm>
              <a:off x="2371911" y="1710005"/>
              <a:ext cx="2968697" cy="1805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vert="horz" lIns="45719" tIns="45720" rIns="45719" bIns="45720" anchor="ctr"/>
            <a:lstStyle>
              <a:lvl1pPr marL="342900" marR="0" indent="-3429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783771" marR="0" indent="-326571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19200" marR="0" indent="-30480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373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1945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517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108960" marR="0" indent="-365760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5661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023359" marR="0" indent="-365759" algn="l" defTabSz="914400" rtl="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Tx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buNone/>
              </a:pPr>
              <a:r>
                <a:rPr lang="en-GB" sz="1200" noProof="1">
                  <a:solidFill>
                    <a:srgbClr val="2AB0B0"/>
                  </a:solidFill>
                  <a:latin typeface="EHUSerif"/>
                  <a:cs typeface="Times New Roman"/>
                </a:rPr>
                <a:t>Praktikak eta kolaborazioak</a:t>
              </a: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5FEDACD5-5A58-4127-A8E9-46339E00DFAC}"/>
              </a:ext>
            </a:extLst>
          </p:cNvPr>
          <p:cNvGrpSpPr/>
          <p:nvPr/>
        </p:nvGrpSpPr>
        <p:grpSpPr>
          <a:xfrm>
            <a:off x="8238910" y="2806446"/>
            <a:ext cx="466066" cy="426377"/>
            <a:chOff x="1415159" y="1376629"/>
            <a:chExt cx="466066" cy="426377"/>
          </a:xfrm>
        </p:grpSpPr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FB5CFF16-BF7A-5947-BEF4-BBEE75528BDA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0FA0479B-0708-CAD4-FC66-227D98E63D68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10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8" name="Subtítulo 5">
            <a:extLst>
              <a:ext uri="{FF2B5EF4-FFF2-40B4-BE49-F238E27FC236}">
                <a16:creationId xmlns:a16="http://schemas.microsoft.com/office/drawing/2014/main" id="{927A92C6-E6AC-FDE4-763E-F3955962CF33}"/>
              </a:ext>
            </a:extLst>
          </p:cNvPr>
          <p:cNvSpPr txBox="1">
            <a:spLocks/>
          </p:cNvSpPr>
          <p:nvPr/>
        </p:nvSpPr>
        <p:spPr>
          <a:xfrm>
            <a:off x="8776265" y="3187228"/>
            <a:ext cx="2685269" cy="18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Internationalisation and mobility</a:t>
            </a:r>
          </a:p>
        </p:txBody>
      </p:sp>
      <p:sp>
        <p:nvSpPr>
          <p:cNvPr id="99" name="Subtítulo 5">
            <a:extLst>
              <a:ext uri="{FF2B5EF4-FFF2-40B4-BE49-F238E27FC236}">
                <a16:creationId xmlns:a16="http://schemas.microsoft.com/office/drawing/2014/main" id="{C345F4E2-8A58-4E4F-0120-AEA759067214}"/>
              </a:ext>
            </a:extLst>
          </p:cNvPr>
          <p:cNvSpPr txBox="1">
            <a:spLocks/>
          </p:cNvSpPr>
          <p:nvPr/>
        </p:nvSpPr>
        <p:spPr>
          <a:xfrm>
            <a:off x="8768904" y="2991771"/>
            <a:ext cx="2600769" cy="17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Internacionalización y movilidad</a:t>
            </a:r>
          </a:p>
        </p:txBody>
      </p:sp>
      <p:sp>
        <p:nvSpPr>
          <p:cNvPr id="100" name="Subtítulo 5">
            <a:extLst>
              <a:ext uri="{FF2B5EF4-FFF2-40B4-BE49-F238E27FC236}">
                <a16:creationId xmlns:a16="http://schemas.microsoft.com/office/drawing/2014/main" id="{2B579A2B-4BBB-FDA7-A914-ED180E5C7866}"/>
              </a:ext>
            </a:extLst>
          </p:cNvPr>
          <p:cNvSpPr txBox="1">
            <a:spLocks/>
          </p:cNvSpPr>
          <p:nvPr/>
        </p:nvSpPr>
        <p:spPr>
          <a:xfrm>
            <a:off x="8776134" y="2805912"/>
            <a:ext cx="2968697" cy="180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Nazioartekotze eta mugikortasuna</a:t>
            </a: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383E2F30-1699-209B-3629-482DCA1AA67B}"/>
              </a:ext>
            </a:extLst>
          </p:cNvPr>
          <p:cNvGrpSpPr/>
          <p:nvPr/>
        </p:nvGrpSpPr>
        <p:grpSpPr>
          <a:xfrm>
            <a:off x="8238910" y="3602694"/>
            <a:ext cx="466066" cy="426377"/>
            <a:chOff x="1415159" y="1376629"/>
            <a:chExt cx="466066" cy="426377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7408A809-4A0F-F1C5-6557-7E8ED638F664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89A045BD-5DA0-C8C6-961A-1AB4566502F5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11</a:t>
              </a:r>
            </a:p>
          </p:txBody>
        </p:sp>
      </p:grpSp>
      <p:sp>
        <p:nvSpPr>
          <p:cNvPr id="104" name="Subtítulo 5">
            <a:extLst>
              <a:ext uri="{FF2B5EF4-FFF2-40B4-BE49-F238E27FC236}">
                <a16:creationId xmlns:a16="http://schemas.microsoft.com/office/drawing/2014/main" id="{19089FEF-69B8-087B-DFBB-6D20E712B16E}"/>
              </a:ext>
            </a:extLst>
          </p:cNvPr>
          <p:cNvSpPr txBox="1">
            <a:spLocks/>
          </p:cNvSpPr>
          <p:nvPr/>
        </p:nvSpPr>
        <p:spPr>
          <a:xfrm>
            <a:off x="8776265" y="3974915"/>
            <a:ext cx="1615045" cy="204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EHUSans"/>
                <a:cs typeface="Times New Roman"/>
              </a:rPr>
              <a:t>Thesis defence</a:t>
            </a:r>
            <a:endParaRPr lang="es-ES" dirty="0" err="1"/>
          </a:p>
        </p:txBody>
      </p:sp>
      <p:sp>
        <p:nvSpPr>
          <p:cNvPr id="105" name="Subtítulo 5">
            <a:extLst>
              <a:ext uri="{FF2B5EF4-FFF2-40B4-BE49-F238E27FC236}">
                <a16:creationId xmlns:a16="http://schemas.microsoft.com/office/drawing/2014/main" id="{12E87D14-A52D-4017-7948-24FA21A2EF65}"/>
              </a:ext>
            </a:extLst>
          </p:cNvPr>
          <p:cNvSpPr txBox="1">
            <a:spLocks/>
          </p:cNvSpPr>
          <p:nvPr/>
        </p:nvSpPr>
        <p:spPr>
          <a:xfrm>
            <a:off x="8768904" y="3788019"/>
            <a:ext cx="1547668" cy="22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Defensa de tesis</a:t>
            </a:r>
          </a:p>
        </p:txBody>
      </p:sp>
      <p:sp>
        <p:nvSpPr>
          <p:cNvPr id="106" name="Subtítulo 5">
            <a:extLst>
              <a:ext uri="{FF2B5EF4-FFF2-40B4-BE49-F238E27FC236}">
                <a16:creationId xmlns:a16="http://schemas.microsoft.com/office/drawing/2014/main" id="{B4EC9CFE-9212-BDCE-E46C-97DEDDFA410C}"/>
              </a:ext>
            </a:extLst>
          </p:cNvPr>
          <p:cNvSpPr txBox="1">
            <a:spLocks/>
          </p:cNvSpPr>
          <p:nvPr/>
        </p:nvSpPr>
        <p:spPr>
          <a:xfrm>
            <a:off x="8776134" y="3636406"/>
            <a:ext cx="1838540" cy="19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Tesiaren defentsa</a:t>
            </a:r>
          </a:p>
        </p:txBody>
      </p: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EC9BEB50-9DC9-EF3D-A2D6-855946F07C97}"/>
              </a:ext>
            </a:extLst>
          </p:cNvPr>
          <p:cNvGrpSpPr/>
          <p:nvPr/>
        </p:nvGrpSpPr>
        <p:grpSpPr>
          <a:xfrm>
            <a:off x="8238908" y="4416064"/>
            <a:ext cx="466066" cy="426377"/>
            <a:chOff x="1415159" y="1376629"/>
            <a:chExt cx="466066" cy="426377"/>
          </a:xfrm>
        </p:grpSpPr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D1A3FA3A-0121-73F1-023A-FB4669D02ADB}"/>
                </a:ext>
              </a:extLst>
            </p:cNvPr>
            <p:cNvSpPr/>
            <p:nvPr/>
          </p:nvSpPr>
          <p:spPr>
            <a:xfrm>
              <a:off x="1415159" y="1376629"/>
              <a:ext cx="426377" cy="426377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4F2AD906-C299-A266-7612-B3C7B9497F55}"/>
                </a:ext>
              </a:extLst>
            </p:cNvPr>
            <p:cNvSpPr txBox="1"/>
            <p:nvPr/>
          </p:nvSpPr>
          <p:spPr>
            <a:xfrm>
              <a:off x="1473540" y="1416704"/>
              <a:ext cx="407685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500" b="0" u="none">
                  <a:solidFill>
                    <a:srgbClr val="FFFFFF"/>
                  </a:solidFill>
                </a:rPr>
                <a:t>12</a:t>
              </a:r>
              <a:endParaRPr lang="es-E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0" name="Subtítulo 5">
            <a:extLst>
              <a:ext uri="{FF2B5EF4-FFF2-40B4-BE49-F238E27FC236}">
                <a16:creationId xmlns:a16="http://schemas.microsoft.com/office/drawing/2014/main" id="{2F519CCE-A394-1F2D-3970-2B300DEECE08}"/>
              </a:ext>
            </a:extLst>
          </p:cNvPr>
          <p:cNvSpPr txBox="1">
            <a:spLocks/>
          </p:cNvSpPr>
          <p:nvPr/>
        </p:nvSpPr>
        <p:spPr>
          <a:xfrm>
            <a:off x="8776264" y="4779724"/>
            <a:ext cx="2813696" cy="17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>
                <a:latin typeface="EHUSans"/>
                <a:cs typeface="Times New Roman"/>
              </a:rPr>
              <a:t>Procedures and other information</a:t>
            </a:r>
          </a:p>
        </p:txBody>
      </p:sp>
      <p:sp>
        <p:nvSpPr>
          <p:cNvPr id="111" name="Subtítulo 5">
            <a:extLst>
              <a:ext uri="{FF2B5EF4-FFF2-40B4-BE49-F238E27FC236}">
                <a16:creationId xmlns:a16="http://schemas.microsoft.com/office/drawing/2014/main" id="{A47BB5BE-52D2-2DAA-6A46-8D84EB1EA8C1}"/>
              </a:ext>
            </a:extLst>
          </p:cNvPr>
          <p:cNvSpPr txBox="1">
            <a:spLocks/>
          </p:cNvSpPr>
          <p:nvPr/>
        </p:nvSpPr>
        <p:spPr>
          <a:xfrm>
            <a:off x="8768903" y="4609952"/>
            <a:ext cx="2968926" cy="16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s-ES_tradnl" sz="1200" b="1" noProof="1">
                <a:latin typeface="EHUSans"/>
                <a:cs typeface="Times New Roman"/>
              </a:rPr>
              <a:t>Procedimientos y otra información</a:t>
            </a:r>
          </a:p>
        </p:txBody>
      </p:sp>
      <p:sp>
        <p:nvSpPr>
          <p:cNvPr id="112" name="Subtítulo 5">
            <a:extLst>
              <a:ext uri="{FF2B5EF4-FFF2-40B4-BE49-F238E27FC236}">
                <a16:creationId xmlns:a16="http://schemas.microsoft.com/office/drawing/2014/main" id="{E9443BBA-D86D-8CAC-BA4D-D420BF50C350}"/>
              </a:ext>
            </a:extLst>
          </p:cNvPr>
          <p:cNvSpPr txBox="1">
            <a:spLocks/>
          </p:cNvSpPr>
          <p:nvPr/>
        </p:nvSpPr>
        <p:spPr>
          <a:xfrm>
            <a:off x="8776133" y="4441215"/>
            <a:ext cx="2814585" cy="146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1200" noProof="1">
                <a:solidFill>
                  <a:srgbClr val="2AB0B0"/>
                </a:solidFill>
                <a:latin typeface="EHUSerif"/>
                <a:cs typeface="Times New Roman"/>
              </a:rPr>
              <a:t>Izapideak eta informazio gehiago</a:t>
            </a:r>
          </a:p>
        </p:txBody>
      </p:sp>
      <p:pic>
        <p:nvPicPr>
          <p:cNvPr id="4" name="2 contents">
            <a:hlinkClick r:id="" action="ppaction://media"/>
            <a:extLst>
              <a:ext uri="{FF2B5EF4-FFF2-40B4-BE49-F238E27FC236}">
                <a16:creationId xmlns:a16="http://schemas.microsoft.com/office/drawing/2014/main" id="{0D05DB82-850D-59EA-F057-0FAD5FC87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" y="57399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1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4C1E-622C-6BBB-E1BF-826CB32D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074AE5C-C68B-E825-33BC-8C44AF92D4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9888E7-D479-7F6B-DB86-186DBC13EE20}"/>
              </a:ext>
            </a:extLst>
          </p:cNvPr>
          <p:cNvSpPr/>
          <p:nvPr/>
        </p:nvSpPr>
        <p:spPr>
          <a:xfrm>
            <a:off x="4011" y="4011"/>
            <a:ext cx="12183978" cy="6839952"/>
          </a:xfrm>
          <a:prstGeom prst="rect">
            <a:avLst/>
          </a:prstGeom>
          <a:solidFill>
            <a:srgbClr val="33CCCC">
              <a:alpha val="35000"/>
            </a:srgb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3F494BD-AB9A-5805-F9FF-4D845189D3D4}"/>
              </a:ext>
            </a:extLst>
          </p:cNvPr>
          <p:cNvSpPr/>
          <p:nvPr/>
        </p:nvSpPr>
        <p:spPr>
          <a:xfrm>
            <a:off x="2390" y="2264525"/>
            <a:ext cx="786405" cy="1505953"/>
          </a:xfrm>
          <a:prstGeom prst="rect">
            <a:avLst/>
          </a:prstGeom>
          <a:solidFill>
            <a:srgbClr val="33CCCC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624FA75-7E49-A0C9-AB48-C7C8112C93E6}"/>
              </a:ext>
            </a:extLst>
          </p:cNvPr>
          <p:cNvGrpSpPr/>
          <p:nvPr/>
        </p:nvGrpSpPr>
        <p:grpSpPr>
          <a:xfrm>
            <a:off x="790075" y="4211"/>
            <a:ext cx="829214" cy="778201"/>
            <a:chOff x="2390" y="4211"/>
            <a:chExt cx="829214" cy="77820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96AF69A-91BD-97C7-CF2E-930F76314FE8}"/>
                </a:ext>
              </a:extLst>
            </p:cNvPr>
            <p:cNvSpPr/>
            <p:nvPr/>
          </p:nvSpPr>
          <p:spPr>
            <a:xfrm>
              <a:off x="2390" y="4211"/>
              <a:ext cx="829214" cy="778201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C9853C8-00D4-E7BA-056C-4EA7D5B5E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57" y="213580"/>
              <a:ext cx="520212" cy="40811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CD2EC56A-47A4-D722-F5EA-21E8BECB9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66" y="3769974"/>
            <a:ext cx="10705885" cy="2400300"/>
          </a:xfrm>
          <a:prstGeom prst="rect">
            <a:avLst/>
          </a:prstGeom>
        </p:spPr>
      </p:pic>
      <p:sp>
        <p:nvSpPr>
          <p:cNvPr id="13" name="Subtítulo 5">
            <a:extLst>
              <a:ext uri="{FF2B5EF4-FFF2-40B4-BE49-F238E27FC236}">
                <a16:creationId xmlns:a16="http://schemas.microsoft.com/office/drawing/2014/main" id="{88D6D7A1-C8BE-F910-66CC-7DE23891BCD3}"/>
              </a:ext>
            </a:extLst>
          </p:cNvPr>
          <p:cNvSpPr txBox="1">
            <a:spLocks/>
          </p:cNvSpPr>
          <p:nvPr/>
        </p:nvSpPr>
        <p:spPr>
          <a:xfrm>
            <a:off x="1378873" y="5327680"/>
            <a:ext cx="10390886" cy="60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n-GB" sz="5000">
                <a:latin typeface="EHUSans"/>
                <a:cs typeface="Times New Roman"/>
              </a:rPr>
              <a:t>Duration, leaves and extensions</a:t>
            </a:r>
            <a:endParaRPr lang="en-GB" sz="5000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id="{CE5DFA4A-A6E5-3F80-46BE-77B43C80ECF1}"/>
              </a:ext>
            </a:extLst>
          </p:cNvPr>
          <p:cNvSpPr txBox="1">
            <a:spLocks/>
          </p:cNvSpPr>
          <p:nvPr/>
        </p:nvSpPr>
        <p:spPr>
          <a:xfrm>
            <a:off x="1380075" y="4721257"/>
            <a:ext cx="9227600" cy="597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s-ES_tradnl" sz="5000" b="1" noProof="1">
                <a:latin typeface="EHUSans"/>
                <a:cs typeface="Times New Roman"/>
              </a:rPr>
              <a:t>Duración, bajas y prórrogas</a:t>
            </a:r>
            <a:endParaRPr lang="es-ES_tradnl" sz="5000" b="1" noProof="1">
              <a:latin typeface="EHUSans" panose="02000503050000020004" pitchFamily="2" charset="0"/>
              <a:cs typeface="Times New Roman" pitchFamily="18"/>
            </a:endParaRPr>
          </a:p>
        </p:txBody>
      </p:sp>
      <p:sp>
        <p:nvSpPr>
          <p:cNvPr id="17" name="Subtítulo 5">
            <a:extLst>
              <a:ext uri="{FF2B5EF4-FFF2-40B4-BE49-F238E27FC236}">
                <a16:creationId xmlns:a16="http://schemas.microsoft.com/office/drawing/2014/main" id="{A0E40D1B-BB91-D8BE-01C6-58D7CB42F83C}"/>
              </a:ext>
            </a:extLst>
          </p:cNvPr>
          <p:cNvSpPr txBox="1">
            <a:spLocks/>
          </p:cNvSpPr>
          <p:nvPr/>
        </p:nvSpPr>
        <p:spPr>
          <a:xfrm>
            <a:off x="1378742" y="4107308"/>
            <a:ext cx="9715393" cy="61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>
              <a:buNone/>
            </a:pPr>
            <a:r>
              <a:rPr lang="en-GB" sz="5000" noProof="1">
                <a:latin typeface="EHUSerif"/>
                <a:ea typeface="+mn-lt"/>
                <a:cs typeface="Times New Roman"/>
              </a:rPr>
              <a:t>Iraupena, bajak eta luzapenak</a:t>
            </a:r>
            <a:endParaRPr lang="es-ES" sz="5000">
              <a:latin typeface="EHUSerif"/>
            </a:endParaRPr>
          </a:p>
        </p:txBody>
      </p:sp>
      <p:pic>
        <p:nvPicPr>
          <p:cNvPr id="3" name="34 intro duration studies">
            <a:hlinkClick r:id="" action="ppaction://media"/>
            <a:extLst>
              <a:ext uri="{FF2B5EF4-FFF2-40B4-BE49-F238E27FC236}">
                <a16:creationId xmlns:a16="http://schemas.microsoft.com/office/drawing/2014/main" id="{A8F1DF63-411B-0ABE-ABA1-532B277CF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875" y="573994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60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55865CF-DA23-171F-82ED-83616016DC60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B9CF61E-82A1-3412-85E5-64895DA78AD5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415281" y="2799729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 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837617" y="3081610"/>
            <a:ext cx="432048" cy="27378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413681" y="3906136"/>
            <a:ext cx="19879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 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4837617" y="4191773"/>
            <a:ext cx="432048" cy="273789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5406360" y="2732167"/>
            <a:ext cx="2093278" cy="2285601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1730065" y="404974"/>
            <a:ext cx="10565131" cy="45954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IRAUPENA 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>
                <a:latin typeface="EHUSans"/>
              </a:rPr>
              <a:t>Duración del doctorado</a:t>
            </a:r>
            <a:r>
              <a:rPr lang="es-ES" sz="2000" b="0">
                <a:latin typeface="EHUSans"/>
              </a:rPr>
              <a:t>. </a:t>
            </a:r>
            <a:r>
              <a:rPr lang="es-ES" sz="2000" b="0" err="1">
                <a:latin typeface="EHUSans"/>
              </a:rPr>
              <a:t>Duration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of</a:t>
            </a:r>
            <a:r>
              <a:rPr lang="es-ES" sz="2000" b="0">
                <a:latin typeface="EHUSans"/>
              </a:rPr>
              <a:t> doctoral </a:t>
            </a:r>
            <a:r>
              <a:rPr lang="es-ES" sz="2000" b="0" err="1">
                <a:latin typeface="EHUSans"/>
              </a:rPr>
              <a:t>studies</a:t>
            </a:r>
            <a:endParaRPr lang="es-ES" sz="2000" b="0">
              <a:latin typeface="EHUSans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7ECBF2A6-D040-744C-9633-85BE6FFA9C24}"/>
              </a:ext>
            </a:extLst>
          </p:cNvPr>
          <p:cNvSpPr/>
          <p:nvPr/>
        </p:nvSpPr>
        <p:spPr>
          <a:xfrm>
            <a:off x="2677378" y="2574125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4A73A6F-836B-E54B-B330-284DB6D2A9BA}"/>
              </a:ext>
            </a:extLst>
          </p:cNvPr>
          <p:cNvSpPr txBox="1"/>
          <p:nvPr/>
        </p:nvSpPr>
        <p:spPr>
          <a:xfrm>
            <a:off x="2843054" y="2766781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EBD5DE-855B-E84E-A8DB-10222D637C7A}"/>
              </a:ext>
            </a:extLst>
          </p:cNvPr>
          <p:cNvSpPr/>
          <p:nvPr/>
        </p:nvSpPr>
        <p:spPr>
          <a:xfrm>
            <a:off x="5682645" y="3466661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46F051B-6397-0840-AD6D-BEF033D1B547}"/>
              </a:ext>
            </a:extLst>
          </p:cNvPr>
          <p:cNvSpPr/>
          <p:nvPr/>
        </p:nvSpPr>
        <p:spPr>
          <a:xfrm>
            <a:off x="5673300" y="4543817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407D61E-9C8B-714C-83B6-AAE4D319A872}"/>
              </a:ext>
            </a:extLst>
          </p:cNvPr>
          <p:cNvGrpSpPr/>
          <p:nvPr/>
        </p:nvGrpSpPr>
        <p:grpSpPr>
          <a:xfrm>
            <a:off x="7501913" y="2799059"/>
            <a:ext cx="2016224" cy="947634"/>
            <a:chOff x="6804248" y="3332276"/>
            <a:chExt cx="2016224" cy="947634"/>
          </a:xfrm>
        </p:grpSpPr>
        <p:sp>
          <p:nvSpPr>
            <p:cNvPr id="27" name="CuadroTexto 26"/>
            <p:cNvSpPr txBox="1"/>
            <p:nvPr/>
          </p:nvSpPr>
          <p:spPr>
            <a:xfrm>
              <a:off x="6804248" y="3332276"/>
              <a:ext cx="2016224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6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r>
                <a:rPr lang="es-ES" sz="5000" b="0" u="none">
                  <a:solidFill>
                    <a:srgbClr val="0000CC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BCFFA4B2-4F43-1D44-8E19-617676181C1F}"/>
                </a:ext>
              </a:extLst>
            </p:cNvPr>
            <p:cNvSpPr/>
            <p:nvPr/>
          </p:nvSpPr>
          <p:spPr>
            <a:xfrm>
              <a:off x="7137647" y="4002911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096F3F6-9BFD-7145-B9FD-0A13A5ED9070}"/>
              </a:ext>
            </a:extLst>
          </p:cNvPr>
          <p:cNvGrpSpPr/>
          <p:nvPr/>
        </p:nvGrpSpPr>
        <p:grpSpPr>
          <a:xfrm>
            <a:off x="7676629" y="3986516"/>
            <a:ext cx="1683044" cy="1246091"/>
            <a:chOff x="6937202" y="4589502"/>
            <a:chExt cx="1683044" cy="1138771"/>
          </a:xfrm>
        </p:grpSpPr>
        <p:sp>
          <p:nvSpPr>
            <p:cNvPr id="28" name="CuadroTexto 27"/>
            <p:cNvSpPr txBox="1"/>
            <p:nvPr/>
          </p:nvSpPr>
          <p:spPr>
            <a:xfrm>
              <a:off x="6937202" y="4589502"/>
              <a:ext cx="1683044" cy="113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9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2815E635-538A-F14E-9BB8-F3FB760674AD}"/>
                </a:ext>
              </a:extLst>
            </p:cNvPr>
            <p:cNvSpPr/>
            <p:nvPr/>
          </p:nvSpPr>
          <p:spPr>
            <a:xfrm>
              <a:off x="7063719" y="5216850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D351A8C-4E45-DC43-B5AA-D97A53D76B69}"/>
              </a:ext>
            </a:extLst>
          </p:cNvPr>
          <p:cNvSpPr/>
          <p:nvPr/>
        </p:nvSpPr>
        <p:spPr>
          <a:xfrm>
            <a:off x="5280903" y="1507118"/>
            <a:ext cx="212076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gehienekoa</a:t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máxima</a:t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maximum</a:t>
            </a:r>
            <a:endParaRPr lang="es-ES" sz="14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0A8C4525-86E3-5C4F-A5D6-D07200FB36CA}"/>
              </a:ext>
            </a:extLst>
          </p:cNvPr>
          <p:cNvSpPr/>
          <p:nvPr/>
        </p:nvSpPr>
        <p:spPr>
          <a:xfrm>
            <a:off x="2677378" y="3972606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65B50EC-D9D1-5142-8B03-FAF6E890C8DC}"/>
              </a:ext>
            </a:extLst>
          </p:cNvPr>
          <p:cNvSpPr txBox="1"/>
          <p:nvPr/>
        </p:nvSpPr>
        <p:spPr>
          <a:xfrm>
            <a:off x="2533361" y="4154871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A5C464E-4C5F-E847-BDFC-3EA39E14E1FE}"/>
              </a:ext>
            </a:extLst>
          </p:cNvPr>
          <p:cNvSpPr/>
          <p:nvPr/>
        </p:nvSpPr>
        <p:spPr>
          <a:xfrm>
            <a:off x="2770385" y="1503627"/>
            <a:ext cx="1875694" cy="838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600" u="none">
                <a:latin typeface="EHUSans"/>
                <a:ea typeface="EHUSans"/>
                <a:cs typeface="EHUSans"/>
              </a:rPr>
            </a:b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DEDICACIÓN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 </a:t>
            </a:r>
            <a:br>
              <a:rPr lang="es-ES" sz="1600" b="0" u="none">
                <a:latin typeface="EHUSans" panose="02000503050000020004" pitchFamily="50"/>
              </a:rPr>
            </a:br>
            <a:r>
              <a:rPr lang="es-ES" sz="1600" b="0" u="none">
                <a:solidFill>
                  <a:schemeClr val="tx1"/>
                </a:solidFill>
                <a:latin typeface="EHUSans"/>
              </a:rPr>
              <a:t>DEDICATION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8399800-6A0D-BC41-B79B-F16FB4E1F8E2}"/>
              </a:ext>
            </a:extLst>
          </p:cNvPr>
          <p:cNvSpPr txBox="1"/>
          <p:nvPr/>
        </p:nvSpPr>
        <p:spPr>
          <a:xfrm>
            <a:off x="8989341" y="1814458"/>
            <a:ext cx="107899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B6FA355-D6C7-6E46-9B1E-8FC83B08A9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615" y="1805574"/>
            <a:ext cx="678045" cy="678045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DACE9154-51BC-125D-FE1A-90B527EB2509}"/>
              </a:ext>
            </a:extLst>
          </p:cNvPr>
          <p:cNvSpPr/>
          <p:nvPr/>
        </p:nvSpPr>
        <p:spPr>
          <a:xfrm rot="5400000">
            <a:off x="6172777" y="2500346"/>
            <a:ext cx="427854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A29832-1E92-318C-A230-8BD85AECBA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60BACF2-91A5-A776-3C4A-8B53A9214C70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CCDF6A-BFA8-4F6B-B018-B95F9F117A8F}"/>
              </a:ext>
            </a:extLst>
          </p:cNvPr>
          <p:cNvSpPr txBox="1"/>
          <p:nvPr/>
        </p:nvSpPr>
        <p:spPr>
          <a:xfrm>
            <a:off x="1883595" y="5552326"/>
            <a:ext cx="936660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0">
                <a:solidFill>
                  <a:srgbClr val="33CC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https://www.ehu.eus/es/web/doktorego-eskola/duraci%C3%B3n-plazos-y-bajas</a:t>
            </a:r>
            <a:r>
              <a:rPr lang="en-US" sz="2000" b="0">
                <a:solidFill>
                  <a:srgbClr val="33CCCC"/>
                </a:solidFill>
              </a:rPr>
              <a:t> </a:t>
            </a:r>
          </a:p>
        </p:txBody>
      </p:sp>
      <p:pic>
        <p:nvPicPr>
          <p:cNvPr id="5" name="35 last doctoral studies">
            <a:hlinkClick r:id="" action="ppaction://media"/>
            <a:extLst>
              <a:ext uri="{FF2B5EF4-FFF2-40B4-BE49-F238E27FC236}">
                <a16:creationId xmlns:a16="http://schemas.microsoft.com/office/drawing/2014/main" id="{321BB524-CA4B-5847-4C32-96EA77E22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361" y="573443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1022"/>
      </p:ext>
    </p:extLst>
  </p:cSld>
  <p:clrMapOvr>
    <a:masterClrMapping/>
  </p:clrMapOvr>
  <p:transition spd="med" advTm="5800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23D26E0D-C4BA-409E-40C8-1E78AB864B58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5DDE127-5A95-3D14-03C3-CB31F808A27F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520968" y="2360350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 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4800000" y="2670806"/>
            <a:ext cx="504000" cy="432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547944" y="3366740"/>
            <a:ext cx="19879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 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4800000" y="3780969"/>
            <a:ext cx="504000" cy="432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5592000" y="2340000"/>
            <a:ext cx="1872000" cy="2124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1700757" y="390317"/>
            <a:ext cx="10491863" cy="88451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IRAUPENA 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>
                <a:latin typeface="EHUSans"/>
              </a:rPr>
              <a:t>Duración del doctorado</a:t>
            </a:r>
            <a:r>
              <a:rPr lang="es-ES" sz="2000" b="0">
                <a:latin typeface="EHUSans"/>
              </a:rPr>
              <a:t>. </a:t>
            </a:r>
            <a:r>
              <a:rPr lang="es-ES" sz="2000" b="0" err="1">
                <a:latin typeface="EHUSans"/>
              </a:rPr>
              <a:t>Duration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of</a:t>
            </a:r>
            <a:r>
              <a:rPr lang="es-ES" sz="2000" b="0">
                <a:latin typeface="EHUSans"/>
              </a:rPr>
              <a:t> doctoral </a:t>
            </a:r>
            <a:r>
              <a:rPr lang="es-ES" sz="2000" b="0" err="1">
                <a:latin typeface="EHUSans"/>
              </a:rPr>
              <a:t>studies</a:t>
            </a:r>
            <a:endParaRPr lang="es-ES" sz="2000" b="0">
              <a:latin typeface="EHUSans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EBD5DE-855B-E84E-A8DB-10222D637C7A}"/>
              </a:ext>
            </a:extLst>
          </p:cNvPr>
          <p:cNvSpPr/>
          <p:nvPr/>
        </p:nvSpPr>
        <p:spPr>
          <a:xfrm>
            <a:off x="5788332" y="3027282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46F051B-6397-0840-AD6D-BEF033D1B547}"/>
              </a:ext>
            </a:extLst>
          </p:cNvPr>
          <p:cNvSpPr/>
          <p:nvPr/>
        </p:nvSpPr>
        <p:spPr>
          <a:xfrm>
            <a:off x="5807563" y="4004421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407D61E-9C8B-714C-83B6-AAE4D319A872}"/>
              </a:ext>
            </a:extLst>
          </p:cNvPr>
          <p:cNvGrpSpPr/>
          <p:nvPr/>
        </p:nvGrpSpPr>
        <p:grpSpPr>
          <a:xfrm>
            <a:off x="7536160" y="2259665"/>
            <a:ext cx="2016224" cy="947634"/>
            <a:chOff x="6804248" y="3203684"/>
            <a:chExt cx="2016224" cy="947634"/>
          </a:xfrm>
        </p:grpSpPr>
        <p:sp>
          <p:nvSpPr>
            <p:cNvPr id="27" name="CuadroTexto 26"/>
            <p:cNvSpPr txBox="1"/>
            <p:nvPr/>
          </p:nvSpPr>
          <p:spPr>
            <a:xfrm>
              <a:off x="6804248" y="3203684"/>
              <a:ext cx="2016224" cy="861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6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r>
                <a:rPr lang="es-ES" sz="5000" b="0" u="none">
                  <a:solidFill>
                    <a:srgbClr val="0000CC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BCFFA4B2-4F43-1D44-8E19-617676181C1F}"/>
                </a:ext>
              </a:extLst>
            </p:cNvPr>
            <p:cNvSpPr/>
            <p:nvPr/>
          </p:nvSpPr>
          <p:spPr>
            <a:xfrm>
              <a:off x="7137647" y="3874319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096F3F6-9BFD-7145-B9FD-0A13A5ED9070}"/>
              </a:ext>
            </a:extLst>
          </p:cNvPr>
          <p:cNvGrpSpPr/>
          <p:nvPr/>
        </p:nvGrpSpPr>
        <p:grpSpPr>
          <a:xfrm>
            <a:off x="7668012" y="3518562"/>
            <a:ext cx="1940125" cy="1138771"/>
            <a:chOff x="6894337" y="4532350"/>
            <a:chExt cx="1940125" cy="1138771"/>
          </a:xfrm>
        </p:grpSpPr>
        <p:sp>
          <p:nvSpPr>
            <p:cNvPr id="28" name="CuadroTexto 27"/>
            <p:cNvSpPr txBox="1"/>
            <p:nvPr/>
          </p:nvSpPr>
          <p:spPr>
            <a:xfrm>
              <a:off x="6894337" y="4532350"/>
              <a:ext cx="1940125" cy="113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s-ES" sz="50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9 </a:t>
              </a:r>
              <a:r>
                <a:rPr lang="es-ES" sz="5000" b="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+1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2815E635-538A-F14E-9BB8-F3FB760674AD}"/>
                </a:ext>
              </a:extLst>
            </p:cNvPr>
            <p:cNvSpPr/>
            <p:nvPr/>
          </p:nvSpPr>
          <p:spPr>
            <a:xfrm>
              <a:off x="7120871" y="5227446"/>
              <a:ext cx="14814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urte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años 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.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years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D351A8C-4E45-DC43-B5AA-D97A53D76B69}"/>
              </a:ext>
            </a:extLst>
          </p:cNvPr>
          <p:cNvSpPr/>
          <p:nvPr/>
        </p:nvSpPr>
        <p:spPr>
          <a:xfrm>
            <a:off x="5283181" y="1313546"/>
            <a:ext cx="212076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Gehienekoa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. </a:t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Máxima . </a:t>
            </a:r>
            <a:r>
              <a:rPr lang="es-ES" sz="14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Maximum</a:t>
            </a:r>
            <a:endParaRPr lang="es-ES" sz="14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A5C464E-4C5F-E847-BDFC-3EA39E14E1FE}"/>
              </a:ext>
            </a:extLst>
          </p:cNvPr>
          <p:cNvSpPr/>
          <p:nvPr/>
        </p:nvSpPr>
        <p:spPr>
          <a:xfrm>
            <a:off x="1938424" y="1515188"/>
            <a:ext cx="355839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 .</a:t>
            </a: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600" u="none">
                <a:latin typeface="EHUSans"/>
                <a:ea typeface="EHUSans"/>
                <a:cs typeface="EHUSans"/>
              </a:rPr>
            </a:br>
            <a:r>
              <a:rPr lang="es-ES" sz="16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DEDICACIÓN .</a:t>
            </a:r>
            <a:r>
              <a:rPr lang="es-ES" sz="16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 </a:t>
            </a:r>
            <a:r>
              <a:rPr lang="es-ES" sz="1600" b="0" u="none">
                <a:solidFill>
                  <a:schemeClr val="tx1"/>
                </a:solidFill>
                <a:latin typeface="EHUSans"/>
              </a:rPr>
              <a:t>DEDICATION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8399800-6A0D-BC41-B79B-F16FB4E1F8E2}"/>
              </a:ext>
            </a:extLst>
          </p:cNvPr>
          <p:cNvSpPr txBox="1"/>
          <p:nvPr/>
        </p:nvSpPr>
        <p:spPr>
          <a:xfrm>
            <a:off x="9247661" y="1433018"/>
            <a:ext cx="107899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B6FA355-D6C7-6E46-9B1E-8FC83B08A9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553" y="1452710"/>
            <a:ext cx="678045" cy="67804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EFF687B-54A5-D6A1-CDC5-BBB363BEDBB8}"/>
              </a:ext>
            </a:extLst>
          </p:cNvPr>
          <p:cNvSpPr/>
          <p:nvPr/>
        </p:nvSpPr>
        <p:spPr>
          <a:xfrm>
            <a:off x="5443613" y="4349483"/>
            <a:ext cx="212076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Gutxienekoa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.</a:t>
            </a:r>
            <a:br>
              <a:rPr lang="es-ES" sz="14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Mínima .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 </a:t>
            </a:r>
            <a:r>
              <a:rPr lang="es-ES" sz="14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Minimum</a:t>
            </a:r>
            <a:endParaRPr lang="es-ES" sz="14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00EB54-B889-E606-094E-0E1F31C04CFB}"/>
              </a:ext>
            </a:extLst>
          </p:cNvPr>
          <p:cNvSpPr txBox="1"/>
          <p:nvPr/>
        </p:nvSpPr>
        <p:spPr>
          <a:xfrm>
            <a:off x="5437560" y="5292105"/>
            <a:ext cx="201622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2 </a:t>
            </a:r>
            <a:endParaRPr lang="es-ES" sz="5000" b="0" u="none">
              <a:solidFill>
                <a:schemeClr val="tx1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A61DE3-CE3F-B074-1C85-6B79D1884C40}"/>
              </a:ext>
            </a:extLst>
          </p:cNvPr>
          <p:cNvSpPr/>
          <p:nvPr/>
        </p:nvSpPr>
        <p:spPr>
          <a:xfrm>
            <a:off x="5762076" y="5982973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8" name="Rectángulo redondeado 28">
            <a:extLst>
              <a:ext uri="{FF2B5EF4-FFF2-40B4-BE49-F238E27FC236}">
                <a16:creationId xmlns:a16="http://schemas.microsoft.com/office/drawing/2014/main" id="{0E43D0A3-ABD9-F4C1-D082-6FBF82B91525}"/>
              </a:ext>
            </a:extLst>
          </p:cNvPr>
          <p:cNvSpPr/>
          <p:nvPr/>
        </p:nvSpPr>
        <p:spPr>
          <a:xfrm flipH="1">
            <a:off x="5592000" y="5274736"/>
            <a:ext cx="1872000" cy="1044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2A97A21-AEB9-5650-E4C2-5D22210DCF69}"/>
              </a:ext>
            </a:extLst>
          </p:cNvPr>
          <p:cNvSpPr txBox="1"/>
          <p:nvPr/>
        </p:nvSpPr>
        <p:spPr>
          <a:xfrm>
            <a:off x="7664820" y="5275018"/>
            <a:ext cx="1940125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sym typeface="EHUSans"/>
              </a:rPr>
              <a:t>2</a:t>
            </a:r>
            <a:endParaRPr lang="es-ES" sz="50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337471C-75A8-A173-C1AD-E3948048DE9C}"/>
              </a:ext>
            </a:extLst>
          </p:cNvPr>
          <p:cNvSpPr/>
          <p:nvPr/>
        </p:nvSpPr>
        <p:spPr>
          <a:xfrm>
            <a:off x="7807573" y="5910272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DACE9154-51BC-125D-FE1A-90B527EB2509}"/>
              </a:ext>
            </a:extLst>
          </p:cNvPr>
          <p:cNvSpPr/>
          <p:nvPr/>
        </p:nvSpPr>
        <p:spPr>
          <a:xfrm rot="5400000">
            <a:off x="6204000" y="2073617"/>
            <a:ext cx="396000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E9191458-EE08-33D9-0811-3237DE3197AC}"/>
              </a:ext>
            </a:extLst>
          </p:cNvPr>
          <p:cNvSpPr/>
          <p:nvPr/>
        </p:nvSpPr>
        <p:spPr>
          <a:xfrm rot="5400000">
            <a:off x="6204000" y="5074492"/>
            <a:ext cx="396000" cy="360000"/>
          </a:xfrm>
          <a:prstGeom prst="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redondeado 36">
            <a:extLst>
              <a:ext uri="{FF2B5EF4-FFF2-40B4-BE49-F238E27FC236}">
                <a16:creationId xmlns:a16="http://schemas.microsoft.com/office/drawing/2014/main" id="{29808FD8-52B0-094D-B17D-FBAE6D5D0C40}"/>
              </a:ext>
            </a:extLst>
          </p:cNvPr>
          <p:cNvSpPr/>
          <p:nvPr/>
        </p:nvSpPr>
        <p:spPr>
          <a:xfrm>
            <a:off x="2711640" y="2221296"/>
            <a:ext cx="1958040" cy="1151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adroTexto 37">
            <a:extLst>
              <a:ext uri="{FF2B5EF4-FFF2-40B4-BE49-F238E27FC236}">
                <a16:creationId xmlns:a16="http://schemas.microsoft.com/office/drawing/2014/main" id="{4D2F240D-7587-B34A-B973-D48414056E4A}"/>
              </a:ext>
            </a:extLst>
          </p:cNvPr>
          <p:cNvSpPr/>
          <p:nvPr/>
        </p:nvSpPr>
        <p:spPr>
          <a:xfrm>
            <a:off x="2877240" y="2347656"/>
            <a:ext cx="156888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 err="1">
                <a:solidFill>
                  <a:srgbClr val="BBE0E3"/>
                </a:solidFill>
                <a:latin typeface="EHUSerif"/>
                <a:ea typeface="EHUSans"/>
              </a:rPr>
              <a:t>osoa</a:t>
            </a:r>
            <a:endParaRPr lang="es-ES" sz="1800" b="0" u="none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COMPLETA</a:t>
            </a:r>
            <a:endParaRPr lang="es-ES" sz="1800" b="0" u="none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>
                <a:solidFill>
                  <a:srgbClr val="FFFFFF"/>
                </a:solidFill>
                <a:latin typeface="EHUSans"/>
                <a:ea typeface="Arial"/>
              </a:rPr>
              <a:t>FULL-TIME</a:t>
            </a:r>
            <a:endParaRPr lang="es-ES" sz="1800" b="0" u="none" strike="noStrike" spc="-1">
              <a:latin typeface="Arial"/>
            </a:endParaRPr>
          </a:p>
        </p:txBody>
      </p:sp>
      <p:sp>
        <p:nvSpPr>
          <p:cNvPr id="50" name="Rectángulo redondeado 43">
            <a:extLst>
              <a:ext uri="{FF2B5EF4-FFF2-40B4-BE49-F238E27FC236}">
                <a16:creationId xmlns:a16="http://schemas.microsoft.com/office/drawing/2014/main" id="{651E19C3-5B13-AE4E-9835-396E964D80EF}"/>
              </a:ext>
            </a:extLst>
          </p:cNvPr>
          <p:cNvSpPr/>
          <p:nvPr/>
        </p:nvSpPr>
        <p:spPr>
          <a:xfrm>
            <a:off x="2711640" y="3487056"/>
            <a:ext cx="1966320" cy="1115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adroTexto 44">
            <a:extLst>
              <a:ext uri="{FF2B5EF4-FFF2-40B4-BE49-F238E27FC236}">
                <a16:creationId xmlns:a16="http://schemas.microsoft.com/office/drawing/2014/main" id="{74366743-6135-6445-BFFD-4080196DC06D}"/>
              </a:ext>
            </a:extLst>
          </p:cNvPr>
          <p:cNvSpPr/>
          <p:nvPr/>
        </p:nvSpPr>
        <p:spPr>
          <a:xfrm>
            <a:off x="2624520" y="3583176"/>
            <a:ext cx="188676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>
                <a:solidFill>
                  <a:srgbClr val="BBE0E3"/>
                </a:solidFill>
                <a:latin typeface="EHUSerif"/>
                <a:ea typeface="EHUSans"/>
              </a:rPr>
              <a:t>PARTZIALA</a:t>
            </a:r>
            <a:endParaRPr lang="es-ES" sz="1800" b="0" u="none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PARCIAL</a:t>
            </a:r>
            <a:endParaRPr lang="es-ES" sz="1800" b="0" u="none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>
                <a:solidFill>
                  <a:srgbClr val="FFFFFF"/>
                </a:solidFill>
                <a:latin typeface="EHUSans"/>
                <a:ea typeface="Arial"/>
              </a:rPr>
              <a:t>PART-TIME</a:t>
            </a:r>
            <a:endParaRPr lang="es-ES" sz="1800" b="0" u="none" strike="noStrike" spc="-1">
              <a:latin typeface="Arial"/>
            </a:endParaRPr>
          </a:p>
        </p:txBody>
      </p:sp>
      <p:sp>
        <p:nvSpPr>
          <p:cNvPr id="52" name="Rectángulo redondeado 43">
            <a:extLst>
              <a:ext uri="{FF2B5EF4-FFF2-40B4-BE49-F238E27FC236}">
                <a16:creationId xmlns:a16="http://schemas.microsoft.com/office/drawing/2014/main" id="{2297A97B-E497-3D4F-8633-5DA5EAD330C2}"/>
              </a:ext>
            </a:extLst>
          </p:cNvPr>
          <p:cNvSpPr/>
          <p:nvPr/>
        </p:nvSpPr>
        <p:spPr>
          <a:xfrm>
            <a:off x="2699760" y="5211816"/>
            <a:ext cx="1966320" cy="107964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id="{3F1C22FA-711F-B641-B7DC-83082397EFC9}"/>
              </a:ext>
            </a:extLst>
          </p:cNvPr>
          <p:cNvSpPr/>
          <p:nvPr/>
        </p:nvSpPr>
        <p:spPr>
          <a:xfrm>
            <a:off x="2555760" y="5287416"/>
            <a:ext cx="1886760" cy="91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cap="all" spc="-1">
                <a:solidFill>
                  <a:srgbClr val="BBE0E3"/>
                </a:solidFill>
                <a:latin typeface="EHUSerif"/>
                <a:ea typeface="EHUSans"/>
              </a:rPr>
              <a:t>GUTIAK</a:t>
            </a:r>
            <a:endParaRPr lang="es-ES" sz="1800" b="0" u="none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1" u="none" strike="noStrike" spc="-1">
                <a:solidFill>
                  <a:srgbClr val="FFFFFF"/>
                </a:solidFill>
                <a:latin typeface="EHUSans"/>
                <a:ea typeface="Arial"/>
              </a:rPr>
              <a:t>TODAS</a:t>
            </a:r>
            <a:endParaRPr lang="es-ES" sz="1800" b="0" u="none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800" b="0" u="none" strike="noStrike" spc="-1">
                <a:solidFill>
                  <a:srgbClr val="FFFFFF"/>
                </a:solidFill>
                <a:latin typeface="EHUSans"/>
                <a:ea typeface="Arial"/>
              </a:rPr>
              <a:t>ALL</a:t>
            </a:r>
            <a:endParaRPr lang="es-ES" sz="1800" b="0" u="none" strike="noStrike" spc="-1">
              <a:latin typeface="Arial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6783F35-244A-8DCC-5EDA-441B581CD6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9F0EA799-B9A8-7A96-AB4C-6468003F0697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" name="36 min2years">
            <a:hlinkClick r:id="" action="ppaction://media"/>
            <a:extLst>
              <a:ext uri="{FF2B5EF4-FFF2-40B4-BE49-F238E27FC236}">
                <a16:creationId xmlns:a16="http://schemas.microsoft.com/office/drawing/2014/main" id="{DC6AF49B-BCB1-066D-07A8-86BD489E7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361" y="575580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71835"/>
      </p:ext>
    </p:extLst>
  </p:cSld>
  <p:clrMapOvr>
    <a:masterClrMapping/>
  </p:clrMapOvr>
  <p:transition spd="med" advTm="1389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A11EFD2F-D322-5A1E-FCF5-4075507C9831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5B5E856-761C-3371-118A-FA66B4DA8CA3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91B7C-A564-1D45-8433-DC7CAB150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E46336D9-9B54-B349-BED9-2BF8BCD94189}"/>
              </a:ext>
            </a:extLst>
          </p:cNvPr>
          <p:cNvSpPr txBox="1">
            <a:spLocks/>
          </p:cNvSpPr>
          <p:nvPr/>
        </p:nvSpPr>
        <p:spPr>
          <a:xfrm>
            <a:off x="1879779" y="290745"/>
            <a:ext cx="9339571" cy="3881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/>
              </a:rPr>
              <a:t>BEHIN BEHINEKO BAJAK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 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 </a:t>
            </a:r>
            <a:r>
              <a:rPr lang="es-ES" sz="2000">
                <a:solidFill>
                  <a:schemeClr val="tx1"/>
                </a:solidFill>
                <a:latin typeface="EHUSans"/>
              </a:rPr>
              <a:t>BAJAS TEMPORALES . </a:t>
            </a:r>
            <a:r>
              <a:rPr lang="es-ES" sz="2000" b="0">
                <a:latin typeface="EHUSans"/>
              </a:rPr>
              <a:t>TEMPORARY LEAVES</a:t>
            </a: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62B27E97-6BFD-264F-A876-836FB363C1D1}"/>
              </a:ext>
            </a:extLst>
          </p:cNvPr>
          <p:cNvSpPr/>
          <p:nvPr/>
        </p:nvSpPr>
        <p:spPr>
          <a:xfrm>
            <a:off x="6544123" y="1384307"/>
            <a:ext cx="24323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78DCB05-7911-1D45-8CF2-ADB89D944F24}"/>
              </a:ext>
            </a:extLst>
          </p:cNvPr>
          <p:cNvSpPr txBox="1"/>
          <p:nvPr/>
        </p:nvSpPr>
        <p:spPr>
          <a:xfrm>
            <a:off x="6656636" y="1651195"/>
            <a:ext cx="20233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1400" u="none" cap="all" err="1">
              <a:solidFill>
                <a:schemeClr val="accent1"/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OTRAS BAJAS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OTHER LEAVES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0E367C-AEDB-2143-B8F7-69EF7CF492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203" y="2837811"/>
            <a:ext cx="822987" cy="8229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ED9D173-115F-BB4D-811E-A68DC8DF90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7998" y="2738941"/>
            <a:ext cx="1016274" cy="1016274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9D21EEE4-E370-E84D-B197-AEF56E90664E}"/>
              </a:ext>
            </a:extLst>
          </p:cNvPr>
          <p:cNvSpPr txBox="1"/>
          <p:nvPr/>
        </p:nvSpPr>
        <p:spPr>
          <a:xfrm>
            <a:off x="4403727" y="3701664"/>
            <a:ext cx="509376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Baja-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egoeran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ezin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da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jarduerarik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egin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. </a:t>
            </a:r>
            <a:br>
              <a:rPr lang="es-ES" sz="1000" u="none" dirty="0">
                <a:latin typeface="EHUSerif"/>
              </a:rPr>
            </a:b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Bajek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Arial"/>
                <a:sym typeface="EHUSans"/>
              </a:rPr>
              <a:t> 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ez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dute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eraginik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iraupenean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. </a:t>
            </a:r>
            <a:br>
              <a:rPr lang="es-ES" sz="1000" u="none" dirty="0">
                <a:latin typeface="EHUSerif"/>
                <a:ea typeface="EHUSans"/>
                <a:cs typeface="EHUSans"/>
              </a:rPr>
            </a:b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Tesiaren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aurkezpenaren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data 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eguneratzen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da </a:t>
            </a:r>
            <a:r>
              <a:rPr lang="es-ES" sz="10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GAURen</a:t>
            </a:r>
            <a:r>
              <a:rPr lang="es-ES" sz="10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.</a:t>
            </a:r>
            <a:endParaRPr lang="es-ES" sz="1000" u="none" dirty="0">
              <a:solidFill>
                <a:schemeClr val="accent1">
                  <a:lumMod val="50000"/>
                </a:schemeClr>
              </a:solidFill>
              <a:latin typeface="EHUSerif"/>
              <a:ea typeface="EHUSans"/>
              <a:cs typeface="EHUSans"/>
            </a:endParaRPr>
          </a:p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u="none" dirty="0">
                <a:solidFill>
                  <a:schemeClr val="tx1"/>
                </a:solidFill>
                <a:latin typeface="EHUSans"/>
              </a:rPr>
              <a:t>En estado de baja no se puede desarrollar ninguna actividad. Las bajas no afectan a la duración. </a:t>
            </a:r>
            <a:br>
              <a:rPr lang="es-ES" sz="1000" u="none" dirty="0">
                <a:latin typeface="EHUSans"/>
              </a:rPr>
            </a:br>
            <a:r>
              <a:rPr lang="es-ES" sz="1000" u="none" dirty="0">
                <a:solidFill>
                  <a:schemeClr val="tx1"/>
                </a:solidFill>
                <a:latin typeface="EHUSans"/>
              </a:rPr>
              <a:t>La fecha de la defensa se recalcula en GAUR.</a:t>
            </a:r>
            <a:endParaRPr lang="es-ES" sz="2800" dirty="0">
              <a:solidFill>
                <a:schemeClr val="tx1"/>
              </a:solidFill>
            </a:endParaRPr>
          </a:p>
          <a:p>
            <a:pPr marL="171450" indent="-171450" algn="l">
              <a:buFont typeface="Arial,Sans-Serif" panose="020B0604020202020204" pitchFamily="34" charset="0"/>
              <a:buChar char="•"/>
            </a:pP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No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activity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can be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carried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out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while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on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</a:t>
            </a: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leave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. </a:t>
            </a:r>
            <a:br>
              <a:rPr lang="es-ES" sz="1000" b="0" u="none" dirty="0">
                <a:latin typeface="EHUSans"/>
              </a:rPr>
            </a:br>
            <a:r>
              <a:rPr lang="es-ES" sz="1000" b="0" u="none" dirty="0" err="1">
                <a:solidFill>
                  <a:schemeClr val="tx1"/>
                </a:solidFill>
                <a:latin typeface="EHUSans"/>
              </a:rPr>
              <a:t>Leaves</a:t>
            </a:r>
            <a:r>
              <a:rPr lang="es-ES" sz="1000" b="0" u="none" dirty="0">
                <a:solidFill>
                  <a:schemeClr val="tx1"/>
                </a:solidFill>
                <a:latin typeface="EHUSans"/>
              </a:rPr>
              <a:t> d</a:t>
            </a: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o not affect the duration. </a:t>
            </a:r>
            <a:br>
              <a:rPr lang="en-US" sz="1000" b="0" u="none" dirty="0">
                <a:latin typeface="EHUSans"/>
              </a:rPr>
            </a:b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Thesis </a:t>
            </a:r>
            <a:r>
              <a:rPr lang="en-US" sz="1000" b="0" u="none" dirty="0" err="1">
                <a:solidFill>
                  <a:schemeClr val="tx1"/>
                </a:solidFill>
                <a:latin typeface="EHUSans"/>
              </a:rPr>
              <a:t>defence</a:t>
            </a:r>
            <a:r>
              <a:rPr lang="en-US" sz="1000" b="0" u="none" dirty="0">
                <a:solidFill>
                  <a:schemeClr val="tx1"/>
                </a:solidFill>
                <a:latin typeface="EHUSans"/>
              </a:rPr>
              <a:t> date is recalculated on GAUR.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B5E7458E-4C4C-744A-8428-0BA943ABA0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253" y="3870860"/>
            <a:ext cx="791497" cy="791497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D66D52D6-7940-4746-9D23-24BA170087A3}"/>
              </a:ext>
            </a:extLst>
          </p:cNvPr>
          <p:cNvSpPr txBox="1"/>
          <p:nvPr/>
        </p:nvSpPr>
        <p:spPr>
          <a:xfrm>
            <a:off x="4737343" y="5257184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+2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5A90CD18-A4FF-274E-BB66-01529F7D9F71}"/>
              </a:ext>
            </a:extLst>
          </p:cNvPr>
          <p:cNvSpPr/>
          <p:nvPr/>
        </p:nvSpPr>
        <p:spPr>
          <a:xfrm flipH="1">
            <a:off x="4620000" y="5296866"/>
            <a:ext cx="1080000" cy="792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DAC88808-C681-9240-8AA8-85F9CCB0A72D}"/>
              </a:ext>
            </a:extLst>
          </p:cNvPr>
          <p:cNvSpPr/>
          <p:nvPr/>
        </p:nvSpPr>
        <p:spPr>
          <a:xfrm>
            <a:off x="4343312" y="5794468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2" name="Rectángulo redondeado 44">
            <a:extLst>
              <a:ext uri="{FF2B5EF4-FFF2-40B4-BE49-F238E27FC236}">
                <a16:creationId xmlns:a16="http://schemas.microsoft.com/office/drawing/2014/main" id="{B13128F7-B8A0-904A-D524-3B4D43DB697F}"/>
              </a:ext>
            </a:extLst>
          </p:cNvPr>
          <p:cNvSpPr/>
          <p:nvPr/>
        </p:nvSpPr>
        <p:spPr>
          <a:xfrm flipH="1">
            <a:off x="6626616" y="5288979"/>
            <a:ext cx="2430301" cy="792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CF9CBBE-8761-C2F5-CB60-EE00E9E866B9}"/>
              </a:ext>
            </a:extLst>
          </p:cNvPr>
          <p:cNvSpPr/>
          <p:nvPr/>
        </p:nvSpPr>
        <p:spPr>
          <a:xfrm>
            <a:off x="6587071" y="5289830"/>
            <a:ext cx="246984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Denbora-tartea</a:t>
            </a:r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 </a:t>
            </a:r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araudi</a:t>
            </a:r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espezifikoak</a:t>
            </a:r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</a:t>
            </a:r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mugatzen</a:t>
            </a:r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sym typeface="EHUSans"/>
              </a:rPr>
              <a:t> du 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.</a:t>
            </a:r>
            <a:endParaRPr lang="es-ES" sz="2800">
              <a:solidFill>
                <a:schemeClr val="tx1"/>
              </a:solidFill>
              <a:sym typeface="EHUSans"/>
            </a:endParaRPr>
          </a:p>
          <a:p>
            <a:r>
              <a:rPr lang="es-ES" sz="800" u="none">
                <a:solidFill>
                  <a:schemeClr val="tx1"/>
                </a:solidFill>
                <a:latin typeface="EHUSans"/>
                <a:sym typeface="EHUSans"/>
              </a:rPr>
              <a:t>El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 límite de tiempo viene determinado por la regulación específica</a:t>
            </a:r>
          </a:p>
          <a:p>
            <a:r>
              <a:rPr lang="es-ES" sz="800" b="0" u="none">
                <a:solidFill>
                  <a:schemeClr val="tx1"/>
                </a:solidFill>
                <a:latin typeface="EHUSans"/>
              </a:rPr>
              <a:t>Time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limit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depends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on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the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specific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regulation</a:t>
            </a:r>
            <a:endParaRPr lang="es-ES" sz="8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6" name="Rectángulo redondeado 22">
            <a:extLst>
              <a:ext uri="{FF2B5EF4-FFF2-40B4-BE49-F238E27FC236}">
                <a16:creationId xmlns:a16="http://schemas.microsoft.com/office/drawing/2014/main" id="{92237293-C658-6CAF-6D8F-0307EB995FFD}"/>
              </a:ext>
            </a:extLst>
          </p:cNvPr>
          <p:cNvSpPr/>
          <p:nvPr/>
        </p:nvSpPr>
        <p:spPr>
          <a:xfrm>
            <a:off x="4075678" y="1399307"/>
            <a:ext cx="2302965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888CE2-385C-FB08-14DD-5338CED4E504}"/>
              </a:ext>
            </a:extLst>
          </p:cNvPr>
          <p:cNvSpPr txBox="1"/>
          <p:nvPr/>
        </p:nvSpPr>
        <p:spPr>
          <a:xfrm>
            <a:off x="4166309" y="1658440"/>
            <a:ext cx="194289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(99/2011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rd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)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BAJAS (RD99/2011)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LEAVES (RD 99/2011)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244AA08F-B104-A7A7-AFD1-691CE17C64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131" y="2873272"/>
            <a:ext cx="708327" cy="7083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BC461BB-34C1-515E-DF57-CDE551DD46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41DCAACE-200C-8F10-1223-A709C7DAA189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" name="37 temporary leaves">
            <a:hlinkClick r:id="" action="ppaction://media"/>
            <a:extLst>
              <a:ext uri="{FF2B5EF4-FFF2-40B4-BE49-F238E27FC236}">
                <a16:creationId xmlns:a16="http://schemas.microsoft.com/office/drawing/2014/main" id="{DD72B78D-E2C4-E493-7137-6D4A3F8E5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61" y="579140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82382"/>
      </p:ext>
    </p:extLst>
  </p:cSld>
  <p:clrMapOvr>
    <a:masterClrMapping/>
  </p:clrMapOvr>
  <p:transition spd="med" advTm="4759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D2061DF-3BA2-604D-FB60-4033B1D2D33A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DCECDE4-0274-B4C1-11A2-34F90EF7D458}"/>
              </a:ext>
            </a:extLst>
          </p:cNvPr>
          <p:cNvSpPr/>
          <p:nvPr/>
        </p:nvSpPr>
        <p:spPr>
          <a:xfrm>
            <a:off x="1614406" y="-6561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502435" y="4605327"/>
            <a:ext cx="2804988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Irakasle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eta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Ikertzaileen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Gerenteordetza</a:t>
            </a:r>
            <a:r>
              <a:rPr lang="es-ES" sz="14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	</a:t>
            </a:r>
            <a:endParaRPr lang="es-ES" sz="1400">
              <a:solidFill>
                <a:schemeClr val="tx1"/>
              </a:solidFill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Vicegerencia de Personal Docente e Investigador</a:t>
            </a:r>
            <a:endParaRPr lang="es-ES" sz="1400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400" b="0" u="none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Vice-manager office for Teaching and Research Staff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39F8B8-738E-1B4B-ABAE-5437AA4193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id="{251BB6F2-6910-164D-9F42-8038DFA8316D}"/>
              </a:ext>
            </a:extLst>
          </p:cNvPr>
          <p:cNvSpPr txBox="1">
            <a:spLocks/>
          </p:cNvSpPr>
          <p:nvPr/>
        </p:nvSpPr>
        <p:spPr>
          <a:xfrm>
            <a:off x="1916831" y="287384"/>
            <a:ext cx="9013664" cy="87718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/>
              </a:rPr>
              <a:t>Bajen </a:t>
            </a:r>
            <a:r>
              <a:rPr lang="es-ES" sz="2000" err="1">
                <a:solidFill>
                  <a:schemeClr val="bg1"/>
                </a:solidFill>
                <a:latin typeface="EHUSerif"/>
              </a:rPr>
              <a:t>izapidetzea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>
                <a:latin typeface="EHUSans"/>
              </a:rPr>
              <a:t>Tramitación de bajas</a:t>
            </a:r>
            <a:r>
              <a:rPr lang="es-ES" sz="2000" b="0">
                <a:latin typeface="EHUSans"/>
              </a:rPr>
              <a:t>. </a:t>
            </a:r>
            <a:r>
              <a:rPr lang="es-ES" sz="2000" b="0" err="1">
                <a:latin typeface="EHUSans"/>
              </a:rPr>
              <a:t>Procedures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for</a:t>
            </a:r>
            <a:r>
              <a:rPr lang="es-ES" sz="2000" b="0">
                <a:latin typeface="EHUSans"/>
              </a:rPr>
              <a:t> </a:t>
            </a:r>
            <a:r>
              <a:rPr lang="es-ES" sz="2000" b="0" err="1">
                <a:latin typeface="EHUSans"/>
              </a:rPr>
              <a:t>leaves</a:t>
            </a:r>
            <a:endParaRPr lang="es-ES" sz="2000" b="0">
              <a:latin typeface="EHUSans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316A45-B3DD-894E-95E6-5EA6D33A7887}"/>
              </a:ext>
            </a:extLst>
          </p:cNvPr>
          <p:cNvSpPr txBox="1"/>
          <p:nvPr/>
        </p:nvSpPr>
        <p:spPr>
          <a:xfrm>
            <a:off x="5307458" y="3584140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40D893F-EE45-B342-8B20-87A13EE622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807" y="3971756"/>
            <a:ext cx="776679" cy="77667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4CD76877-D72C-944B-866A-BD9570064F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3622" y="3918584"/>
            <a:ext cx="927266" cy="927266"/>
          </a:xfrm>
          <a:prstGeom prst="rect">
            <a:avLst/>
          </a:prstGeom>
        </p:spPr>
      </p:pic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C9CEE074-CE94-F14C-8E42-94D66516B978}"/>
              </a:ext>
            </a:extLst>
          </p:cNvPr>
          <p:cNvSpPr/>
          <p:nvPr/>
        </p:nvSpPr>
        <p:spPr>
          <a:xfrm>
            <a:off x="2318114" y="1872463"/>
            <a:ext cx="1850511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FB6A438-F3D1-844E-8850-CA41B8DA8A31}"/>
              </a:ext>
            </a:extLst>
          </p:cNvPr>
          <p:cNvSpPr txBox="1"/>
          <p:nvPr/>
        </p:nvSpPr>
        <p:spPr>
          <a:xfrm>
            <a:off x="2482636" y="2147093"/>
            <a:ext cx="1569167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err="1">
                <a:solidFill>
                  <a:schemeClr val="accent1"/>
                </a:solidFill>
                <a:latin typeface="EHUSans"/>
                <a:ea typeface="EHUSans"/>
                <a:cs typeface="EHUSans"/>
                <a:sym typeface="EHUSans"/>
              </a:rPr>
              <a:t>ikaslea</a:t>
            </a:r>
          </a:p>
          <a:p>
            <a:pPr algn="l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estudiante</a:t>
            </a:r>
          </a:p>
          <a:p>
            <a:pPr algn="l"/>
            <a:r>
              <a:rPr lang="es-ES" sz="1800" b="0" u="none">
                <a:solidFill>
                  <a:schemeClr val="bg1"/>
                </a:solidFill>
                <a:latin typeface="EHUSans"/>
              </a:rPr>
              <a:t>candidate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  <a:p>
            <a:pPr algn="r"/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F0202CEF-F1CF-C74D-A2CA-51B774F5B93D}"/>
              </a:ext>
            </a:extLst>
          </p:cNvPr>
          <p:cNvSpPr/>
          <p:nvPr/>
        </p:nvSpPr>
        <p:spPr>
          <a:xfrm>
            <a:off x="8122493" y="1771312"/>
            <a:ext cx="1853414" cy="14698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537509E-500C-4B4A-9FFE-E774A34EE154}"/>
              </a:ext>
            </a:extLst>
          </p:cNvPr>
          <p:cNvSpPr txBox="1"/>
          <p:nvPr/>
        </p:nvSpPr>
        <p:spPr>
          <a:xfrm>
            <a:off x="8255860" y="1919113"/>
            <a:ext cx="188717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8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EHU</a:t>
            </a:r>
          </a:p>
          <a:p>
            <a:pPr algn="l"/>
            <a:r>
              <a:rPr lang="es-ES" sz="1800" u="none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langilea</a:t>
            </a:r>
            <a:endParaRPr lang="es-ES" sz="1800" u="none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l"/>
            <a:r>
              <a:rPr lang="es-ES" sz="1800" u="none" dirty="0">
                <a:solidFill>
                  <a:schemeClr val="bg1"/>
                </a:solidFill>
                <a:latin typeface="EHUSans"/>
              </a:rPr>
              <a:t>trabajador</a:t>
            </a:r>
          </a:p>
          <a:p>
            <a:pPr algn="l"/>
            <a:r>
              <a:rPr lang="es-ES" sz="1800" b="0" u="none" err="1">
                <a:solidFill>
                  <a:schemeClr val="bg1"/>
                </a:solidFill>
                <a:latin typeface="EHUSans" panose="02000503050000020004" pitchFamily="50"/>
              </a:rPr>
              <a:t>employee</a:t>
            </a:r>
            <a:endParaRPr lang="es-ES" sz="18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sp>
        <p:nvSpPr>
          <p:cNvPr id="8" name="Rectángulo redondeado 9">
            <a:extLst>
              <a:ext uri="{FF2B5EF4-FFF2-40B4-BE49-F238E27FC236}">
                <a16:creationId xmlns:a16="http://schemas.microsoft.com/office/drawing/2014/main" id="{FA391511-B235-E424-9D54-253CDDAC6269}"/>
              </a:ext>
            </a:extLst>
          </p:cNvPr>
          <p:cNvSpPr/>
          <p:nvPr/>
        </p:nvSpPr>
        <p:spPr>
          <a:xfrm>
            <a:off x="2276081" y="3316598"/>
            <a:ext cx="1850400" cy="1572116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6" name="Imagen 35" descr="Icono&#10;&#10;Descripción generada automáticamente">
            <a:extLst>
              <a:ext uri="{FF2B5EF4-FFF2-40B4-BE49-F238E27FC236}">
                <a16:creationId xmlns:a16="http://schemas.microsoft.com/office/drawing/2014/main" id="{065A408A-CBCD-67B8-C7BE-5B6F88C1C9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855" y="3442378"/>
            <a:ext cx="682141" cy="682143"/>
          </a:xfrm>
          <a:prstGeom prst="rect">
            <a:avLst/>
          </a:prstGeom>
        </p:spPr>
      </p:pic>
      <p:sp>
        <p:nvSpPr>
          <p:cNvPr id="32" name="Flecha derecha 17">
            <a:extLst>
              <a:ext uri="{FF2B5EF4-FFF2-40B4-BE49-F238E27FC236}">
                <a16:creationId xmlns:a16="http://schemas.microsoft.com/office/drawing/2014/main" id="{66E0CCE3-2306-FC4E-B5EA-B816D1F84D4B}"/>
              </a:ext>
            </a:extLst>
          </p:cNvPr>
          <p:cNvSpPr/>
          <p:nvPr/>
        </p:nvSpPr>
        <p:spPr>
          <a:xfrm>
            <a:off x="4340125" y="3627063"/>
            <a:ext cx="720000" cy="464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Flecha derecha 17">
            <a:extLst>
              <a:ext uri="{FF2B5EF4-FFF2-40B4-BE49-F238E27FC236}">
                <a16:creationId xmlns:a16="http://schemas.microsoft.com/office/drawing/2014/main" id="{F5B49AD1-D40D-424F-A022-5254414F0248}"/>
              </a:ext>
            </a:extLst>
          </p:cNvPr>
          <p:cNvSpPr/>
          <p:nvPr/>
        </p:nvSpPr>
        <p:spPr>
          <a:xfrm rot="10800000">
            <a:off x="4436469" y="2215503"/>
            <a:ext cx="720000" cy="4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Flecha derecha 17">
            <a:extLst>
              <a:ext uri="{FF2B5EF4-FFF2-40B4-BE49-F238E27FC236}">
                <a16:creationId xmlns:a16="http://schemas.microsoft.com/office/drawing/2014/main" id="{D6022A37-72CD-6F43-81CD-2C2F3151E66B}"/>
              </a:ext>
            </a:extLst>
          </p:cNvPr>
          <p:cNvSpPr/>
          <p:nvPr/>
        </p:nvSpPr>
        <p:spPr>
          <a:xfrm>
            <a:off x="7293625" y="2169423"/>
            <a:ext cx="720000" cy="539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BD40EF8-216B-6140-A4BE-3313CA9856F1}"/>
              </a:ext>
            </a:extLst>
          </p:cNvPr>
          <p:cNvGrpSpPr/>
          <p:nvPr/>
        </p:nvGrpSpPr>
        <p:grpSpPr>
          <a:xfrm>
            <a:off x="4682683" y="1795095"/>
            <a:ext cx="2624741" cy="1493021"/>
            <a:chOff x="579107" y="1988840"/>
            <a:chExt cx="2624741" cy="1493021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EE6562CE-8689-B745-8C0D-895E1917E74A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BFBFFFC2-48E0-6948-A42B-15B88DC1C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AA1723CC-E3FA-1662-9CB3-2820C9D89C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462" y="4002819"/>
            <a:ext cx="822987" cy="822987"/>
          </a:xfrm>
          <a:prstGeom prst="rect">
            <a:avLst/>
          </a:prstGeom>
        </p:spPr>
      </p:pic>
      <p:pic>
        <p:nvPicPr>
          <p:cNvPr id="45" name="Gráfico 10">
            <a:extLst>
              <a:ext uri="{FF2B5EF4-FFF2-40B4-BE49-F238E27FC236}">
                <a16:creationId xmlns:a16="http://schemas.microsoft.com/office/drawing/2014/main" id="{F319DDFD-5DA0-6B94-D204-97C34DF1D2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37008" y="3892495"/>
            <a:ext cx="1016274" cy="1016274"/>
          </a:xfrm>
          <a:prstGeom prst="rect">
            <a:avLst/>
          </a:prstGeom>
        </p:spPr>
      </p:pic>
      <p:sp>
        <p:nvSpPr>
          <p:cNvPr id="46" name="Rectángulo redondeado 9">
            <a:extLst>
              <a:ext uri="{FF2B5EF4-FFF2-40B4-BE49-F238E27FC236}">
                <a16:creationId xmlns:a16="http://schemas.microsoft.com/office/drawing/2014/main" id="{B9A70B82-374B-215C-FC75-3E87D4F6CAC5}"/>
              </a:ext>
            </a:extLst>
          </p:cNvPr>
          <p:cNvSpPr/>
          <p:nvPr/>
        </p:nvSpPr>
        <p:spPr>
          <a:xfrm>
            <a:off x="8242321" y="3693868"/>
            <a:ext cx="2044715" cy="137246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8" name="Flecha derecha 17">
            <a:extLst>
              <a:ext uri="{FF2B5EF4-FFF2-40B4-BE49-F238E27FC236}">
                <a16:creationId xmlns:a16="http://schemas.microsoft.com/office/drawing/2014/main" id="{9FDB0513-4DFD-684B-AEA6-D4B61B71E2BD}"/>
              </a:ext>
            </a:extLst>
          </p:cNvPr>
          <p:cNvSpPr/>
          <p:nvPr/>
        </p:nvSpPr>
        <p:spPr>
          <a:xfrm rot="10680000">
            <a:off x="7248803" y="3704706"/>
            <a:ext cx="679178" cy="5532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1C36AE5-7DD5-8B99-CFAD-87BCB9D1807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EAEB121-6B0A-E4A4-F623-EC55BEEF540C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6748EA5-B9E3-37E9-525C-55F57A8E6DB9}"/>
              </a:ext>
            </a:extLst>
          </p:cNvPr>
          <p:cNvSpPr/>
          <p:nvPr/>
        </p:nvSpPr>
        <p:spPr>
          <a:xfrm>
            <a:off x="9331565" y="6245092"/>
            <a:ext cx="2748695" cy="18466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600" b="0" u="none" spc="-1" err="1">
                <a:solidFill>
                  <a:srgbClr val="FF0000"/>
                </a:solidFill>
                <a:latin typeface="EHUSerif"/>
                <a:ea typeface="Arial"/>
              </a:rPr>
              <a:t>Eguneratuta</a:t>
            </a:r>
            <a:r>
              <a:rPr lang="es-ES" sz="600" b="0" u="none" spc="-1">
                <a:solidFill>
                  <a:srgbClr val="FF0000"/>
                </a:solidFill>
                <a:latin typeface="EHUSerif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Actualizado.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Updated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Abendua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Diciembre.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December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,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 2025</a:t>
            </a:r>
            <a:endParaRPr lang="es-ES" sz="600" u="none" strike="noStrike" spc="-1">
              <a:solidFill>
                <a:srgbClr val="FF0000"/>
              </a:solidFill>
              <a:latin typeface="EHUSans"/>
            </a:endParaRPr>
          </a:p>
        </p:txBody>
      </p:sp>
      <p:sp>
        <p:nvSpPr>
          <p:cNvPr id="2" name="Flecha derecha 17">
            <a:extLst>
              <a:ext uri="{FF2B5EF4-FFF2-40B4-BE49-F238E27FC236}">
                <a16:creationId xmlns:a16="http://schemas.microsoft.com/office/drawing/2014/main" id="{01BA4A71-739A-0821-3CB4-F0E0735763B4}"/>
              </a:ext>
            </a:extLst>
          </p:cNvPr>
          <p:cNvSpPr/>
          <p:nvPr/>
        </p:nvSpPr>
        <p:spPr>
          <a:xfrm rot="10680000">
            <a:off x="7269213" y="4527938"/>
            <a:ext cx="679178" cy="5532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38 under contract">
            <a:hlinkClick r:id="" action="ppaction://media"/>
            <a:extLst>
              <a:ext uri="{FF2B5EF4-FFF2-40B4-BE49-F238E27FC236}">
                <a16:creationId xmlns:a16="http://schemas.microsoft.com/office/drawing/2014/main" id="{981D8114-1E5A-F5D0-0F5B-8ED3E0F57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089" y="588508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47590"/>
      </p:ext>
    </p:extLst>
  </p:cSld>
  <p:clrMapOvr>
    <a:masterClrMapping/>
  </p:clrMapOvr>
  <p:transition spd="med" advTm="5351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7ADE587-F862-54E5-54BF-0ECEF29ADD13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E50AF80-ADB8-535A-9130-F26AC0067A47}"/>
              </a:ext>
            </a:extLst>
          </p:cNvPr>
          <p:cNvSpPr/>
          <p:nvPr/>
        </p:nvSpPr>
        <p:spPr>
          <a:xfrm>
            <a:off x="1614406" y="8093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91B7C-A564-1D45-8433-DC7CAB150B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E46336D9-9B54-B349-BED9-2BF8BCD94189}"/>
              </a:ext>
            </a:extLst>
          </p:cNvPr>
          <p:cNvSpPr txBox="1">
            <a:spLocks/>
          </p:cNvSpPr>
          <p:nvPr/>
        </p:nvSpPr>
        <p:spPr>
          <a:xfrm>
            <a:off x="1916413" y="301850"/>
            <a:ext cx="10585148" cy="53759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2000">
                <a:solidFill>
                  <a:schemeClr val="bg1"/>
                </a:solidFill>
                <a:latin typeface="EHUSerif"/>
              </a:rPr>
              <a:t>LUZAPENAK eta BAJAK</a:t>
            </a:r>
            <a:r>
              <a:rPr lang="es-ES" sz="2000" b="0">
                <a:solidFill>
                  <a:schemeClr val="bg1"/>
                </a:solidFill>
                <a:latin typeface="EHUSerif"/>
              </a:rPr>
              <a:t> .</a:t>
            </a:r>
            <a:r>
              <a:rPr lang="es-ES" sz="200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2000">
                <a:solidFill>
                  <a:schemeClr val="tx1"/>
                </a:solidFill>
                <a:latin typeface="EHUSans"/>
              </a:rPr>
              <a:t>PRÓRROGAS y BAJAS</a:t>
            </a:r>
            <a:r>
              <a:rPr lang="es-ES" sz="2000">
                <a:latin typeface="EHUSans"/>
              </a:rPr>
              <a:t> . </a:t>
            </a:r>
            <a:r>
              <a:rPr lang="es-ES" sz="2000" b="0">
                <a:latin typeface="EHUSans"/>
              </a:rPr>
              <a:t>EXTENSIONS and LEAVES</a:t>
            </a: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993955B9-07C4-E241-BC68-12537AA080F6}"/>
              </a:ext>
            </a:extLst>
          </p:cNvPr>
          <p:cNvSpPr/>
          <p:nvPr/>
        </p:nvSpPr>
        <p:spPr>
          <a:xfrm>
            <a:off x="2352876" y="1412044"/>
            <a:ext cx="2319007" cy="82686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EA1216B-ABF4-0A45-9A48-D49568ADDD7D}"/>
              </a:ext>
            </a:extLst>
          </p:cNvPr>
          <p:cNvSpPr txBox="1"/>
          <p:nvPr/>
        </p:nvSpPr>
        <p:spPr>
          <a:xfrm>
            <a:off x="2575002" y="1466087"/>
            <a:ext cx="179280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PRÓRROGAS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EXTENSIONS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4DED7014-2774-A74A-9B7F-C8449419CD71}"/>
              </a:ext>
            </a:extLst>
          </p:cNvPr>
          <p:cNvSpPr/>
          <p:nvPr/>
        </p:nvSpPr>
        <p:spPr>
          <a:xfrm>
            <a:off x="4886411" y="1337236"/>
            <a:ext cx="2310986" cy="91509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88D5875-1314-ED4D-AA06-A67F44B87C9A}"/>
              </a:ext>
            </a:extLst>
          </p:cNvPr>
          <p:cNvSpPr txBox="1"/>
          <p:nvPr/>
        </p:nvSpPr>
        <p:spPr>
          <a:xfrm>
            <a:off x="5052087" y="1466087"/>
            <a:ext cx="179280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bajak</a:t>
            </a:r>
            <a:endParaRPr lang="es-ES" sz="14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BAJAS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LEAVES</a:t>
            </a:r>
            <a:endParaRPr lang="es-ES" sz="14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62B27E97-6BFD-264F-A876-836FB363C1D1}"/>
              </a:ext>
            </a:extLst>
          </p:cNvPr>
          <p:cNvSpPr/>
          <p:nvPr/>
        </p:nvSpPr>
        <p:spPr>
          <a:xfrm>
            <a:off x="7408018" y="1338278"/>
            <a:ext cx="2400315" cy="90707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78DCB05-7911-1D45-8CF2-ADB89D944F24}"/>
              </a:ext>
            </a:extLst>
          </p:cNvPr>
          <p:cNvSpPr txBox="1"/>
          <p:nvPr/>
        </p:nvSpPr>
        <p:spPr>
          <a:xfrm>
            <a:off x="7573694" y="1444745"/>
            <a:ext cx="202337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1400" u="none" cap="all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 </a:t>
            </a:r>
            <a:r>
              <a:rPr lang="es-ES" sz="1400" u="none" cap="all" err="1">
                <a:solidFill>
                  <a:schemeClr val="accent1"/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1400" u="none" cap="all" err="1">
              <a:solidFill>
                <a:schemeClr val="accent1"/>
              </a:solidFill>
              <a:latin typeface="EHUSerif"/>
              <a:ea typeface="EHUSans"/>
              <a:cs typeface="EHUSans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/>
              </a:rPr>
              <a:t>OTRAS BAJAS</a:t>
            </a:r>
            <a:endParaRPr lang="es-ES" sz="1400" u="none">
              <a:solidFill>
                <a:schemeClr val="bg1"/>
              </a:solidFill>
              <a:latin typeface="EHUSans" panose="02000503050000020004" pitchFamily="50"/>
            </a:endParaRPr>
          </a:p>
          <a:p>
            <a:r>
              <a:rPr lang="es-ES" sz="1400" b="0" u="none">
                <a:solidFill>
                  <a:schemeClr val="bg1"/>
                </a:solidFill>
                <a:latin typeface="EHUSans"/>
              </a:rPr>
              <a:t>OTHER LEAVES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0E367C-AEDB-2143-B8F7-69EF7CF492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432" y="2438856"/>
            <a:ext cx="822987" cy="82298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ED9D173-115F-BB4D-811E-A68DC8DF90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4680" y="2339986"/>
            <a:ext cx="1016274" cy="101627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721437F-A984-0A47-9322-1A320DF9FF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134" y="2454297"/>
            <a:ext cx="777580" cy="77758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C8B9DD4-0D09-7C41-91BB-5D2330DBD0F7}"/>
              </a:ext>
            </a:extLst>
          </p:cNvPr>
          <p:cNvSpPr txBox="1"/>
          <p:nvPr/>
        </p:nvSpPr>
        <p:spPr>
          <a:xfrm>
            <a:off x="2783633" y="2406692"/>
            <a:ext cx="659489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+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C3CFC23-020D-1141-8F7B-6A0DE04EF5F3}"/>
              </a:ext>
            </a:extLst>
          </p:cNvPr>
          <p:cNvSpPr txBox="1"/>
          <p:nvPr/>
        </p:nvSpPr>
        <p:spPr>
          <a:xfrm>
            <a:off x="2942479" y="3622297"/>
            <a:ext cx="145220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+1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FDC9DAB1-FAA0-3348-BC74-83330BC2A58F}"/>
              </a:ext>
            </a:extLst>
          </p:cNvPr>
          <p:cNvSpPr/>
          <p:nvPr/>
        </p:nvSpPr>
        <p:spPr>
          <a:xfrm flipH="1">
            <a:off x="3142142" y="3646205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C8E10CB-8545-EE4D-84B2-FD05995D1761}"/>
              </a:ext>
            </a:extLst>
          </p:cNvPr>
          <p:cNvSpPr/>
          <p:nvPr/>
        </p:nvSpPr>
        <p:spPr>
          <a:xfrm>
            <a:off x="3124347" y="4207651"/>
            <a:ext cx="1226202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66D52D6-7940-4746-9D23-24BA170087A3}"/>
              </a:ext>
            </a:extLst>
          </p:cNvPr>
          <p:cNvSpPr txBox="1"/>
          <p:nvPr/>
        </p:nvSpPr>
        <p:spPr>
          <a:xfrm>
            <a:off x="5554510" y="3670367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+2</a:t>
            </a:r>
            <a:endParaRPr lang="es-ES" sz="4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5A90CD18-A4FF-274E-BB66-01529F7D9F71}"/>
              </a:ext>
            </a:extLst>
          </p:cNvPr>
          <p:cNvSpPr/>
          <p:nvPr/>
        </p:nvSpPr>
        <p:spPr>
          <a:xfrm flipH="1">
            <a:off x="5718128" y="3673134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DAC88808-C681-9240-8AA8-85F9CCB0A72D}"/>
              </a:ext>
            </a:extLst>
          </p:cNvPr>
          <p:cNvSpPr/>
          <p:nvPr/>
        </p:nvSpPr>
        <p:spPr>
          <a:xfrm>
            <a:off x="5519327" y="4207651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4E5FC4-AC96-BCFA-35F0-38E8D28837CE}"/>
              </a:ext>
            </a:extLst>
          </p:cNvPr>
          <p:cNvSpPr txBox="1"/>
          <p:nvPr/>
        </p:nvSpPr>
        <p:spPr>
          <a:xfrm>
            <a:off x="8093848" y="3680757"/>
            <a:ext cx="11720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4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+x</a:t>
            </a:r>
            <a:endParaRPr lang="es-ES" sz="40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6" name="Rectángulo redondeado 44">
            <a:extLst>
              <a:ext uri="{FF2B5EF4-FFF2-40B4-BE49-F238E27FC236}">
                <a16:creationId xmlns:a16="http://schemas.microsoft.com/office/drawing/2014/main" id="{3B516A50-4110-3387-13BE-E0D7D9A33BB8}"/>
              </a:ext>
            </a:extLst>
          </p:cNvPr>
          <p:cNvSpPr/>
          <p:nvPr/>
        </p:nvSpPr>
        <p:spPr>
          <a:xfrm flipH="1">
            <a:off x="8257466" y="3683524"/>
            <a:ext cx="1080000" cy="900000"/>
          </a:xfrm>
          <a:prstGeom prst="roundRect">
            <a:avLst/>
          </a:prstGeom>
          <a:noFill/>
          <a:ln w="635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5BC1704-D04D-E97C-5902-BE13CF420546}"/>
              </a:ext>
            </a:extLst>
          </p:cNvPr>
          <p:cNvSpPr/>
          <p:nvPr/>
        </p:nvSpPr>
        <p:spPr>
          <a:xfrm>
            <a:off x="8058665" y="4218041"/>
            <a:ext cx="1534616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urte</a:t>
            </a: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800" u="none">
                <a:solidFill>
                  <a:schemeClr val="tx1"/>
                </a:solidFill>
                <a:latin typeface="EHUSans"/>
              </a:rPr>
              <a:t>años </a:t>
            </a:r>
            <a:r>
              <a:rPr lang="es-ES" sz="800" b="0" u="none">
                <a:solidFill>
                  <a:schemeClr val="tx1"/>
                </a:solidFill>
                <a:latin typeface="EHUSans"/>
              </a:rPr>
              <a:t>. </a:t>
            </a:r>
            <a:r>
              <a:rPr lang="es-ES" sz="800" b="0" u="none" err="1">
                <a:solidFill>
                  <a:schemeClr val="tx1"/>
                </a:solidFill>
                <a:latin typeface="EHUSans"/>
              </a:rPr>
              <a:t>years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8158E479-F6FC-F343-9392-1B5DFEDDB3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486" y="2388292"/>
            <a:ext cx="846307" cy="846309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C2E0ECCB-8E9A-ED48-9B62-865F91CBFE0C}"/>
              </a:ext>
            </a:extLst>
          </p:cNvPr>
          <p:cNvGrpSpPr/>
          <p:nvPr/>
        </p:nvGrpSpPr>
        <p:grpSpPr>
          <a:xfrm>
            <a:off x="5578629" y="4764428"/>
            <a:ext cx="1623600" cy="843840"/>
            <a:chOff x="3924000" y="5472000"/>
            <a:chExt cx="1623600" cy="843840"/>
          </a:xfrm>
        </p:grpSpPr>
        <p:sp>
          <p:nvSpPr>
            <p:cNvPr id="30" name="Rectángulo redondeado 29">
              <a:extLst>
                <a:ext uri="{FF2B5EF4-FFF2-40B4-BE49-F238E27FC236}">
                  <a16:creationId xmlns:a16="http://schemas.microsoft.com/office/drawing/2014/main" id="{BC98352D-540B-EA44-BE47-CD13A28192FE}"/>
                </a:ext>
              </a:extLst>
            </p:cNvPr>
            <p:cNvSpPr/>
            <p:nvPr/>
          </p:nvSpPr>
          <p:spPr>
            <a:xfrm>
              <a:off x="3924000" y="5472000"/>
              <a:ext cx="1418760" cy="56772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94775A29-5CEE-9745-9659-E1AE383C06FE}"/>
                </a:ext>
              </a:extLst>
            </p:cNvPr>
            <p:cNvSpPr/>
            <p:nvPr/>
          </p:nvSpPr>
          <p:spPr>
            <a:xfrm>
              <a:off x="4444560" y="5498640"/>
              <a:ext cx="1103040" cy="46166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1" u="none" strike="noStrike" spc="-1" err="1">
                  <a:solidFill>
                    <a:srgbClr val="3C8C93"/>
                  </a:solidFill>
                  <a:latin typeface="EHUSans"/>
                  <a:ea typeface="EHUSans"/>
                </a:rPr>
                <a:t>Izapidea</a:t>
              </a:r>
              <a:br>
                <a:rPr sz="2800" u="none"/>
              </a:br>
              <a:r>
                <a:rPr lang="es-ES" sz="800" b="1" u="none" strike="noStrike" spc="-1">
                  <a:solidFill>
                    <a:srgbClr val="000000"/>
                  </a:solidFill>
                  <a:latin typeface="EHUSans"/>
                  <a:ea typeface="Arial"/>
                </a:rPr>
                <a:t>Tramitación</a:t>
              </a:r>
              <a:br>
                <a:rPr sz="2800" u="none"/>
              </a:br>
              <a:r>
                <a:rPr lang="es-ES" sz="800" b="0" u="none" strike="noStrike" spc="-1" err="1">
                  <a:solidFill>
                    <a:srgbClr val="000000"/>
                  </a:solidFill>
                  <a:latin typeface="EHUSans"/>
                  <a:ea typeface="Arial"/>
                </a:rPr>
                <a:t>Procedure</a:t>
              </a:r>
              <a:endParaRPr lang="es-ES" sz="800" b="0" u="none" strike="noStrike" spc="-1">
                <a:latin typeface="Arial"/>
              </a:endParaRP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A1EADB34-7197-D242-BBDA-B60ACE853EF5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015080" y="5553720"/>
              <a:ext cx="372600" cy="403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" name="Gráfico 32">
              <a:hlinkClick r:id="rId10"/>
              <a:extLst>
                <a:ext uri="{FF2B5EF4-FFF2-40B4-BE49-F238E27FC236}">
                  <a16:creationId xmlns:a16="http://schemas.microsoft.com/office/drawing/2014/main" id="{59C9B9BE-23F1-8946-9D1E-3310D27CD81A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122720" y="5847840"/>
              <a:ext cx="377640" cy="468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E5F1859-0E99-3247-A1C7-5CF75FDFC316}"/>
              </a:ext>
            </a:extLst>
          </p:cNvPr>
          <p:cNvGrpSpPr/>
          <p:nvPr/>
        </p:nvGrpSpPr>
        <p:grpSpPr>
          <a:xfrm>
            <a:off x="3124068" y="4764428"/>
            <a:ext cx="1299240" cy="843840"/>
            <a:chOff x="1571040" y="5472000"/>
            <a:chExt cx="1299240" cy="843840"/>
          </a:xfrm>
        </p:grpSpPr>
        <p:sp>
          <p:nvSpPr>
            <p:cNvPr id="35" name="Rectángulo redondeado 34">
              <a:extLst>
                <a:ext uri="{FF2B5EF4-FFF2-40B4-BE49-F238E27FC236}">
                  <a16:creationId xmlns:a16="http://schemas.microsoft.com/office/drawing/2014/main" id="{8668F5EA-2F53-E445-BDBD-E4E59E9FCE6B}"/>
                </a:ext>
              </a:extLst>
            </p:cNvPr>
            <p:cNvSpPr/>
            <p:nvPr/>
          </p:nvSpPr>
          <p:spPr>
            <a:xfrm>
              <a:off x="1571040" y="5472000"/>
              <a:ext cx="1274040" cy="5364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1F132E07-C101-7244-A159-CFE12081FAB5}"/>
                </a:ext>
              </a:extLst>
            </p:cNvPr>
            <p:cNvSpPr/>
            <p:nvPr/>
          </p:nvSpPr>
          <p:spPr>
            <a:xfrm>
              <a:off x="1980720" y="5514840"/>
              <a:ext cx="889560" cy="46166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1" u="none" strike="noStrike" spc="-1" err="1">
                  <a:solidFill>
                    <a:srgbClr val="3C8C93"/>
                  </a:solidFill>
                  <a:latin typeface="EHUSans"/>
                  <a:ea typeface="EHUSans"/>
                </a:rPr>
                <a:t>Izapidea</a:t>
              </a:r>
              <a:br>
                <a:rPr sz="2800" u="none"/>
              </a:br>
              <a:r>
                <a:rPr lang="es-ES" sz="800" b="1" u="none" strike="noStrike" spc="-1">
                  <a:solidFill>
                    <a:srgbClr val="000000"/>
                  </a:solidFill>
                  <a:latin typeface="EHUSans"/>
                  <a:ea typeface="Arial"/>
                </a:rPr>
                <a:t>Tramitación</a:t>
              </a:r>
              <a:br>
                <a:rPr sz="2800" u="none"/>
              </a:br>
              <a:r>
                <a:rPr lang="es-ES" sz="800" b="0" u="none" strike="noStrike" spc="-1" err="1">
                  <a:solidFill>
                    <a:srgbClr val="000000"/>
                  </a:solidFill>
                  <a:latin typeface="EHUSans"/>
                  <a:ea typeface="Arial"/>
                </a:rPr>
                <a:t>Procedure</a:t>
              </a:r>
              <a:endParaRPr lang="es-ES" sz="800" b="0" u="none" strike="noStrike" spc="-1">
                <a:latin typeface="Arial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B5FF69A5-0CC3-FB42-9D8D-E5E1E9D00F1E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644480" y="5549400"/>
              <a:ext cx="300240" cy="381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" name="Gráfico 38">
              <a:hlinkClick r:id="rId10"/>
              <a:extLst>
                <a:ext uri="{FF2B5EF4-FFF2-40B4-BE49-F238E27FC236}">
                  <a16:creationId xmlns:a16="http://schemas.microsoft.com/office/drawing/2014/main" id="{9A5419F2-DB62-E741-B4C3-5CF90EE6D3BA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705320" y="5865480"/>
              <a:ext cx="356040" cy="450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" name="Imagen 39"/>
          <p:cNvPicPr>
            <a:picLocks noChangeAspect="1"/>
          </p:cNvPicPr>
          <p:nvPr/>
        </p:nvPicPr>
        <p:blipFill>
          <a:blip r:embed="rId14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635" y="4838140"/>
            <a:ext cx="576919" cy="495864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8765096" y="4839209"/>
            <a:ext cx="211425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DOKe-ren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idazkaritza</a:t>
            </a: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Secretaría de la DOKe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kumimoji="0" lang="es-ES" sz="12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DOKe administrative office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8C09B9F-B358-CD45-BE71-550DD8F4DB80}"/>
              </a:ext>
            </a:extLst>
          </p:cNvPr>
          <p:cNvSpPr txBox="1"/>
          <p:nvPr/>
        </p:nvSpPr>
        <p:spPr>
          <a:xfrm>
            <a:off x="7731586" y="5438992"/>
            <a:ext cx="9577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48" name="Gráfico 32">
            <a:hlinkClick r:id="rId15"/>
            <a:extLst>
              <a:ext uri="{FF2B5EF4-FFF2-40B4-BE49-F238E27FC236}">
                <a16:creationId xmlns:a16="http://schemas.microsoft.com/office/drawing/2014/main" id="{59C9B9BE-23F1-8946-9D1E-3310D27CD81A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03809" y="5140268"/>
            <a:ext cx="377640" cy="468000"/>
          </a:xfrm>
          <a:prstGeom prst="rect">
            <a:avLst/>
          </a:prstGeom>
          <a:ln w="0"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B69C07C-CF8D-9C5D-2F8D-FD20C369FD2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9688DB09-3302-B109-0D42-F83A1DB15CE4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14F0C5C-5C48-0A08-8DD0-5478E6541A9E}"/>
              </a:ext>
            </a:extLst>
          </p:cNvPr>
          <p:cNvSpPr/>
          <p:nvPr/>
        </p:nvSpPr>
        <p:spPr>
          <a:xfrm>
            <a:off x="9331565" y="6245092"/>
            <a:ext cx="2748695" cy="18466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lIns="45720" tIns="45720" rIns="45720" bIns="4572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es-ES" sz="600" b="0" u="none" spc="-1" err="1">
                <a:solidFill>
                  <a:srgbClr val="FF0000"/>
                </a:solidFill>
                <a:latin typeface="EHUSerif"/>
                <a:ea typeface="Arial"/>
              </a:rPr>
              <a:t>Eguneratuta</a:t>
            </a:r>
            <a:r>
              <a:rPr lang="es-ES" sz="600" b="0" u="none" spc="-1">
                <a:solidFill>
                  <a:srgbClr val="FF0000"/>
                </a:solidFill>
                <a:latin typeface="EHUSerif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Actualizado.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Updated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Abendua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. 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Diciembre. </a:t>
            </a:r>
            <a:r>
              <a:rPr lang="es-ES" sz="600" b="0" u="none" spc="-1" err="1">
                <a:solidFill>
                  <a:srgbClr val="FF0000"/>
                </a:solidFill>
                <a:latin typeface="EHUSans"/>
                <a:ea typeface="Arial"/>
              </a:rPr>
              <a:t>December</a:t>
            </a:r>
            <a:r>
              <a:rPr lang="es-ES" sz="600" b="0" u="none" spc="-1">
                <a:solidFill>
                  <a:srgbClr val="FF0000"/>
                </a:solidFill>
                <a:latin typeface="EHUSans"/>
                <a:ea typeface="Arial"/>
              </a:rPr>
              <a:t>,</a:t>
            </a:r>
            <a:r>
              <a:rPr lang="es-ES" sz="600" b="0" u="none" strike="noStrike" spc="-1">
                <a:solidFill>
                  <a:srgbClr val="FF0000"/>
                </a:solidFill>
                <a:latin typeface="EHUSans"/>
                <a:ea typeface="Arial"/>
              </a:rPr>
              <a:t> 2025</a:t>
            </a:r>
            <a:endParaRPr lang="es-ES" sz="600" u="none" strike="noStrike" spc="-1">
              <a:solidFill>
                <a:srgbClr val="FF0000"/>
              </a:solidFill>
              <a:latin typeface="EHUSans"/>
            </a:endParaRPr>
          </a:p>
        </p:txBody>
      </p:sp>
      <p:pic>
        <p:nvPicPr>
          <p:cNvPr id="2" name="39 in short 1 year extt">
            <a:hlinkClick r:id="" action="ppaction://media"/>
            <a:extLst>
              <a:ext uri="{FF2B5EF4-FFF2-40B4-BE49-F238E27FC236}">
                <a16:creationId xmlns:a16="http://schemas.microsoft.com/office/drawing/2014/main" id="{BF71B710-2998-6392-09EE-323AE9B3C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8090" y="5698828"/>
            <a:ext cx="730250" cy="73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F2DB86-BA8E-F001-9EB1-80EF59F01F68}"/>
              </a:ext>
            </a:extLst>
          </p:cNvPr>
          <p:cNvSpPr txBox="1"/>
          <p:nvPr/>
        </p:nvSpPr>
        <p:spPr>
          <a:xfrm>
            <a:off x="2944812" y="5984875"/>
            <a:ext cx="606425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solidFill>
                  <a:srgbClr val="33CCC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https://www.ehu.eus/en/web/doktorego-eskola/duraci%C3%B3n-plazos-y-bajas</a:t>
            </a:r>
            <a:endParaRPr lang="en-US" sz="120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236036"/>
      </p:ext>
    </p:extLst>
  </p:cSld>
  <p:clrMapOvr>
    <a:masterClrMapping/>
  </p:clrMapOvr>
  <p:transition spd="med" advTm="4203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DC63666-996B-F5BE-FD3A-9A98AE323991}"/>
              </a:ext>
            </a:extLst>
          </p:cNvPr>
          <p:cNvSpPr/>
          <p:nvPr/>
        </p:nvSpPr>
        <p:spPr>
          <a:xfrm rot="5400000">
            <a:off x="-2599610" y="3443573"/>
            <a:ext cx="6045421" cy="824773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EC26BD-E7C4-2712-6D0A-3A5E4D85E77F}"/>
              </a:ext>
            </a:extLst>
          </p:cNvPr>
          <p:cNvSpPr/>
          <p:nvPr/>
        </p:nvSpPr>
        <p:spPr>
          <a:xfrm>
            <a:off x="1614406" y="8093"/>
            <a:ext cx="10728906" cy="840415"/>
          </a:xfrm>
          <a:prstGeom prst="rect">
            <a:avLst/>
          </a:prstGeom>
          <a:solidFill>
            <a:srgbClr val="33CCC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E367B38-A051-3FD4-9F1E-FC7481DCFA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7" y="213580"/>
            <a:ext cx="520212" cy="408111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4A9146D-8CBE-E161-99EF-B6F7B9B4D8AD}"/>
              </a:ext>
            </a:extLst>
          </p:cNvPr>
          <p:cNvSpPr/>
          <p:nvPr/>
        </p:nvSpPr>
        <p:spPr>
          <a:xfrm>
            <a:off x="854319" y="-17586"/>
            <a:ext cx="775188" cy="8557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353825" y="3589475"/>
            <a:ext cx="63358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171354" y="4527354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8358980" y="3578127"/>
            <a:ext cx="1879982" cy="1980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1863185" y="186140"/>
            <a:ext cx="7740099" cy="6067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800" cap="all" err="1">
                <a:solidFill>
                  <a:schemeClr val="bg1"/>
                </a:solidFill>
                <a:latin typeface="EHUSerif"/>
              </a:rPr>
              <a:t>Orotarako</a:t>
            </a:r>
            <a:r>
              <a:rPr lang="es-ES" sz="1800" cap="all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cap="all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1800" cap="all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cap="all" err="1">
                <a:solidFill>
                  <a:schemeClr val="bg1"/>
                </a:solidFill>
                <a:latin typeface="EHUSerif"/>
              </a:rPr>
              <a:t>iraupena</a:t>
            </a:r>
            <a:r>
              <a:rPr lang="es-ES" sz="1800" cap="all">
                <a:solidFill>
                  <a:schemeClr val="bg1"/>
                </a:solidFill>
                <a:latin typeface="EHUSerif"/>
              </a:rPr>
              <a:t>. </a:t>
            </a:r>
            <a:r>
              <a:rPr lang="es-ES" sz="1800" cap="all">
                <a:latin typeface="EHUSans"/>
              </a:rPr>
              <a:t>Duración total del doctorado</a:t>
            </a:r>
            <a:r>
              <a:rPr lang="es-ES" sz="1800" b="0" cap="all">
                <a:latin typeface="EHUSans"/>
              </a:rPr>
              <a:t>.</a:t>
            </a:r>
            <a:r>
              <a:rPr lang="es-ES" sz="1800" cap="all">
                <a:latin typeface="EHUSans"/>
              </a:rPr>
              <a:t>  </a:t>
            </a:r>
            <a:r>
              <a:rPr lang="es-ES" sz="1800" b="0" cap="all">
                <a:latin typeface="EHUSans"/>
              </a:rPr>
              <a:t>Total </a:t>
            </a:r>
            <a:r>
              <a:rPr lang="es-ES" sz="1800" b="0" cap="all" err="1">
                <a:latin typeface="EHUSans"/>
              </a:rPr>
              <a:t>duration</a:t>
            </a:r>
            <a:r>
              <a:rPr lang="es-ES" sz="1800" b="0" cap="all">
                <a:latin typeface="EHUSans"/>
              </a:rPr>
              <a:t> of doctoral </a:t>
            </a:r>
            <a:r>
              <a:rPr lang="es-ES" sz="1800" b="0" cap="all" err="1">
                <a:latin typeface="EHUSans"/>
              </a:rPr>
              <a:t>studies</a:t>
            </a:r>
            <a:r>
              <a:rPr lang="es-ES" sz="1800" b="0" cap="all">
                <a:latin typeface="EHUSans"/>
              </a:rPr>
              <a:t> </a:t>
            </a:r>
            <a:endParaRPr lang="es-ES" sz="2800" cap="all"/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7ECBF2A6-D040-744C-9633-85BE6FFA9C24}"/>
              </a:ext>
            </a:extLst>
          </p:cNvPr>
          <p:cNvSpPr/>
          <p:nvPr/>
        </p:nvSpPr>
        <p:spPr>
          <a:xfrm>
            <a:off x="2295028" y="3195922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4A73A6F-836B-E54B-B330-284DB6D2A9BA}"/>
              </a:ext>
            </a:extLst>
          </p:cNvPr>
          <p:cNvSpPr txBox="1"/>
          <p:nvPr/>
        </p:nvSpPr>
        <p:spPr>
          <a:xfrm>
            <a:off x="2460704" y="3388578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46F051B-6397-0840-AD6D-BEF033D1B547}"/>
              </a:ext>
            </a:extLst>
          </p:cNvPr>
          <p:cNvSpPr/>
          <p:nvPr/>
        </p:nvSpPr>
        <p:spPr>
          <a:xfrm>
            <a:off x="8565966" y="5603376"/>
            <a:ext cx="1481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0A8C4525-86E3-5C4F-A5D6-D07200FB36CA}"/>
              </a:ext>
            </a:extLst>
          </p:cNvPr>
          <p:cNvSpPr/>
          <p:nvPr/>
        </p:nvSpPr>
        <p:spPr>
          <a:xfrm>
            <a:off x="2295028" y="4594403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65B50EC-D9D1-5142-8B03-FAF6E890C8DC}"/>
              </a:ext>
            </a:extLst>
          </p:cNvPr>
          <p:cNvSpPr txBox="1"/>
          <p:nvPr/>
        </p:nvSpPr>
        <p:spPr>
          <a:xfrm>
            <a:off x="2151011" y="4787059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A5C464E-4C5F-E847-BDFC-3EA39E14E1FE}"/>
              </a:ext>
            </a:extLst>
          </p:cNvPr>
          <p:cNvSpPr/>
          <p:nvPr/>
        </p:nvSpPr>
        <p:spPr>
          <a:xfrm>
            <a:off x="2134060" y="1759149"/>
            <a:ext cx="2037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18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DEDICACIÓN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DEDICATION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6F47F88-BBB7-EF48-ABA9-83ED60F31F46}"/>
              </a:ext>
            </a:extLst>
          </p:cNvPr>
          <p:cNvSpPr/>
          <p:nvPr/>
        </p:nvSpPr>
        <p:spPr>
          <a:xfrm>
            <a:off x="5214019" y="2014057"/>
            <a:ext cx="9843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  <a:br>
              <a:rPr lang="es-ES" sz="9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Prórrogas</a:t>
            </a:r>
            <a:br>
              <a:rPr lang="es-ES" sz="9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Extensions</a:t>
            </a:r>
            <a:endParaRPr lang="es-ES" sz="9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7F1E1C8-9C93-DA4B-B119-A3DE148D4A76}"/>
              </a:ext>
            </a:extLst>
          </p:cNvPr>
          <p:cNvSpPr txBox="1"/>
          <p:nvPr/>
        </p:nvSpPr>
        <p:spPr>
          <a:xfrm>
            <a:off x="5305792" y="4523255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24C58D3-B905-FC40-9016-3EA982F3F934}"/>
              </a:ext>
            </a:extLst>
          </p:cNvPr>
          <p:cNvSpPr txBox="1"/>
          <p:nvPr/>
        </p:nvSpPr>
        <p:spPr>
          <a:xfrm>
            <a:off x="6277402" y="4523255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23C330-18E3-A248-8121-183B68972EC5}"/>
              </a:ext>
            </a:extLst>
          </p:cNvPr>
          <p:cNvSpPr txBox="1"/>
          <p:nvPr/>
        </p:nvSpPr>
        <p:spPr>
          <a:xfrm>
            <a:off x="7249012" y="4523255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DF47475-D904-084C-8152-D303227F8226}"/>
              </a:ext>
            </a:extLst>
          </p:cNvPr>
          <p:cNvSpPr/>
          <p:nvPr/>
        </p:nvSpPr>
        <p:spPr>
          <a:xfrm>
            <a:off x="6054271" y="1808618"/>
            <a:ext cx="1472912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bajak</a:t>
            </a:r>
            <a:br>
              <a:rPr lang="es-ES" sz="10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Bajas temporales</a:t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Temporal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1810399-AC1B-BB4B-9DDF-FB38F4CC0439}"/>
              </a:ext>
            </a:extLst>
          </p:cNvPr>
          <p:cNvSpPr/>
          <p:nvPr/>
        </p:nvSpPr>
        <p:spPr>
          <a:xfrm>
            <a:off x="7320828" y="2032120"/>
            <a:ext cx="135083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900" b="0" u="none" err="1">
              <a:solidFill>
                <a:schemeClr val="accent1">
                  <a:lumMod val="50000"/>
                </a:schemeClr>
              </a:solidFill>
              <a:latin typeface="EHUSans"/>
              <a:ea typeface="EHUSans"/>
              <a:cs typeface="Arial"/>
              <a:sym typeface="EHUSans"/>
            </a:endParaRPr>
          </a:p>
          <a:p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Otras bajas</a:t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Other</a:t>
            </a: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4B0B27A-65D4-C341-9986-8021AE18B29E}"/>
              </a:ext>
            </a:extLst>
          </p:cNvPr>
          <p:cNvSpPr/>
          <p:nvPr/>
        </p:nvSpPr>
        <p:spPr>
          <a:xfrm>
            <a:off x="8238588" y="1819912"/>
            <a:ext cx="2120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OROTARA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 . 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025BC18-53A0-FC4D-96DC-F8953F4E914E}"/>
              </a:ext>
            </a:extLst>
          </p:cNvPr>
          <p:cNvSpPr txBox="1"/>
          <p:nvPr/>
        </p:nvSpPr>
        <p:spPr>
          <a:xfrm>
            <a:off x="5252053" y="3589475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3B0AF80-8766-874C-9627-268B75ECBCEE}"/>
              </a:ext>
            </a:extLst>
          </p:cNvPr>
          <p:cNvSpPr txBox="1"/>
          <p:nvPr/>
        </p:nvSpPr>
        <p:spPr>
          <a:xfrm>
            <a:off x="6223663" y="3589475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91264CB-D433-E241-B97C-050CE990DB2C}"/>
              </a:ext>
            </a:extLst>
          </p:cNvPr>
          <p:cNvSpPr txBox="1"/>
          <p:nvPr/>
        </p:nvSpPr>
        <p:spPr>
          <a:xfrm>
            <a:off x="7195273" y="3589475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36B65AA-3452-1D4B-8160-684A93F984E4}"/>
              </a:ext>
            </a:extLst>
          </p:cNvPr>
          <p:cNvSpPr txBox="1"/>
          <p:nvPr/>
        </p:nvSpPr>
        <p:spPr>
          <a:xfrm>
            <a:off x="8606520" y="3674057"/>
            <a:ext cx="131499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7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68D8948-5239-0E42-8F9B-8AF0C8C64D0D}"/>
              </a:ext>
            </a:extLst>
          </p:cNvPr>
          <p:cNvSpPr txBox="1"/>
          <p:nvPr/>
        </p:nvSpPr>
        <p:spPr>
          <a:xfrm>
            <a:off x="8400298" y="4562029"/>
            <a:ext cx="17274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10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EE7CFAB-C7EC-DC49-B4C0-A003CE675D09}"/>
              </a:ext>
            </a:extLst>
          </p:cNvPr>
          <p:cNvSpPr/>
          <p:nvPr/>
        </p:nvSpPr>
        <p:spPr>
          <a:xfrm>
            <a:off x="4139915" y="1858960"/>
            <a:ext cx="984371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IRAUPENA (ARRUNTA)</a:t>
            </a:r>
            <a:br>
              <a:rPr lang="es-ES" sz="800" u="none"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DURACIÓN (NORMAL)</a:t>
            </a:r>
          </a:p>
          <a:p>
            <a:r>
              <a:rPr lang="es-ES" sz="800" b="0" u="none">
                <a:solidFill>
                  <a:schemeClr val="tx1"/>
                </a:solidFill>
                <a:latin typeface="EHUSans"/>
                <a:sym typeface="EHUSans"/>
              </a:rPr>
              <a:t>DURATION (REGULAR)</a:t>
            </a:r>
            <a:endParaRPr lang="es-ES" sz="8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D5D5D30-0FCE-DD48-AF5E-C91EC92BEEE4}"/>
              </a:ext>
            </a:extLst>
          </p:cNvPr>
          <p:cNvCxnSpPr/>
          <p:nvPr/>
        </p:nvCxnSpPr>
        <p:spPr>
          <a:xfrm>
            <a:off x="2295028" y="2700348"/>
            <a:ext cx="7832707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id="{DDC7CDF2-DA91-4440-AE33-1FC63B21E4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320" y="2823933"/>
            <a:ext cx="334951" cy="33495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709923A-9125-F44D-940B-98DCF8A958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324" y="2796855"/>
            <a:ext cx="389109" cy="38910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6F1D6A22-AC05-5E49-9AD1-9570E767A6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705" y="2800513"/>
            <a:ext cx="450523" cy="45052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882ADF2D-6E14-CE43-AEEE-C3BF4520A5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3491" y="2745621"/>
            <a:ext cx="566020" cy="566020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CD418011-936E-324C-9D5F-8B07253386BC}"/>
              </a:ext>
            </a:extLst>
          </p:cNvPr>
          <p:cNvCxnSpPr>
            <a:cxnSpLocks/>
          </p:cNvCxnSpPr>
          <p:nvPr/>
        </p:nvCxnSpPr>
        <p:spPr>
          <a:xfrm flipV="1">
            <a:off x="4100414" y="1841090"/>
            <a:ext cx="6014500" cy="10392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40 in short how long last">
            <a:hlinkClick r:id="" action="ppaction://media"/>
            <a:extLst>
              <a:ext uri="{FF2B5EF4-FFF2-40B4-BE49-F238E27FC236}">
                <a16:creationId xmlns:a16="http://schemas.microsoft.com/office/drawing/2014/main" id="{B502F508-9B3B-CC0A-3B6E-19EE15C04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61" y="574155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9282"/>
      </p:ext>
    </p:extLst>
  </p:cSld>
  <p:clrMapOvr>
    <a:masterClrMapping/>
  </p:clrMapOvr>
  <p:transition spd="med" advTm="3888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072836-9eba-4490-b4e8-b6a0ad0ccac7">
      <Terms xmlns="http://schemas.microsoft.com/office/infopath/2007/PartnerControls"/>
    </lcf76f155ced4ddcb4097134ff3c332f>
    <TaxCatchAll xmlns="0b6c3ed6-2bb9-417a-a642-694f9f0ab7e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3AE2365DB354418944B7B5EFB3EDCB" ma:contentTypeVersion="13" ma:contentTypeDescription="Crear nuevo documento." ma:contentTypeScope="" ma:versionID="ff4a19835eea0a25e2c9c18dd17e3d46">
  <xsd:schema xmlns:xsd="http://www.w3.org/2001/XMLSchema" xmlns:xs="http://www.w3.org/2001/XMLSchema" xmlns:p="http://schemas.microsoft.com/office/2006/metadata/properties" xmlns:ns2="f2072836-9eba-4490-b4e8-b6a0ad0ccac7" xmlns:ns3="0b6c3ed6-2bb9-417a-a642-694f9f0ab7e1" targetNamespace="http://schemas.microsoft.com/office/2006/metadata/properties" ma:root="true" ma:fieldsID="bce745ed69cfae063586ffdaf55a935e" ns2:_="" ns3:_="">
    <xsd:import namespace="f2072836-9eba-4490-b4e8-b6a0ad0ccac7"/>
    <xsd:import namespace="0b6c3ed6-2bb9-417a-a642-694f9f0ab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72836-9eba-4490-b4e8-b6a0ad0cca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ed04307a-8975-4cc6-89e8-356b3fc343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3ed6-2bb9-417a-a642-694f9f0ab7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ff65c1-e142-4304-afed-f214a219d9ab}" ma:internalName="TaxCatchAll" ma:showField="CatchAllData" ma:web="0b6c3ed6-2bb9-417a-a642-694f9f0ab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D7FCB5-00B9-4BFA-9D76-1926E7EFB4F5}">
  <ds:schemaRefs>
    <ds:schemaRef ds:uri="00959536-5d38-4ca1-813d-43f84385441f"/>
    <ds:schemaRef ds:uri="0b6c3ed6-2bb9-417a-a642-694f9f0ab7e1"/>
    <ds:schemaRef ds:uri="6dfc8cee-dd26-47b0-a3ed-d71f1aed02da"/>
    <ds:schemaRef ds:uri="f2072836-9eba-4490-b4e8-b6a0ad0ccac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BA3C5E4-B6D6-401B-A54D-24359EBFB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072836-9eba-4490-b4e8-b6a0ad0ccac7"/>
    <ds:schemaRef ds:uri="0b6c3ed6-2bb9-417a-a642-694f9f0ab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815</Words>
  <Application>Microsoft Macintosh PowerPoint</Application>
  <PresentationFormat>Panorámica</PresentationFormat>
  <Paragraphs>224</Paragraphs>
  <Slides>10</Slides>
  <Notes>1</Notes>
  <HiddenSlides>0</HiddenSlides>
  <MMClips>10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Arial</vt:lpstr>
      <vt:lpstr>Arial,Sans-Serif</vt:lpstr>
      <vt:lpstr>Calibri</vt:lpstr>
      <vt:lpstr>EHUSans</vt:lpstr>
      <vt:lpstr>EHUSerif</vt:lpstr>
      <vt:lpstr>Liberation Sans</vt:lpstr>
      <vt:lpstr>Lohit Hindi</vt:lpstr>
      <vt:lpstr>Times New Roman</vt:lpstr>
      <vt:lpstr>WenQuanYi Zen Hei</vt:lpstr>
      <vt:lpstr>PORTADA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Aida Vallejo</cp:lastModifiedBy>
  <cp:revision>400</cp:revision>
  <cp:lastPrinted>2024-11-26T09:29:29Z</cp:lastPrinted>
  <dcterms:modified xsi:type="dcterms:W3CDTF">2025-11-28T11:01:08Z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0x0101004F3AE2365DB354418944B7B5EFB3EDCB</vt:lpwstr>
  </property>
  <property fmtid="{D5CDD505-2E9C-101B-9397-08002B2CF9AE}" pid="3" name="MediaServiceImageTags">
    <vt:lpwstr/>
  </property>
</Properties>
</file>