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1"/>
  </p:notesMasterIdLst>
  <p:handoutMasterIdLst>
    <p:handoutMasterId r:id="rId12"/>
  </p:handoutMasterIdLst>
  <p:sldIdLst>
    <p:sldId id="519" r:id="rId5"/>
    <p:sldId id="545" r:id="rId6"/>
    <p:sldId id="553" r:id="rId7"/>
    <p:sldId id="487" r:id="rId8"/>
    <p:sldId id="527" r:id="rId9"/>
    <p:sldId id="536" r:id="rId10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1pPr>
    <a:lvl2pPr marL="0" marR="0" indent="4572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2pPr>
    <a:lvl3pPr marL="0" marR="0" indent="9144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3pPr>
    <a:lvl4pPr marL="0" marR="0" indent="13716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4pPr>
    <a:lvl5pPr marL="0" marR="0" indent="18288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5pPr>
    <a:lvl6pPr marL="0" marR="0" indent="22860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6pPr>
    <a:lvl7pPr marL="0" marR="0" indent="27432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7pPr>
    <a:lvl8pPr marL="0" marR="0" indent="32004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8pPr>
    <a:lvl9pPr marL="0" marR="0" indent="36576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ida Vallejo" initials="AV" lastIdx="6" clrIdx="0">
    <p:extLst>
      <p:ext uri="{19B8F6BF-5375-455C-9EA6-DF929625EA0E}">
        <p15:presenceInfo xmlns:p15="http://schemas.microsoft.com/office/powerpoint/2012/main" userId="13b1327510a515c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CC"/>
    <a:srgbClr val="2AB0B0"/>
    <a:srgbClr val="FF0000"/>
    <a:srgbClr val="1C75BB"/>
    <a:srgbClr val="0066FF"/>
    <a:srgbClr val="0000CC"/>
    <a:srgbClr val="CDFFFF"/>
    <a:srgbClr val="FF00FF"/>
    <a:srgbClr val="00FF99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BCB4669-3CDA-F860-0081-339A46D485C0}" v="36" dt="2025-11-27T21:57:52.636"/>
    <p1510:client id="{38EF3573-9A7E-9F4D-DFFF-1FF8407B57A3}" v="52" dt="2025-11-27T16:30:24.487"/>
    <p1510:client id="{603E84D7-DE53-DEE3-E116-3D4EEEEEDB7E}" v="306" dt="2025-11-28T10:46:30.543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E7F3F4"/>
          </a:solidFill>
        </a:fill>
      </a:tcStyle>
    </a:wholeTbl>
    <a:band2H>
      <a:tcTxStyle/>
      <a:tcStyle>
        <a:tcBdr/>
        <a:fill>
          <a:solidFill>
            <a:srgbClr val="F3F9FA"/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CCCCD9"/>
          </a:solidFill>
        </a:fill>
      </a:tcStyle>
    </a:wholeTbl>
    <a:band2H>
      <a:tcTxStyle/>
      <a:tcStyle>
        <a:tcBdr/>
        <a:fill>
          <a:solidFill>
            <a:srgbClr val="E7E7ED"/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679"/>
  </p:normalViewPr>
  <p:slideViewPr>
    <p:cSldViewPr snapToGrid="0">
      <p:cViewPr varScale="1">
        <p:scale>
          <a:sx n="88" d="100"/>
          <a:sy n="88" d="100"/>
        </p:scale>
        <p:origin x="944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commentAuthors" Target="commentAuthor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C4467D58-C0DF-564A-9023-B2B1FC66437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88C4B0B-1E3E-6D49-AAF1-4167C7856B2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9B3881-39EE-6540-A945-495C32F730FD}" type="datetimeFigureOut">
              <a:rPr lang="es-ES" smtClean="0"/>
              <a:pPr/>
              <a:t>28/11/25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614FD02-E111-B740-AD9B-D18CEBF43D4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29EFDDD-16F6-2D47-B279-B49554172C3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123690-BB0A-1E4E-93A3-2072D345C0DF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96225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Shape 87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79" name="Shape 87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spcBef>
        <a:spcPts val="400"/>
      </a:spcBef>
      <a:defRPr sz="1200">
        <a:latin typeface="+mn-lt"/>
        <a:ea typeface="+mn-ea"/>
        <a:cs typeface="+mn-cs"/>
        <a:sym typeface="Arial"/>
      </a:defRPr>
    </a:lvl1pPr>
    <a:lvl2pPr indent="2286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2pPr>
    <a:lvl3pPr indent="4572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3pPr>
    <a:lvl4pPr indent="6858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4pPr>
    <a:lvl5pPr indent="9144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5pPr>
    <a:lvl6pPr indent="11430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6pPr>
    <a:lvl7pPr indent="13716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7pPr>
    <a:lvl8pPr indent="16002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8pPr>
    <a:lvl9pPr indent="18288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AC9F11C-B26E-7048-AEDF-C733951F30B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spAutoFit/>
          </a:bodyPr>
          <a:lstStyle/>
          <a:p>
            <a:pPr lvl="0"/>
            <a:fld id="{447611A2-F4AB-C049-96D8-12127D7B3895}" type="slidenum">
              <a:rPr/>
              <a:pPr lvl="0"/>
              <a:t>1</a:t>
            </a:fld>
            <a:endParaRPr lang="eu-ES"/>
          </a:p>
        </p:txBody>
      </p:sp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7AB6947B-EEBE-0A4D-891B-1C69EED64F80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CEDD8CB1-E7B9-984D-B3EE-8F2E4CCD9DE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>
            <a:spAutoFit/>
          </a:bodyPr>
          <a:lstStyle/>
          <a:p>
            <a:endParaRPr lang="eu-ES"/>
          </a:p>
        </p:txBody>
      </p:sp>
    </p:spTree>
    <p:extLst>
      <p:ext uri="{BB962C8B-B14F-4D97-AF65-F5344CB8AC3E}">
        <p14:creationId xmlns:p14="http://schemas.microsoft.com/office/powerpoint/2010/main" val="2678076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">
            <a:extLst>
              <a:ext uri="{FF2B5EF4-FFF2-40B4-BE49-F238E27FC236}">
                <a16:creationId xmlns:a16="http://schemas.microsoft.com/office/drawing/2014/main" id="{7B00183A-BB7B-324D-BC7C-1EF7CC74243B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9953197" y="6468429"/>
            <a:ext cx="655305" cy="338554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 anchor="ctr">
            <a:spAutoFit/>
          </a:bodyPr>
          <a:lstStyle>
            <a:lvl1pPr algn="r">
              <a:defRPr sz="1600" u="none">
                <a:solidFill>
                  <a:schemeClr val="accent4">
                    <a:lumMod val="75000"/>
                  </a:schemeClr>
                </a:solidFill>
                <a:latin typeface="EHUSans" panose="02000503050000020004" pitchFamily="2" charset="0"/>
              </a:defRPr>
            </a:lvl1pPr>
          </a:lstStyle>
          <a:p>
            <a:fld id="{86CB4B4D-7CA3-9044-876B-883B54F8677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Off val="4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487488" y="981076"/>
            <a:ext cx="9313035" cy="436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953197" y="6468429"/>
            <a:ext cx="655305" cy="338554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 anchor="ctr">
            <a:spAutoFit/>
          </a:bodyPr>
          <a:lstStyle>
            <a:lvl1pPr algn="r">
              <a:defRPr sz="1600" u="none">
                <a:solidFill>
                  <a:schemeClr val="accent4">
                    <a:lumMod val="75000"/>
                  </a:schemeClr>
                </a:solidFill>
                <a:latin typeface="EHUSans" panose="02000503050000020004" pitchFamily="2" charset="0"/>
              </a:defRPr>
            </a:lvl1pPr>
          </a:lstStyle>
          <a:p>
            <a:fld id="{86CB4B4D-7CA3-9044-876B-883B54F8677D}" type="slidenum">
              <a:rPr lang="es-ES" smtClean="0"/>
              <a:pPr/>
              <a:t>‹Nº›</a:t>
            </a:fld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A0750AD-05C5-644F-B496-06D140F8F8C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0576" y="6555789"/>
            <a:ext cx="716661" cy="20781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45DA4538-6FE8-8148-9969-C0F4A4D7E79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08501" y="6572446"/>
            <a:ext cx="573323" cy="175966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6BED8A89-FA7A-1840-8173-0618E6B9FF39}"/>
              </a:ext>
            </a:extLst>
          </p:cNvPr>
          <p:cNvCxnSpPr>
            <a:cxnSpLocks/>
          </p:cNvCxnSpPr>
          <p:nvPr userDrawn="1"/>
        </p:nvCxnSpPr>
        <p:spPr>
          <a:xfrm>
            <a:off x="9456373" y="6453337"/>
            <a:ext cx="2880320" cy="15093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ransition spd="med"/>
  <p:hf hdr="0" ftr="0" dt="0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EHUSans" panose="02000503050000020004" pitchFamily="2" charset="0"/>
          <a:ea typeface="+mn-ea"/>
          <a:cs typeface="+mn-cs"/>
          <a:sym typeface="Arial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457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1371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18288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ehu.eus/es/web/doktorego-eskola/formacion-escuela-doctorado" TargetMode="External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9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8.png"/><Relationship Id="rId11" Type="http://schemas.openxmlformats.org/officeDocument/2006/relationships/image" Target="../media/image4.png"/><Relationship Id="rId5" Type="http://schemas.openxmlformats.org/officeDocument/2006/relationships/image" Target="../media/image7.png"/><Relationship Id="rId10" Type="http://schemas.openxmlformats.org/officeDocument/2006/relationships/hyperlink" Target="https://www.ehu.eus/eu/web/doktorego-eskola/doktoreko-programen-berariazko-prestakuntza-jarduerak-2024-2025" TargetMode="External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3.png"/><Relationship Id="rId12" Type="http://schemas.openxmlformats.org/officeDocument/2006/relationships/hyperlink" Target="https://www.ehu.eus/es/web/doktorego-eskola/formacion-escuela-doctorado" TargetMode="Externa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12.png"/><Relationship Id="rId11" Type="http://schemas.openxmlformats.org/officeDocument/2006/relationships/hyperlink" Target="https://www.ehu.eus/eu/web/doktorego-eskola/doktorego-eskolako-prestakuntza" TargetMode="External"/><Relationship Id="rId5" Type="http://schemas.openxmlformats.org/officeDocument/2006/relationships/image" Target="../media/image11.png"/><Relationship Id="rId10" Type="http://schemas.openxmlformats.org/officeDocument/2006/relationships/image" Target="../media/image10.png"/><Relationship Id="rId4" Type="http://schemas.openxmlformats.org/officeDocument/2006/relationships/image" Target="../media/image5.png"/><Relationship Id="rId9" Type="http://schemas.openxmlformats.org/officeDocument/2006/relationships/hyperlink" Target="https://www.ehu.eus/eu/web/doktorego-eskola/doktoregoa-ebaluazioa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7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5.png"/><Relationship Id="rId9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ángulo 24">
            <a:extLst>
              <a:ext uri="{FF2B5EF4-FFF2-40B4-BE49-F238E27FC236}">
                <a16:creationId xmlns:a16="http://schemas.microsoft.com/office/drawing/2014/main" id="{719CC32D-2ECC-039D-E412-897FE39FB38F}"/>
              </a:ext>
            </a:extLst>
          </p:cNvPr>
          <p:cNvSpPr/>
          <p:nvPr/>
        </p:nvSpPr>
        <p:spPr>
          <a:xfrm>
            <a:off x="4011" y="4011"/>
            <a:ext cx="12183978" cy="6839952"/>
          </a:xfrm>
          <a:prstGeom prst="rect">
            <a:avLst/>
          </a:prstGeom>
          <a:solidFill>
            <a:srgbClr val="33CCCC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3" name="Forma libre 2">
            <a:extLst>
              <a:ext uri="{FF2B5EF4-FFF2-40B4-BE49-F238E27FC236}">
                <a16:creationId xmlns:a16="http://schemas.microsoft.com/office/drawing/2014/main" id="{E91362D6-BC9E-5C48-A7E5-96B534472E6B}"/>
              </a:ext>
            </a:extLst>
          </p:cNvPr>
          <p:cNvSpPr/>
          <p:nvPr/>
        </p:nvSpPr>
        <p:spPr>
          <a:xfrm>
            <a:off x="203" y="2079462"/>
            <a:ext cx="906339" cy="839737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81638" tIns="40819" rIns="81638" bIns="40819" anchor="ctr" anchorCtr="0" compatLnSpc="0">
            <a:spAutoFit/>
          </a:bodyPr>
          <a:lstStyle/>
          <a:p>
            <a:endParaRPr lang="eu-ES" sz="1633" b="0" u="none" kern="1200">
              <a:latin typeface="Liberation Sans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8" name="Forma libre 7">
            <a:extLst>
              <a:ext uri="{FF2B5EF4-FFF2-40B4-BE49-F238E27FC236}">
                <a16:creationId xmlns:a16="http://schemas.microsoft.com/office/drawing/2014/main" id="{479BF0A5-62EE-CD44-A050-25206D5E3D35}"/>
              </a:ext>
            </a:extLst>
          </p:cNvPr>
          <p:cNvSpPr/>
          <p:nvPr/>
        </p:nvSpPr>
        <p:spPr>
          <a:xfrm>
            <a:off x="796083" y="0"/>
            <a:ext cx="2647177" cy="127510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81638" tIns="40819" rIns="81638" bIns="40819" anchor="ctr" anchorCtr="0" compatLnSpc="0">
            <a:spAutoFit/>
          </a:bodyPr>
          <a:lstStyle/>
          <a:p>
            <a:endParaRPr lang="eu-ES" sz="1633" b="0" u="none" kern="1200">
              <a:latin typeface="Liberation Sans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10" name="Forma libre 9">
            <a:extLst>
              <a:ext uri="{FF2B5EF4-FFF2-40B4-BE49-F238E27FC236}">
                <a16:creationId xmlns:a16="http://schemas.microsoft.com/office/drawing/2014/main" id="{B96B911B-9CB2-EA4F-9401-23DED5A1E946}"/>
              </a:ext>
            </a:extLst>
          </p:cNvPr>
          <p:cNvSpPr/>
          <p:nvPr/>
        </p:nvSpPr>
        <p:spPr>
          <a:xfrm>
            <a:off x="902386" y="2923440"/>
            <a:ext cx="10378225" cy="3044067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81638" tIns="40819" rIns="81638" bIns="40819" anchor="ctr" anchorCtr="0" compatLnSpc="0">
            <a:spAutoFit/>
          </a:bodyPr>
          <a:lstStyle/>
          <a:p>
            <a:endParaRPr lang="eu-ES" sz="1633" b="0" u="none" kern="1200">
              <a:latin typeface="Liberation Sans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17" name="CuadroTexto 6">
            <a:extLst>
              <a:ext uri="{FF2B5EF4-FFF2-40B4-BE49-F238E27FC236}">
                <a16:creationId xmlns:a16="http://schemas.microsoft.com/office/drawing/2014/main" id="{25B68D87-0609-AE45-B024-45EB997D6A08}"/>
              </a:ext>
            </a:extLst>
          </p:cNvPr>
          <p:cNvSpPr/>
          <p:nvPr/>
        </p:nvSpPr>
        <p:spPr>
          <a:xfrm>
            <a:off x="3816840" y="5967069"/>
            <a:ext cx="7503618" cy="40011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tIns="45720" rIns="45720" bIns="45720" anchor="t">
            <a:spAutoFit/>
          </a:bodyPr>
          <a:lstStyle/>
          <a:p>
            <a:pPr algn="r">
              <a:tabLst>
                <a:tab pos="0" algn="l"/>
              </a:tabLst>
            </a:pP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Edukiak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/ Contenidos /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Contents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: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Gotzone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Barandika</a:t>
            </a:r>
            <a:r>
              <a:rPr lang="es-ES" sz="1000" u="none" spc="-1">
                <a:solidFill>
                  <a:srgbClr val="FFFFFF"/>
                </a:solidFill>
                <a:latin typeface="EHUSans"/>
                <a:ea typeface="Arial"/>
              </a:rPr>
              <a:t>,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</a:t>
            </a:r>
            <a:r>
              <a:rPr lang="es-ES" sz="1000" u="none" spc="-1">
                <a:solidFill>
                  <a:srgbClr val="FFFFFF"/>
                </a:solidFill>
                <a:latin typeface="EHUSans"/>
                <a:ea typeface="Arial"/>
              </a:rPr>
              <a:t>Eva </a:t>
            </a:r>
            <a:r>
              <a:rPr lang="es-ES" sz="1000" u="none" spc="-1" err="1">
                <a:solidFill>
                  <a:srgbClr val="FFFFFF"/>
                </a:solidFill>
                <a:latin typeface="EHUSans"/>
                <a:ea typeface="Arial"/>
              </a:rPr>
              <a:t>Portíllo</a:t>
            </a:r>
            <a:r>
              <a:rPr lang="es-ES" sz="1000" u="none" spc="-1">
                <a:solidFill>
                  <a:srgbClr val="FFFFFF"/>
                </a:solidFill>
                <a:latin typeface="EHUSans"/>
                <a:ea typeface="Arial"/>
              </a:rPr>
              <a:t> Pérez, Aida Vallejo </a:t>
            </a:r>
            <a:br>
              <a:rPr lang="es-ES" sz="2800" u="none"/>
            </a:b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Diseinu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grafikoa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/ Diseño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gráico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/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Graphic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design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: Aida Vallejo</a:t>
            </a:r>
            <a:endParaRPr lang="es-ES" sz="1000" b="0" u="none" strike="noStrike" spc="-1">
              <a:latin typeface="Arial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1C9FF4E3-1374-D106-6020-2654DE27D3C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1906" y="111293"/>
            <a:ext cx="2332622" cy="1063290"/>
          </a:xfrm>
          <a:prstGeom prst="rect">
            <a:avLst/>
          </a:prstGeom>
          <a:ln>
            <a:noFill/>
          </a:ln>
        </p:spPr>
      </p:pic>
      <p:sp>
        <p:nvSpPr>
          <p:cNvPr id="22" name="CuadroTexto 21">
            <a:extLst>
              <a:ext uri="{FF2B5EF4-FFF2-40B4-BE49-F238E27FC236}">
                <a16:creationId xmlns:a16="http://schemas.microsoft.com/office/drawing/2014/main" id="{26AA7BB2-50B5-0003-3342-37FED5A146F5}"/>
              </a:ext>
            </a:extLst>
          </p:cNvPr>
          <p:cNvSpPr txBox="1"/>
          <p:nvPr/>
        </p:nvSpPr>
        <p:spPr>
          <a:xfrm>
            <a:off x="9297479" y="3109700"/>
            <a:ext cx="1611923" cy="3231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500" b="0" u="none">
                <a:latin typeface="EHUSans"/>
              </a:rPr>
              <a:t>2025.12.03</a:t>
            </a:r>
            <a:endParaRPr lang="es-ES" sz="15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EHUSans"/>
              <a:ea typeface="+mn-ea"/>
              <a:cs typeface="+mn-cs"/>
            </a:endParaRPr>
          </a:p>
        </p:txBody>
      </p:sp>
      <p:sp>
        <p:nvSpPr>
          <p:cNvPr id="15" name="Subtítulo 5">
            <a:extLst>
              <a:ext uri="{FF2B5EF4-FFF2-40B4-BE49-F238E27FC236}">
                <a16:creationId xmlns:a16="http://schemas.microsoft.com/office/drawing/2014/main" id="{6AA46F8C-E543-4948-B813-94AAA59D0B90}"/>
              </a:ext>
            </a:extLst>
          </p:cNvPr>
          <p:cNvSpPr txBox="1">
            <a:spLocks/>
          </p:cNvSpPr>
          <p:nvPr/>
        </p:nvSpPr>
        <p:spPr>
          <a:xfrm>
            <a:off x="1400000" y="4731024"/>
            <a:ext cx="9396383" cy="1072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 hangingPunct="1">
              <a:buNone/>
            </a:pPr>
            <a:r>
              <a:rPr lang="en-GB" sz="6600">
                <a:latin typeface="EHUSans"/>
                <a:cs typeface="Times New Roman"/>
              </a:rPr>
              <a:t>The doctorate at EHU</a:t>
            </a:r>
            <a:endParaRPr lang="en-GB" sz="6600">
              <a:latin typeface="EHUSans" panose="02000503050000020004" pitchFamily="2" charset="0"/>
              <a:cs typeface="Times New Roman" pitchFamily="18"/>
            </a:endParaRPr>
          </a:p>
        </p:txBody>
      </p:sp>
      <p:sp>
        <p:nvSpPr>
          <p:cNvPr id="23" name="Subtítulo 5">
            <a:extLst>
              <a:ext uri="{FF2B5EF4-FFF2-40B4-BE49-F238E27FC236}">
                <a16:creationId xmlns:a16="http://schemas.microsoft.com/office/drawing/2014/main" id="{78D5115E-BF51-07DB-F735-E1E391B3131A}"/>
              </a:ext>
            </a:extLst>
          </p:cNvPr>
          <p:cNvSpPr txBox="1">
            <a:spLocks/>
          </p:cNvSpPr>
          <p:nvPr/>
        </p:nvSpPr>
        <p:spPr>
          <a:xfrm>
            <a:off x="1389971" y="3979050"/>
            <a:ext cx="9516699" cy="1072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 hangingPunct="1">
              <a:buNone/>
            </a:pPr>
            <a:r>
              <a:rPr lang="es-ES_tradnl" sz="6600" b="1" noProof="1">
                <a:latin typeface="EHUSans"/>
                <a:cs typeface="Times New Roman"/>
              </a:rPr>
              <a:t>El doctorado en la EHU</a:t>
            </a:r>
            <a:endParaRPr lang="es-ES_tradnl" sz="6600" b="1" noProof="1">
              <a:latin typeface="EHUSans" panose="02000503050000020004" pitchFamily="2" charset="0"/>
              <a:cs typeface="Times New Roman" pitchFamily="18"/>
            </a:endParaRPr>
          </a:p>
        </p:txBody>
      </p:sp>
      <p:sp>
        <p:nvSpPr>
          <p:cNvPr id="24" name="Subtítulo 5">
            <a:extLst>
              <a:ext uri="{FF2B5EF4-FFF2-40B4-BE49-F238E27FC236}">
                <a16:creationId xmlns:a16="http://schemas.microsoft.com/office/drawing/2014/main" id="{14C76A63-8E61-2096-D9A2-C12D560B7C53}"/>
              </a:ext>
            </a:extLst>
          </p:cNvPr>
          <p:cNvSpPr txBox="1">
            <a:spLocks/>
          </p:cNvSpPr>
          <p:nvPr/>
        </p:nvSpPr>
        <p:spPr>
          <a:xfrm>
            <a:off x="1389973" y="3186971"/>
            <a:ext cx="9396383" cy="1072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6600" noProof="1">
                <a:latin typeface="EHUSerif"/>
                <a:cs typeface="Times New Roman"/>
              </a:rPr>
              <a:t>Doktoregoa EHUn</a:t>
            </a:r>
            <a:endParaRPr lang="en-GB" sz="6600">
              <a:latin typeface="EHUSerif"/>
              <a:cs typeface="Times New Roman"/>
            </a:endParaRPr>
          </a:p>
        </p:txBody>
      </p:sp>
      <p:pic>
        <p:nvPicPr>
          <p:cNvPr id="2" name="media01">
            <a:hlinkClick r:id="" action="ppaction://media"/>
            <a:extLst>
              <a:ext uri="{FF2B5EF4-FFF2-40B4-BE49-F238E27FC236}">
                <a16:creationId xmlns:a16="http://schemas.microsoft.com/office/drawing/2014/main" id="{D8C9582A-125C-8E36-EFFD-422656D12E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2483" y="5634735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13547"/>
      </p:ext>
    </p:extLst>
  </p:cSld>
  <p:clrMapOvr>
    <a:masterClrMapping/>
  </p:clrMapOvr>
  <p:transition spd="med" advTm="37679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4D8A9F4F-5AD1-DD41-C8CD-04303FD87744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s-ES" smtClean="0"/>
              <a:pPr/>
              <a:t>2</a:t>
            </a:fld>
            <a:endParaRPr lang="es-ES"/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92BEBC29-A3B1-4AB8-F107-438F3FC32EB2}"/>
              </a:ext>
            </a:extLst>
          </p:cNvPr>
          <p:cNvGrpSpPr/>
          <p:nvPr/>
        </p:nvGrpSpPr>
        <p:grpSpPr>
          <a:xfrm>
            <a:off x="10714" y="-17586"/>
            <a:ext cx="1618793" cy="6896256"/>
            <a:chOff x="10714" y="-17586"/>
            <a:chExt cx="1618793" cy="6896256"/>
          </a:xfrm>
        </p:grpSpPr>
        <p:sp>
          <p:nvSpPr>
            <p:cNvPr id="6" name="Rectángulo 5">
              <a:extLst>
                <a:ext uri="{FF2B5EF4-FFF2-40B4-BE49-F238E27FC236}">
                  <a16:creationId xmlns:a16="http://schemas.microsoft.com/office/drawing/2014/main" id="{5D3640D8-39D5-BF70-B45B-0E96DDAA3B7F}"/>
                </a:ext>
              </a:extLst>
            </p:cNvPr>
            <p:cNvSpPr/>
            <p:nvPr/>
          </p:nvSpPr>
          <p:spPr>
            <a:xfrm rot="5400000">
              <a:off x="-2599610" y="3443573"/>
              <a:ext cx="6045421" cy="824773"/>
            </a:xfrm>
            <a:prstGeom prst="rect">
              <a:avLst/>
            </a:prstGeom>
            <a:solidFill>
              <a:srgbClr val="33CCCC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2FDACFEE-0435-C7BE-513D-FF88D920D57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4857" y="213580"/>
              <a:ext cx="520212" cy="408111"/>
            </a:xfrm>
            <a:prstGeom prst="rect">
              <a:avLst/>
            </a:prstGeom>
            <a:ln>
              <a:noFill/>
            </a:ln>
          </p:spPr>
        </p:pic>
        <p:sp>
          <p:nvSpPr>
            <p:cNvPr id="10" name="Rectángulo 9">
              <a:extLst>
                <a:ext uri="{FF2B5EF4-FFF2-40B4-BE49-F238E27FC236}">
                  <a16:creationId xmlns:a16="http://schemas.microsoft.com/office/drawing/2014/main" id="{1EB64BAA-B1FC-F9FE-8E20-E88AB52947DD}"/>
                </a:ext>
              </a:extLst>
            </p:cNvPr>
            <p:cNvSpPr/>
            <p:nvPr/>
          </p:nvSpPr>
          <p:spPr>
            <a:xfrm>
              <a:off x="854319" y="-17586"/>
              <a:ext cx="775188" cy="85578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12" name="Grupo 11">
            <a:extLst>
              <a:ext uri="{FF2B5EF4-FFF2-40B4-BE49-F238E27FC236}">
                <a16:creationId xmlns:a16="http://schemas.microsoft.com/office/drawing/2014/main" id="{E3862726-8E3A-DE8C-65C2-8B89BA2C505A}"/>
              </a:ext>
            </a:extLst>
          </p:cNvPr>
          <p:cNvGrpSpPr/>
          <p:nvPr/>
        </p:nvGrpSpPr>
        <p:grpSpPr>
          <a:xfrm>
            <a:off x="1466530" y="2018764"/>
            <a:ext cx="466066" cy="426377"/>
            <a:chOff x="1415159" y="1376629"/>
            <a:chExt cx="466066" cy="426377"/>
          </a:xfrm>
        </p:grpSpPr>
        <p:sp>
          <p:nvSpPr>
            <p:cNvPr id="9" name="Elipse 8">
              <a:extLst>
                <a:ext uri="{FF2B5EF4-FFF2-40B4-BE49-F238E27FC236}">
                  <a16:creationId xmlns:a16="http://schemas.microsoft.com/office/drawing/2014/main" id="{1889E15D-E132-CB28-E47E-D0EB85ADE07E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1023899F-B810-6B3E-7E0D-368DF81B46DF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01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25" name="Grupo 24">
            <a:extLst>
              <a:ext uri="{FF2B5EF4-FFF2-40B4-BE49-F238E27FC236}">
                <a16:creationId xmlns:a16="http://schemas.microsoft.com/office/drawing/2014/main" id="{8B13C202-BDE4-B226-7AF8-F3736C1D934A}"/>
              </a:ext>
            </a:extLst>
          </p:cNvPr>
          <p:cNvGrpSpPr/>
          <p:nvPr/>
        </p:nvGrpSpPr>
        <p:grpSpPr>
          <a:xfrm>
            <a:off x="1996523" y="2018230"/>
            <a:ext cx="2975927" cy="569102"/>
            <a:chOff x="2364681" y="1710005"/>
            <a:chExt cx="2975927" cy="569102"/>
          </a:xfrm>
        </p:grpSpPr>
        <p:sp>
          <p:nvSpPr>
            <p:cNvPr id="14" name="Subtítulo 5">
              <a:extLst>
                <a:ext uri="{FF2B5EF4-FFF2-40B4-BE49-F238E27FC236}">
                  <a16:creationId xmlns:a16="http://schemas.microsoft.com/office/drawing/2014/main" id="{0AEE7B91-F0DB-99C0-12D1-1D878E297914}"/>
                </a:ext>
              </a:extLst>
            </p:cNvPr>
            <p:cNvSpPr txBox="1">
              <a:spLocks/>
            </p:cNvSpPr>
            <p:nvPr/>
          </p:nvSpPr>
          <p:spPr>
            <a:xfrm>
              <a:off x="2372042" y="2091321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Key aspects of the doctorate</a:t>
              </a:r>
            </a:p>
          </p:txBody>
        </p:sp>
        <p:sp>
          <p:nvSpPr>
            <p:cNvPr id="16" name="Subtítulo 5">
              <a:extLst>
                <a:ext uri="{FF2B5EF4-FFF2-40B4-BE49-F238E27FC236}">
                  <a16:creationId xmlns:a16="http://schemas.microsoft.com/office/drawing/2014/main" id="{CE4B8473-88F4-133B-B57A-0439BB3128A2}"/>
                </a:ext>
              </a:extLst>
            </p:cNvPr>
            <p:cNvSpPr txBox="1">
              <a:spLocks/>
            </p:cNvSpPr>
            <p:nvPr/>
          </p:nvSpPr>
          <p:spPr>
            <a:xfrm>
              <a:off x="2364681" y="1895864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Aspectos clave del doctorado</a:t>
              </a:r>
              <a:endParaRPr lang="es-ES" sz="1200"/>
            </a:p>
          </p:txBody>
        </p:sp>
        <p:sp>
          <p:nvSpPr>
            <p:cNvPr id="18" name="Subtítulo 5">
              <a:extLst>
                <a:ext uri="{FF2B5EF4-FFF2-40B4-BE49-F238E27FC236}">
                  <a16:creationId xmlns:a16="http://schemas.microsoft.com/office/drawing/2014/main" id="{61DCB068-9564-4517-76C8-C75BB6A4FF3B}"/>
                </a:ext>
              </a:extLst>
            </p:cNvPr>
            <p:cNvSpPr txBox="1">
              <a:spLocks/>
            </p:cNvSpPr>
            <p:nvPr/>
          </p:nvSpPr>
          <p:spPr>
            <a:xfrm>
              <a:off x="2371911" y="1710005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Doktoregoaren funtsezko alderdiak</a:t>
              </a:r>
              <a:endParaRPr lang="en-GB" sz="1200">
                <a:solidFill>
                  <a:srgbClr val="2AB0B0"/>
                </a:solidFill>
                <a:latin typeface="EHUSerif"/>
                <a:cs typeface="Times New Roman"/>
              </a:endParaRPr>
            </a:p>
          </p:txBody>
        </p:sp>
      </p:grpSp>
      <p:grpSp>
        <p:nvGrpSpPr>
          <p:cNvPr id="19" name="Grupo 18">
            <a:extLst>
              <a:ext uri="{FF2B5EF4-FFF2-40B4-BE49-F238E27FC236}">
                <a16:creationId xmlns:a16="http://schemas.microsoft.com/office/drawing/2014/main" id="{C94C75C4-8319-CDED-20C9-5BD77D4067AA}"/>
              </a:ext>
            </a:extLst>
          </p:cNvPr>
          <p:cNvGrpSpPr/>
          <p:nvPr/>
        </p:nvGrpSpPr>
        <p:grpSpPr>
          <a:xfrm>
            <a:off x="1466529" y="2849257"/>
            <a:ext cx="466066" cy="426377"/>
            <a:chOff x="1415159" y="1376629"/>
            <a:chExt cx="466066" cy="426377"/>
          </a:xfrm>
        </p:grpSpPr>
        <p:sp>
          <p:nvSpPr>
            <p:cNvPr id="20" name="Elipse 19">
              <a:extLst>
                <a:ext uri="{FF2B5EF4-FFF2-40B4-BE49-F238E27FC236}">
                  <a16:creationId xmlns:a16="http://schemas.microsoft.com/office/drawing/2014/main" id="{EF2641DD-778C-385D-75CF-879809D2A955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19787AF9-75C8-F562-4B68-CF7859BDA56F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02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26" name="Grupo 25">
            <a:extLst>
              <a:ext uri="{FF2B5EF4-FFF2-40B4-BE49-F238E27FC236}">
                <a16:creationId xmlns:a16="http://schemas.microsoft.com/office/drawing/2014/main" id="{CDD7FAA7-65EF-18FE-387A-76C087B4E810}"/>
              </a:ext>
            </a:extLst>
          </p:cNvPr>
          <p:cNvGrpSpPr/>
          <p:nvPr/>
        </p:nvGrpSpPr>
        <p:grpSpPr>
          <a:xfrm>
            <a:off x="1996523" y="2848723"/>
            <a:ext cx="2975927" cy="569102"/>
            <a:chOff x="2364680" y="2728858"/>
            <a:chExt cx="2975927" cy="569102"/>
          </a:xfrm>
        </p:grpSpPr>
        <p:sp>
          <p:nvSpPr>
            <p:cNvPr id="22" name="Subtítulo 5">
              <a:extLst>
                <a:ext uri="{FF2B5EF4-FFF2-40B4-BE49-F238E27FC236}">
                  <a16:creationId xmlns:a16="http://schemas.microsoft.com/office/drawing/2014/main" id="{10CAEF7E-A00B-7808-CC87-978C730E091D}"/>
                </a:ext>
              </a:extLst>
            </p:cNvPr>
            <p:cNvSpPr txBox="1">
              <a:spLocks/>
            </p:cNvSpPr>
            <p:nvPr/>
          </p:nvSpPr>
          <p:spPr>
            <a:xfrm>
              <a:off x="2372041" y="3110174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Contacts</a:t>
              </a:r>
              <a:endParaRPr lang="es-ES"/>
            </a:p>
          </p:txBody>
        </p:sp>
        <p:sp>
          <p:nvSpPr>
            <p:cNvPr id="23" name="Subtítulo 5">
              <a:extLst>
                <a:ext uri="{FF2B5EF4-FFF2-40B4-BE49-F238E27FC236}">
                  <a16:creationId xmlns:a16="http://schemas.microsoft.com/office/drawing/2014/main" id="{C3DF0416-80CC-7CB8-B73F-73DD18FEE271}"/>
                </a:ext>
              </a:extLst>
            </p:cNvPr>
            <p:cNvSpPr txBox="1">
              <a:spLocks/>
            </p:cNvSpPr>
            <p:nvPr/>
          </p:nvSpPr>
          <p:spPr>
            <a:xfrm>
              <a:off x="2364680" y="2914717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Contactos</a:t>
              </a:r>
              <a:endParaRPr lang="es-ES"/>
            </a:p>
          </p:txBody>
        </p:sp>
        <p:sp>
          <p:nvSpPr>
            <p:cNvPr id="24" name="Subtítulo 5">
              <a:extLst>
                <a:ext uri="{FF2B5EF4-FFF2-40B4-BE49-F238E27FC236}">
                  <a16:creationId xmlns:a16="http://schemas.microsoft.com/office/drawing/2014/main" id="{C6194E84-D241-269D-F55D-2A932DE1D1C3}"/>
                </a:ext>
              </a:extLst>
            </p:cNvPr>
            <p:cNvSpPr txBox="1">
              <a:spLocks/>
            </p:cNvSpPr>
            <p:nvPr/>
          </p:nvSpPr>
          <p:spPr>
            <a:xfrm>
              <a:off x="2371910" y="2728858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Harremanetarako</a:t>
              </a:r>
              <a:endParaRPr lang="es-ES"/>
            </a:p>
          </p:txBody>
        </p:sp>
      </p:grpSp>
      <p:grpSp>
        <p:nvGrpSpPr>
          <p:cNvPr id="27" name="Grupo 26">
            <a:extLst>
              <a:ext uri="{FF2B5EF4-FFF2-40B4-BE49-F238E27FC236}">
                <a16:creationId xmlns:a16="http://schemas.microsoft.com/office/drawing/2014/main" id="{96916D77-AA6E-4B97-5DD0-4EA1EA8825D6}"/>
              </a:ext>
            </a:extLst>
          </p:cNvPr>
          <p:cNvGrpSpPr/>
          <p:nvPr/>
        </p:nvGrpSpPr>
        <p:grpSpPr>
          <a:xfrm>
            <a:off x="1466529" y="3645505"/>
            <a:ext cx="466066" cy="426377"/>
            <a:chOff x="1415159" y="1376629"/>
            <a:chExt cx="466066" cy="426377"/>
          </a:xfrm>
        </p:grpSpPr>
        <p:sp>
          <p:nvSpPr>
            <p:cNvPr id="28" name="Elipse 27">
              <a:extLst>
                <a:ext uri="{FF2B5EF4-FFF2-40B4-BE49-F238E27FC236}">
                  <a16:creationId xmlns:a16="http://schemas.microsoft.com/office/drawing/2014/main" id="{9C6973F5-7C4D-6C73-DA0F-0FE0EBC4A141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CC37247C-2D86-BC13-7CCD-8EA0589867EB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03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31" name="Subtítulo 5">
            <a:extLst>
              <a:ext uri="{FF2B5EF4-FFF2-40B4-BE49-F238E27FC236}">
                <a16:creationId xmlns:a16="http://schemas.microsoft.com/office/drawing/2014/main" id="{FB198292-E20A-4209-9E56-20A82B8A249C}"/>
              </a:ext>
            </a:extLst>
          </p:cNvPr>
          <p:cNvSpPr txBox="1">
            <a:spLocks/>
          </p:cNvSpPr>
          <p:nvPr/>
        </p:nvSpPr>
        <p:spPr>
          <a:xfrm>
            <a:off x="2003884" y="4026287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Doctoral School (</a:t>
            </a:r>
            <a:r>
              <a:rPr lang="en-GB" sz="1200" err="1">
                <a:latin typeface="EHUSans"/>
                <a:cs typeface="Times New Roman"/>
              </a:rPr>
              <a:t>DOKe</a:t>
            </a:r>
            <a:r>
              <a:rPr lang="en-GB" sz="1200">
                <a:latin typeface="EHUSans"/>
                <a:cs typeface="Times New Roman"/>
              </a:rPr>
              <a:t>)</a:t>
            </a:r>
          </a:p>
        </p:txBody>
      </p:sp>
      <p:sp>
        <p:nvSpPr>
          <p:cNvPr id="32" name="Subtítulo 5">
            <a:extLst>
              <a:ext uri="{FF2B5EF4-FFF2-40B4-BE49-F238E27FC236}">
                <a16:creationId xmlns:a16="http://schemas.microsoft.com/office/drawing/2014/main" id="{83E6E640-0791-19D0-117D-DBD75B84DAD0}"/>
              </a:ext>
            </a:extLst>
          </p:cNvPr>
          <p:cNvSpPr txBox="1">
            <a:spLocks/>
          </p:cNvSpPr>
          <p:nvPr/>
        </p:nvSpPr>
        <p:spPr>
          <a:xfrm>
            <a:off x="1996523" y="3830830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Escuela de doctorado (DOKe)</a:t>
            </a:r>
            <a:endParaRPr lang="es-ES" sz="1200"/>
          </a:p>
        </p:txBody>
      </p:sp>
      <p:sp>
        <p:nvSpPr>
          <p:cNvPr id="33" name="Subtítulo 5">
            <a:extLst>
              <a:ext uri="{FF2B5EF4-FFF2-40B4-BE49-F238E27FC236}">
                <a16:creationId xmlns:a16="http://schemas.microsoft.com/office/drawing/2014/main" id="{03E69330-96A8-06AD-B079-41E8D6666B3F}"/>
              </a:ext>
            </a:extLst>
          </p:cNvPr>
          <p:cNvSpPr txBox="1">
            <a:spLocks/>
          </p:cNvSpPr>
          <p:nvPr/>
        </p:nvSpPr>
        <p:spPr>
          <a:xfrm>
            <a:off x="2003753" y="3644971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Doktorego Eskola (DOKe)</a:t>
            </a:r>
            <a:endParaRPr lang="en-GB" sz="1200">
              <a:solidFill>
                <a:srgbClr val="2AB0B0"/>
              </a:solidFill>
              <a:latin typeface="EHUSerif"/>
              <a:cs typeface="Times New Roman"/>
            </a:endParaRPr>
          </a:p>
        </p:txBody>
      </p:sp>
      <p:grpSp>
        <p:nvGrpSpPr>
          <p:cNvPr id="35" name="Grupo 34">
            <a:extLst>
              <a:ext uri="{FF2B5EF4-FFF2-40B4-BE49-F238E27FC236}">
                <a16:creationId xmlns:a16="http://schemas.microsoft.com/office/drawing/2014/main" id="{420EBF67-F21D-D9C8-9F4C-F181A2D74D39}"/>
              </a:ext>
            </a:extLst>
          </p:cNvPr>
          <p:cNvGrpSpPr/>
          <p:nvPr/>
        </p:nvGrpSpPr>
        <p:grpSpPr>
          <a:xfrm>
            <a:off x="1466527" y="4458875"/>
            <a:ext cx="466066" cy="426377"/>
            <a:chOff x="1415159" y="1376629"/>
            <a:chExt cx="466066" cy="426377"/>
          </a:xfrm>
        </p:grpSpPr>
        <p:sp>
          <p:nvSpPr>
            <p:cNvPr id="36" name="Elipse 35">
              <a:extLst>
                <a:ext uri="{FF2B5EF4-FFF2-40B4-BE49-F238E27FC236}">
                  <a16:creationId xmlns:a16="http://schemas.microsoft.com/office/drawing/2014/main" id="{2A0D5F8D-64D3-458A-628A-809104E915D1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37" name="CuadroTexto 36">
              <a:extLst>
                <a:ext uri="{FF2B5EF4-FFF2-40B4-BE49-F238E27FC236}">
                  <a16:creationId xmlns:a16="http://schemas.microsoft.com/office/drawing/2014/main" id="{4981D11F-E23F-77A6-FD4D-D6DAF5C28D0A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04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39" name="Subtítulo 5">
            <a:extLst>
              <a:ext uri="{FF2B5EF4-FFF2-40B4-BE49-F238E27FC236}">
                <a16:creationId xmlns:a16="http://schemas.microsoft.com/office/drawing/2014/main" id="{C8EE1E72-6E3A-0BA6-7145-BCC52F206B11}"/>
              </a:ext>
            </a:extLst>
          </p:cNvPr>
          <p:cNvSpPr txBox="1">
            <a:spLocks/>
          </p:cNvSpPr>
          <p:nvPr/>
        </p:nvSpPr>
        <p:spPr>
          <a:xfrm>
            <a:off x="2003883" y="4839657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Web-sites</a:t>
            </a:r>
          </a:p>
        </p:txBody>
      </p:sp>
      <p:sp>
        <p:nvSpPr>
          <p:cNvPr id="40" name="Subtítulo 5">
            <a:extLst>
              <a:ext uri="{FF2B5EF4-FFF2-40B4-BE49-F238E27FC236}">
                <a16:creationId xmlns:a16="http://schemas.microsoft.com/office/drawing/2014/main" id="{7B09330F-1449-5172-94C0-EB2C38DF5274}"/>
              </a:ext>
            </a:extLst>
          </p:cNvPr>
          <p:cNvSpPr txBox="1">
            <a:spLocks/>
          </p:cNvSpPr>
          <p:nvPr/>
        </p:nvSpPr>
        <p:spPr>
          <a:xfrm>
            <a:off x="1996522" y="4644200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Páginas web</a:t>
            </a:r>
          </a:p>
        </p:txBody>
      </p:sp>
      <p:sp>
        <p:nvSpPr>
          <p:cNvPr id="41" name="Subtítulo 5">
            <a:extLst>
              <a:ext uri="{FF2B5EF4-FFF2-40B4-BE49-F238E27FC236}">
                <a16:creationId xmlns:a16="http://schemas.microsoft.com/office/drawing/2014/main" id="{8FE9E7A3-5320-ED13-D5DD-F0D97E43072C}"/>
              </a:ext>
            </a:extLst>
          </p:cNvPr>
          <p:cNvSpPr txBox="1">
            <a:spLocks/>
          </p:cNvSpPr>
          <p:nvPr/>
        </p:nvSpPr>
        <p:spPr>
          <a:xfrm>
            <a:off x="2003752" y="4458341"/>
            <a:ext cx="1478945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Web-guneak</a:t>
            </a:r>
          </a:p>
        </p:txBody>
      </p:sp>
      <p:grpSp>
        <p:nvGrpSpPr>
          <p:cNvPr id="62" name="Grupo 61">
            <a:extLst>
              <a:ext uri="{FF2B5EF4-FFF2-40B4-BE49-F238E27FC236}">
                <a16:creationId xmlns:a16="http://schemas.microsoft.com/office/drawing/2014/main" id="{00F10AA3-064F-2B11-62DB-8786F9D4B7AE}"/>
              </a:ext>
            </a:extLst>
          </p:cNvPr>
          <p:cNvGrpSpPr/>
          <p:nvPr/>
        </p:nvGrpSpPr>
        <p:grpSpPr>
          <a:xfrm>
            <a:off x="4993990" y="2018763"/>
            <a:ext cx="466066" cy="426377"/>
            <a:chOff x="1415159" y="1376629"/>
            <a:chExt cx="466066" cy="426377"/>
          </a:xfrm>
        </p:grpSpPr>
        <p:sp>
          <p:nvSpPr>
            <p:cNvPr id="63" name="Elipse 62">
              <a:extLst>
                <a:ext uri="{FF2B5EF4-FFF2-40B4-BE49-F238E27FC236}">
                  <a16:creationId xmlns:a16="http://schemas.microsoft.com/office/drawing/2014/main" id="{AB8FF6B9-8A99-3029-1F17-58B49FCCD7C5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64" name="CuadroTexto 63">
              <a:extLst>
                <a:ext uri="{FF2B5EF4-FFF2-40B4-BE49-F238E27FC236}">
                  <a16:creationId xmlns:a16="http://schemas.microsoft.com/office/drawing/2014/main" id="{7D44E5F3-4552-E912-D122-B6B8BF43846F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05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65" name="Grupo 64">
            <a:extLst>
              <a:ext uri="{FF2B5EF4-FFF2-40B4-BE49-F238E27FC236}">
                <a16:creationId xmlns:a16="http://schemas.microsoft.com/office/drawing/2014/main" id="{157D7DEF-02D7-63D4-72FB-CA511682AFED}"/>
              </a:ext>
            </a:extLst>
          </p:cNvPr>
          <p:cNvGrpSpPr/>
          <p:nvPr/>
        </p:nvGrpSpPr>
        <p:grpSpPr>
          <a:xfrm>
            <a:off x="5523983" y="2018229"/>
            <a:ext cx="2975927" cy="569102"/>
            <a:chOff x="2364681" y="1710005"/>
            <a:chExt cx="2975927" cy="569102"/>
          </a:xfrm>
        </p:grpSpPr>
        <p:sp>
          <p:nvSpPr>
            <p:cNvPr id="66" name="Subtítulo 5">
              <a:extLst>
                <a:ext uri="{FF2B5EF4-FFF2-40B4-BE49-F238E27FC236}">
                  <a16:creationId xmlns:a16="http://schemas.microsoft.com/office/drawing/2014/main" id="{F9E9994C-6751-61F9-4129-C4705D78906C}"/>
                </a:ext>
              </a:extLst>
            </p:cNvPr>
            <p:cNvSpPr txBox="1">
              <a:spLocks/>
            </p:cNvSpPr>
            <p:nvPr/>
          </p:nvSpPr>
          <p:spPr>
            <a:xfrm>
              <a:off x="2372042" y="2091321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Regulations</a:t>
              </a:r>
              <a:endParaRPr lang="es-ES"/>
            </a:p>
          </p:txBody>
        </p:sp>
        <p:sp>
          <p:nvSpPr>
            <p:cNvPr id="67" name="Subtítulo 5">
              <a:extLst>
                <a:ext uri="{FF2B5EF4-FFF2-40B4-BE49-F238E27FC236}">
                  <a16:creationId xmlns:a16="http://schemas.microsoft.com/office/drawing/2014/main" id="{F89D3A57-D3AE-FBB8-B730-3179BCAEC18F}"/>
                </a:ext>
              </a:extLst>
            </p:cNvPr>
            <p:cNvSpPr txBox="1">
              <a:spLocks/>
            </p:cNvSpPr>
            <p:nvPr/>
          </p:nvSpPr>
          <p:spPr>
            <a:xfrm>
              <a:off x="2364681" y="1895864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Normativas</a:t>
              </a:r>
              <a:endParaRPr lang="es-ES"/>
            </a:p>
          </p:txBody>
        </p:sp>
        <p:sp>
          <p:nvSpPr>
            <p:cNvPr id="68" name="Subtítulo 5">
              <a:extLst>
                <a:ext uri="{FF2B5EF4-FFF2-40B4-BE49-F238E27FC236}">
                  <a16:creationId xmlns:a16="http://schemas.microsoft.com/office/drawing/2014/main" id="{D255ACA5-789F-76B2-C9CA-93FB287F5CAF}"/>
                </a:ext>
              </a:extLst>
            </p:cNvPr>
            <p:cNvSpPr txBox="1">
              <a:spLocks/>
            </p:cNvSpPr>
            <p:nvPr/>
          </p:nvSpPr>
          <p:spPr>
            <a:xfrm>
              <a:off x="2371911" y="1710005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Araudiak</a:t>
              </a:r>
              <a:endParaRPr lang="es-ES"/>
            </a:p>
          </p:txBody>
        </p:sp>
      </p:grpSp>
      <p:grpSp>
        <p:nvGrpSpPr>
          <p:cNvPr id="69" name="Grupo 68">
            <a:extLst>
              <a:ext uri="{FF2B5EF4-FFF2-40B4-BE49-F238E27FC236}">
                <a16:creationId xmlns:a16="http://schemas.microsoft.com/office/drawing/2014/main" id="{B1C9AEE1-7E59-4E67-E0EC-170C53EE94B3}"/>
              </a:ext>
            </a:extLst>
          </p:cNvPr>
          <p:cNvGrpSpPr/>
          <p:nvPr/>
        </p:nvGrpSpPr>
        <p:grpSpPr>
          <a:xfrm>
            <a:off x="4993989" y="2849256"/>
            <a:ext cx="466066" cy="426377"/>
            <a:chOff x="1415159" y="1376629"/>
            <a:chExt cx="466066" cy="426377"/>
          </a:xfrm>
        </p:grpSpPr>
        <p:sp>
          <p:nvSpPr>
            <p:cNvPr id="70" name="Elipse 69">
              <a:extLst>
                <a:ext uri="{FF2B5EF4-FFF2-40B4-BE49-F238E27FC236}">
                  <a16:creationId xmlns:a16="http://schemas.microsoft.com/office/drawing/2014/main" id="{79135440-8C0C-CA21-EE53-D88A0FA7D474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71" name="CuadroTexto 70">
              <a:extLst>
                <a:ext uri="{FF2B5EF4-FFF2-40B4-BE49-F238E27FC236}">
                  <a16:creationId xmlns:a16="http://schemas.microsoft.com/office/drawing/2014/main" id="{6A458E8B-CBAC-BE25-43DE-89C5B788CE67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06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73" name="Subtítulo 5">
            <a:extLst>
              <a:ext uri="{FF2B5EF4-FFF2-40B4-BE49-F238E27FC236}">
                <a16:creationId xmlns:a16="http://schemas.microsoft.com/office/drawing/2014/main" id="{7566B1F1-5635-F67E-8C1D-1B3810270E07}"/>
              </a:ext>
            </a:extLst>
          </p:cNvPr>
          <p:cNvSpPr txBox="1">
            <a:spLocks/>
          </p:cNvSpPr>
          <p:nvPr/>
        </p:nvSpPr>
        <p:spPr>
          <a:xfrm>
            <a:off x="5531344" y="3230038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Duration, leaves and extensions</a:t>
            </a:r>
            <a:endParaRPr lang="es-ES"/>
          </a:p>
        </p:txBody>
      </p:sp>
      <p:sp>
        <p:nvSpPr>
          <p:cNvPr id="74" name="Subtítulo 5">
            <a:extLst>
              <a:ext uri="{FF2B5EF4-FFF2-40B4-BE49-F238E27FC236}">
                <a16:creationId xmlns:a16="http://schemas.microsoft.com/office/drawing/2014/main" id="{4D0E848C-14A5-E4DC-FFD1-04E456C02D9E}"/>
              </a:ext>
            </a:extLst>
          </p:cNvPr>
          <p:cNvSpPr txBox="1">
            <a:spLocks/>
          </p:cNvSpPr>
          <p:nvPr/>
        </p:nvSpPr>
        <p:spPr>
          <a:xfrm>
            <a:off x="5523983" y="3034581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Duración, bajas y prórrogas</a:t>
            </a:r>
          </a:p>
        </p:txBody>
      </p:sp>
      <p:sp>
        <p:nvSpPr>
          <p:cNvPr id="75" name="Subtítulo 5">
            <a:extLst>
              <a:ext uri="{FF2B5EF4-FFF2-40B4-BE49-F238E27FC236}">
                <a16:creationId xmlns:a16="http://schemas.microsoft.com/office/drawing/2014/main" id="{AA173C09-0D2B-819C-5DEA-7F4859C7AEF5}"/>
              </a:ext>
            </a:extLst>
          </p:cNvPr>
          <p:cNvSpPr txBox="1">
            <a:spLocks/>
          </p:cNvSpPr>
          <p:nvPr/>
        </p:nvSpPr>
        <p:spPr>
          <a:xfrm>
            <a:off x="5531213" y="2848722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Iraupena, bajak eta luzapenak</a:t>
            </a:r>
            <a:endParaRPr lang="es-ES"/>
          </a:p>
        </p:txBody>
      </p:sp>
      <p:grpSp>
        <p:nvGrpSpPr>
          <p:cNvPr id="76" name="Grupo 75">
            <a:extLst>
              <a:ext uri="{FF2B5EF4-FFF2-40B4-BE49-F238E27FC236}">
                <a16:creationId xmlns:a16="http://schemas.microsoft.com/office/drawing/2014/main" id="{8DD63336-082E-CCBE-BD96-05E364F138DE}"/>
              </a:ext>
            </a:extLst>
          </p:cNvPr>
          <p:cNvGrpSpPr/>
          <p:nvPr/>
        </p:nvGrpSpPr>
        <p:grpSpPr>
          <a:xfrm>
            <a:off x="4993989" y="3645504"/>
            <a:ext cx="466066" cy="426377"/>
            <a:chOff x="1415159" y="1376629"/>
            <a:chExt cx="466066" cy="426377"/>
          </a:xfrm>
        </p:grpSpPr>
        <p:sp>
          <p:nvSpPr>
            <p:cNvPr id="77" name="Elipse 76">
              <a:extLst>
                <a:ext uri="{FF2B5EF4-FFF2-40B4-BE49-F238E27FC236}">
                  <a16:creationId xmlns:a16="http://schemas.microsoft.com/office/drawing/2014/main" id="{B715C382-1DC6-1CBA-E26D-4757F78E414D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78" name="CuadroTexto 77">
              <a:extLst>
                <a:ext uri="{FF2B5EF4-FFF2-40B4-BE49-F238E27FC236}">
                  <a16:creationId xmlns:a16="http://schemas.microsoft.com/office/drawing/2014/main" id="{F41ED03C-5B9D-F362-DF80-7F60AFCB2246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07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79" name="Subtítulo 5">
            <a:extLst>
              <a:ext uri="{FF2B5EF4-FFF2-40B4-BE49-F238E27FC236}">
                <a16:creationId xmlns:a16="http://schemas.microsoft.com/office/drawing/2014/main" id="{275250D0-C471-B04E-BCD3-7D2B1A48D811}"/>
              </a:ext>
            </a:extLst>
          </p:cNvPr>
          <p:cNvSpPr txBox="1">
            <a:spLocks/>
          </p:cNvSpPr>
          <p:nvPr/>
        </p:nvSpPr>
        <p:spPr>
          <a:xfrm>
            <a:off x="5531344" y="4017725"/>
            <a:ext cx="1615045" cy="2049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Training</a:t>
            </a:r>
            <a:endParaRPr lang="es-ES"/>
          </a:p>
        </p:txBody>
      </p:sp>
      <p:sp>
        <p:nvSpPr>
          <p:cNvPr id="80" name="Subtítulo 5">
            <a:extLst>
              <a:ext uri="{FF2B5EF4-FFF2-40B4-BE49-F238E27FC236}">
                <a16:creationId xmlns:a16="http://schemas.microsoft.com/office/drawing/2014/main" id="{31CA13F3-2F0E-F394-A96A-C20F3C10ADDB}"/>
              </a:ext>
            </a:extLst>
          </p:cNvPr>
          <p:cNvSpPr txBox="1">
            <a:spLocks/>
          </p:cNvSpPr>
          <p:nvPr/>
        </p:nvSpPr>
        <p:spPr>
          <a:xfrm>
            <a:off x="5523983" y="3830829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Formación</a:t>
            </a:r>
          </a:p>
        </p:txBody>
      </p:sp>
      <p:sp>
        <p:nvSpPr>
          <p:cNvPr id="81" name="Subtítulo 5">
            <a:extLst>
              <a:ext uri="{FF2B5EF4-FFF2-40B4-BE49-F238E27FC236}">
                <a16:creationId xmlns:a16="http://schemas.microsoft.com/office/drawing/2014/main" id="{5CC68757-86C5-B4A2-8D02-D14587BC3C69}"/>
              </a:ext>
            </a:extLst>
          </p:cNvPr>
          <p:cNvSpPr txBox="1">
            <a:spLocks/>
          </p:cNvSpPr>
          <p:nvPr/>
        </p:nvSpPr>
        <p:spPr>
          <a:xfrm>
            <a:off x="5531213" y="3644970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Prestakuntza</a:t>
            </a:r>
            <a:endParaRPr lang="es-ES"/>
          </a:p>
        </p:txBody>
      </p:sp>
      <p:grpSp>
        <p:nvGrpSpPr>
          <p:cNvPr id="82" name="Grupo 81">
            <a:extLst>
              <a:ext uri="{FF2B5EF4-FFF2-40B4-BE49-F238E27FC236}">
                <a16:creationId xmlns:a16="http://schemas.microsoft.com/office/drawing/2014/main" id="{0778EC4D-C228-1048-F79A-114DD193ED97}"/>
              </a:ext>
            </a:extLst>
          </p:cNvPr>
          <p:cNvGrpSpPr/>
          <p:nvPr/>
        </p:nvGrpSpPr>
        <p:grpSpPr>
          <a:xfrm>
            <a:off x="4993987" y="4458874"/>
            <a:ext cx="466066" cy="426377"/>
            <a:chOff x="1415159" y="1376629"/>
            <a:chExt cx="466066" cy="426377"/>
          </a:xfrm>
        </p:grpSpPr>
        <p:sp>
          <p:nvSpPr>
            <p:cNvPr id="83" name="Elipse 82">
              <a:extLst>
                <a:ext uri="{FF2B5EF4-FFF2-40B4-BE49-F238E27FC236}">
                  <a16:creationId xmlns:a16="http://schemas.microsoft.com/office/drawing/2014/main" id="{6206B7BA-FB43-7187-795B-AA73DBEE7A1D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84" name="CuadroTexto 83">
              <a:extLst>
                <a:ext uri="{FF2B5EF4-FFF2-40B4-BE49-F238E27FC236}">
                  <a16:creationId xmlns:a16="http://schemas.microsoft.com/office/drawing/2014/main" id="{75D32E2A-04DC-48B1-94AB-8C014BB7FC80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08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85" name="Subtítulo 5">
            <a:extLst>
              <a:ext uri="{FF2B5EF4-FFF2-40B4-BE49-F238E27FC236}">
                <a16:creationId xmlns:a16="http://schemas.microsoft.com/office/drawing/2014/main" id="{1E0F5872-04DE-C061-9C01-D3110B88E981}"/>
              </a:ext>
            </a:extLst>
          </p:cNvPr>
          <p:cNvSpPr txBox="1">
            <a:spLocks/>
          </p:cNvSpPr>
          <p:nvPr/>
        </p:nvSpPr>
        <p:spPr>
          <a:xfrm>
            <a:off x="5531343" y="4839656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Evaluation</a:t>
            </a:r>
          </a:p>
        </p:txBody>
      </p:sp>
      <p:sp>
        <p:nvSpPr>
          <p:cNvPr id="86" name="Subtítulo 5">
            <a:extLst>
              <a:ext uri="{FF2B5EF4-FFF2-40B4-BE49-F238E27FC236}">
                <a16:creationId xmlns:a16="http://schemas.microsoft.com/office/drawing/2014/main" id="{86905106-9AE0-F5D0-4805-3B6EC016496D}"/>
              </a:ext>
            </a:extLst>
          </p:cNvPr>
          <p:cNvSpPr txBox="1">
            <a:spLocks/>
          </p:cNvSpPr>
          <p:nvPr/>
        </p:nvSpPr>
        <p:spPr>
          <a:xfrm>
            <a:off x="5523982" y="4644199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Evaluación</a:t>
            </a:r>
          </a:p>
        </p:txBody>
      </p:sp>
      <p:sp>
        <p:nvSpPr>
          <p:cNvPr id="87" name="Subtítulo 5">
            <a:extLst>
              <a:ext uri="{FF2B5EF4-FFF2-40B4-BE49-F238E27FC236}">
                <a16:creationId xmlns:a16="http://schemas.microsoft.com/office/drawing/2014/main" id="{4260C8EE-1862-238C-E0C4-713E1F61AAC7}"/>
              </a:ext>
            </a:extLst>
          </p:cNvPr>
          <p:cNvSpPr txBox="1">
            <a:spLocks/>
          </p:cNvSpPr>
          <p:nvPr/>
        </p:nvSpPr>
        <p:spPr>
          <a:xfrm>
            <a:off x="5531212" y="4458340"/>
            <a:ext cx="1478945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Ebaluaketa</a:t>
            </a:r>
            <a:endParaRPr lang="es-ES"/>
          </a:p>
        </p:txBody>
      </p:sp>
      <p:grpSp>
        <p:nvGrpSpPr>
          <p:cNvPr id="88" name="Grupo 87">
            <a:extLst>
              <a:ext uri="{FF2B5EF4-FFF2-40B4-BE49-F238E27FC236}">
                <a16:creationId xmlns:a16="http://schemas.microsoft.com/office/drawing/2014/main" id="{D91D91E6-A912-01CE-BDA7-CBD325C886D5}"/>
              </a:ext>
            </a:extLst>
          </p:cNvPr>
          <p:cNvGrpSpPr/>
          <p:nvPr/>
        </p:nvGrpSpPr>
        <p:grpSpPr>
          <a:xfrm>
            <a:off x="8238911" y="1975953"/>
            <a:ext cx="466066" cy="426377"/>
            <a:chOff x="1415159" y="1376629"/>
            <a:chExt cx="466066" cy="426377"/>
          </a:xfrm>
        </p:grpSpPr>
        <p:sp>
          <p:nvSpPr>
            <p:cNvPr id="89" name="Elipse 88">
              <a:extLst>
                <a:ext uri="{FF2B5EF4-FFF2-40B4-BE49-F238E27FC236}">
                  <a16:creationId xmlns:a16="http://schemas.microsoft.com/office/drawing/2014/main" id="{21C765A5-4DC7-C98D-5E1D-BABD64E91160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90" name="CuadroTexto 89">
              <a:extLst>
                <a:ext uri="{FF2B5EF4-FFF2-40B4-BE49-F238E27FC236}">
                  <a16:creationId xmlns:a16="http://schemas.microsoft.com/office/drawing/2014/main" id="{DC098304-5574-5794-53C3-E6739F872771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09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91" name="Grupo 90">
            <a:extLst>
              <a:ext uri="{FF2B5EF4-FFF2-40B4-BE49-F238E27FC236}">
                <a16:creationId xmlns:a16="http://schemas.microsoft.com/office/drawing/2014/main" id="{96D409B6-9B23-8CED-1A27-612423FB0A30}"/>
              </a:ext>
            </a:extLst>
          </p:cNvPr>
          <p:cNvGrpSpPr/>
          <p:nvPr/>
        </p:nvGrpSpPr>
        <p:grpSpPr>
          <a:xfrm>
            <a:off x="8768904" y="1975419"/>
            <a:ext cx="2975927" cy="569102"/>
            <a:chOff x="2364681" y="1710005"/>
            <a:chExt cx="2975927" cy="569102"/>
          </a:xfrm>
        </p:grpSpPr>
        <p:sp>
          <p:nvSpPr>
            <p:cNvPr id="92" name="Subtítulo 5">
              <a:extLst>
                <a:ext uri="{FF2B5EF4-FFF2-40B4-BE49-F238E27FC236}">
                  <a16:creationId xmlns:a16="http://schemas.microsoft.com/office/drawing/2014/main" id="{B9753A80-55DA-9F85-7AFC-FC0CBB3D4171}"/>
                </a:ext>
              </a:extLst>
            </p:cNvPr>
            <p:cNvSpPr txBox="1">
              <a:spLocks/>
            </p:cNvSpPr>
            <p:nvPr/>
          </p:nvSpPr>
          <p:spPr>
            <a:xfrm>
              <a:off x="2372042" y="2091321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Internships and collaborations</a:t>
              </a:r>
              <a:endParaRPr lang="es-ES"/>
            </a:p>
          </p:txBody>
        </p:sp>
        <p:sp>
          <p:nvSpPr>
            <p:cNvPr id="93" name="Subtítulo 5">
              <a:extLst>
                <a:ext uri="{FF2B5EF4-FFF2-40B4-BE49-F238E27FC236}">
                  <a16:creationId xmlns:a16="http://schemas.microsoft.com/office/drawing/2014/main" id="{7F1ADF4A-4B04-6A50-281F-C9812DBD7B42}"/>
                </a:ext>
              </a:extLst>
            </p:cNvPr>
            <p:cNvSpPr txBox="1">
              <a:spLocks/>
            </p:cNvSpPr>
            <p:nvPr/>
          </p:nvSpPr>
          <p:spPr>
            <a:xfrm>
              <a:off x="2364681" y="1895864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Prácticas y colaboraciones</a:t>
              </a:r>
              <a:endParaRPr lang="es-ES"/>
            </a:p>
          </p:txBody>
        </p:sp>
        <p:sp>
          <p:nvSpPr>
            <p:cNvPr id="94" name="Subtítulo 5">
              <a:extLst>
                <a:ext uri="{FF2B5EF4-FFF2-40B4-BE49-F238E27FC236}">
                  <a16:creationId xmlns:a16="http://schemas.microsoft.com/office/drawing/2014/main" id="{7BE54537-497D-2F43-4C2D-1C408AC927FE}"/>
                </a:ext>
              </a:extLst>
            </p:cNvPr>
            <p:cNvSpPr txBox="1">
              <a:spLocks/>
            </p:cNvSpPr>
            <p:nvPr/>
          </p:nvSpPr>
          <p:spPr>
            <a:xfrm>
              <a:off x="2371911" y="1710005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Praktikak eta kolaborazioak</a:t>
              </a:r>
            </a:p>
          </p:txBody>
        </p:sp>
      </p:grpSp>
      <p:grpSp>
        <p:nvGrpSpPr>
          <p:cNvPr id="95" name="Grupo 94">
            <a:extLst>
              <a:ext uri="{FF2B5EF4-FFF2-40B4-BE49-F238E27FC236}">
                <a16:creationId xmlns:a16="http://schemas.microsoft.com/office/drawing/2014/main" id="{5FEDACD5-5A58-4127-A8E9-46339E00DFAC}"/>
              </a:ext>
            </a:extLst>
          </p:cNvPr>
          <p:cNvGrpSpPr/>
          <p:nvPr/>
        </p:nvGrpSpPr>
        <p:grpSpPr>
          <a:xfrm>
            <a:off x="8238910" y="2806446"/>
            <a:ext cx="466066" cy="426377"/>
            <a:chOff x="1415159" y="1376629"/>
            <a:chExt cx="466066" cy="426377"/>
          </a:xfrm>
        </p:grpSpPr>
        <p:sp>
          <p:nvSpPr>
            <p:cNvPr id="96" name="Elipse 95">
              <a:extLst>
                <a:ext uri="{FF2B5EF4-FFF2-40B4-BE49-F238E27FC236}">
                  <a16:creationId xmlns:a16="http://schemas.microsoft.com/office/drawing/2014/main" id="{FB5CFF16-BF7A-5947-BEF4-BBEE75528BDA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97" name="CuadroTexto 96">
              <a:extLst>
                <a:ext uri="{FF2B5EF4-FFF2-40B4-BE49-F238E27FC236}">
                  <a16:creationId xmlns:a16="http://schemas.microsoft.com/office/drawing/2014/main" id="{0FA0479B-0708-CAD4-FC66-227D98E63D68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10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98" name="Subtítulo 5">
            <a:extLst>
              <a:ext uri="{FF2B5EF4-FFF2-40B4-BE49-F238E27FC236}">
                <a16:creationId xmlns:a16="http://schemas.microsoft.com/office/drawing/2014/main" id="{927A92C6-E6AC-FDE4-763E-F3955962CF33}"/>
              </a:ext>
            </a:extLst>
          </p:cNvPr>
          <p:cNvSpPr txBox="1">
            <a:spLocks/>
          </p:cNvSpPr>
          <p:nvPr/>
        </p:nvSpPr>
        <p:spPr>
          <a:xfrm>
            <a:off x="8776265" y="3187228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Internationalisation and mobility</a:t>
            </a:r>
          </a:p>
        </p:txBody>
      </p:sp>
      <p:sp>
        <p:nvSpPr>
          <p:cNvPr id="99" name="Subtítulo 5">
            <a:extLst>
              <a:ext uri="{FF2B5EF4-FFF2-40B4-BE49-F238E27FC236}">
                <a16:creationId xmlns:a16="http://schemas.microsoft.com/office/drawing/2014/main" id="{C345F4E2-8A58-4E4F-0120-AEA759067214}"/>
              </a:ext>
            </a:extLst>
          </p:cNvPr>
          <p:cNvSpPr txBox="1">
            <a:spLocks/>
          </p:cNvSpPr>
          <p:nvPr/>
        </p:nvSpPr>
        <p:spPr>
          <a:xfrm>
            <a:off x="8768904" y="2991771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Internacionalización y movilidad</a:t>
            </a:r>
          </a:p>
        </p:txBody>
      </p:sp>
      <p:sp>
        <p:nvSpPr>
          <p:cNvPr id="100" name="Subtítulo 5">
            <a:extLst>
              <a:ext uri="{FF2B5EF4-FFF2-40B4-BE49-F238E27FC236}">
                <a16:creationId xmlns:a16="http://schemas.microsoft.com/office/drawing/2014/main" id="{2B579A2B-4BBB-FDA7-A914-ED180E5C7866}"/>
              </a:ext>
            </a:extLst>
          </p:cNvPr>
          <p:cNvSpPr txBox="1">
            <a:spLocks/>
          </p:cNvSpPr>
          <p:nvPr/>
        </p:nvSpPr>
        <p:spPr>
          <a:xfrm>
            <a:off x="8776134" y="2805912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Nazioartekotze eta mugikortasuna</a:t>
            </a:r>
          </a:p>
        </p:txBody>
      </p:sp>
      <p:grpSp>
        <p:nvGrpSpPr>
          <p:cNvPr id="101" name="Grupo 100">
            <a:extLst>
              <a:ext uri="{FF2B5EF4-FFF2-40B4-BE49-F238E27FC236}">
                <a16:creationId xmlns:a16="http://schemas.microsoft.com/office/drawing/2014/main" id="{383E2F30-1699-209B-3629-482DCA1AA67B}"/>
              </a:ext>
            </a:extLst>
          </p:cNvPr>
          <p:cNvGrpSpPr/>
          <p:nvPr/>
        </p:nvGrpSpPr>
        <p:grpSpPr>
          <a:xfrm>
            <a:off x="8238910" y="3602694"/>
            <a:ext cx="466066" cy="426377"/>
            <a:chOff x="1415159" y="1376629"/>
            <a:chExt cx="466066" cy="426377"/>
          </a:xfrm>
        </p:grpSpPr>
        <p:sp>
          <p:nvSpPr>
            <p:cNvPr id="102" name="Elipse 101">
              <a:extLst>
                <a:ext uri="{FF2B5EF4-FFF2-40B4-BE49-F238E27FC236}">
                  <a16:creationId xmlns:a16="http://schemas.microsoft.com/office/drawing/2014/main" id="{7408A809-4A0F-F1C5-6557-7E8ED638F664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3" name="CuadroTexto 102">
              <a:extLst>
                <a:ext uri="{FF2B5EF4-FFF2-40B4-BE49-F238E27FC236}">
                  <a16:creationId xmlns:a16="http://schemas.microsoft.com/office/drawing/2014/main" id="{89A045BD-5DA0-C8C6-961A-1AB4566502F5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11</a:t>
              </a:r>
            </a:p>
          </p:txBody>
        </p:sp>
      </p:grpSp>
      <p:sp>
        <p:nvSpPr>
          <p:cNvPr id="104" name="Subtítulo 5">
            <a:extLst>
              <a:ext uri="{FF2B5EF4-FFF2-40B4-BE49-F238E27FC236}">
                <a16:creationId xmlns:a16="http://schemas.microsoft.com/office/drawing/2014/main" id="{19089FEF-69B8-087B-DFBB-6D20E712B16E}"/>
              </a:ext>
            </a:extLst>
          </p:cNvPr>
          <p:cNvSpPr txBox="1">
            <a:spLocks/>
          </p:cNvSpPr>
          <p:nvPr/>
        </p:nvSpPr>
        <p:spPr>
          <a:xfrm>
            <a:off x="8776265" y="3974915"/>
            <a:ext cx="1615045" cy="2049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dirty="0">
                <a:latin typeface="EHUSans"/>
                <a:cs typeface="Times New Roman"/>
              </a:rPr>
              <a:t>Thesis defence</a:t>
            </a:r>
            <a:endParaRPr lang="es-ES" dirty="0" err="1"/>
          </a:p>
        </p:txBody>
      </p:sp>
      <p:sp>
        <p:nvSpPr>
          <p:cNvPr id="105" name="Subtítulo 5">
            <a:extLst>
              <a:ext uri="{FF2B5EF4-FFF2-40B4-BE49-F238E27FC236}">
                <a16:creationId xmlns:a16="http://schemas.microsoft.com/office/drawing/2014/main" id="{12E87D14-A52D-4017-7948-24FA21A2EF65}"/>
              </a:ext>
            </a:extLst>
          </p:cNvPr>
          <p:cNvSpPr txBox="1">
            <a:spLocks/>
          </p:cNvSpPr>
          <p:nvPr/>
        </p:nvSpPr>
        <p:spPr>
          <a:xfrm>
            <a:off x="8768904" y="3788019"/>
            <a:ext cx="1547668" cy="220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Defensa de tesis</a:t>
            </a:r>
          </a:p>
        </p:txBody>
      </p:sp>
      <p:sp>
        <p:nvSpPr>
          <p:cNvPr id="106" name="Subtítulo 5">
            <a:extLst>
              <a:ext uri="{FF2B5EF4-FFF2-40B4-BE49-F238E27FC236}">
                <a16:creationId xmlns:a16="http://schemas.microsoft.com/office/drawing/2014/main" id="{B4EC9CFE-9212-BDCE-E46C-97DEDDFA410C}"/>
              </a:ext>
            </a:extLst>
          </p:cNvPr>
          <p:cNvSpPr txBox="1">
            <a:spLocks/>
          </p:cNvSpPr>
          <p:nvPr/>
        </p:nvSpPr>
        <p:spPr>
          <a:xfrm>
            <a:off x="8776134" y="3636406"/>
            <a:ext cx="1838540" cy="1976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Tesiaren defentsa</a:t>
            </a:r>
          </a:p>
        </p:txBody>
      </p:sp>
      <p:grpSp>
        <p:nvGrpSpPr>
          <p:cNvPr id="107" name="Grupo 106">
            <a:extLst>
              <a:ext uri="{FF2B5EF4-FFF2-40B4-BE49-F238E27FC236}">
                <a16:creationId xmlns:a16="http://schemas.microsoft.com/office/drawing/2014/main" id="{EC9BEB50-9DC9-EF3D-A2D6-855946F07C97}"/>
              </a:ext>
            </a:extLst>
          </p:cNvPr>
          <p:cNvGrpSpPr/>
          <p:nvPr/>
        </p:nvGrpSpPr>
        <p:grpSpPr>
          <a:xfrm>
            <a:off x="8238908" y="4416064"/>
            <a:ext cx="466066" cy="426377"/>
            <a:chOff x="1415159" y="1376629"/>
            <a:chExt cx="466066" cy="426377"/>
          </a:xfrm>
        </p:grpSpPr>
        <p:sp>
          <p:nvSpPr>
            <p:cNvPr id="108" name="Elipse 107">
              <a:extLst>
                <a:ext uri="{FF2B5EF4-FFF2-40B4-BE49-F238E27FC236}">
                  <a16:creationId xmlns:a16="http://schemas.microsoft.com/office/drawing/2014/main" id="{D1A3FA3A-0121-73F1-023A-FB4669D02ADB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9" name="CuadroTexto 108">
              <a:extLst>
                <a:ext uri="{FF2B5EF4-FFF2-40B4-BE49-F238E27FC236}">
                  <a16:creationId xmlns:a16="http://schemas.microsoft.com/office/drawing/2014/main" id="{4F2AD906-C299-A266-7612-B3C7B9497F55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12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110" name="Subtítulo 5">
            <a:extLst>
              <a:ext uri="{FF2B5EF4-FFF2-40B4-BE49-F238E27FC236}">
                <a16:creationId xmlns:a16="http://schemas.microsoft.com/office/drawing/2014/main" id="{2F519CCE-A394-1F2D-3970-2B300DEECE08}"/>
              </a:ext>
            </a:extLst>
          </p:cNvPr>
          <p:cNvSpPr txBox="1">
            <a:spLocks/>
          </p:cNvSpPr>
          <p:nvPr/>
        </p:nvSpPr>
        <p:spPr>
          <a:xfrm>
            <a:off x="8776264" y="4779724"/>
            <a:ext cx="2813696" cy="1792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Procedures and other information</a:t>
            </a:r>
          </a:p>
        </p:txBody>
      </p:sp>
      <p:sp>
        <p:nvSpPr>
          <p:cNvPr id="111" name="Subtítulo 5">
            <a:extLst>
              <a:ext uri="{FF2B5EF4-FFF2-40B4-BE49-F238E27FC236}">
                <a16:creationId xmlns:a16="http://schemas.microsoft.com/office/drawing/2014/main" id="{A47BB5BE-52D2-2DAA-6A46-8D84EB1EA8C1}"/>
              </a:ext>
            </a:extLst>
          </p:cNvPr>
          <p:cNvSpPr txBox="1">
            <a:spLocks/>
          </p:cNvSpPr>
          <p:nvPr/>
        </p:nvSpPr>
        <p:spPr>
          <a:xfrm>
            <a:off x="8768903" y="4609952"/>
            <a:ext cx="2968926" cy="1693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Procedimientos y otra información</a:t>
            </a:r>
          </a:p>
        </p:txBody>
      </p:sp>
      <p:sp>
        <p:nvSpPr>
          <p:cNvPr id="112" name="Subtítulo 5">
            <a:extLst>
              <a:ext uri="{FF2B5EF4-FFF2-40B4-BE49-F238E27FC236}">
                <a16:creationId xmlns:a16="http://schemas.microsoft.com/office/drawing/2014/main" id="{E9443BBA-D86D-8CAC-BA4D-D420BF50C350}"/>
              </a:ext>
            </a:extLst>
          </p:cNvPr>
          <p:cNvSpPr txBox="1">
            <a:spLocks/>
          </p:cNvSpPr>
          <p:nvPr/>
        </p:nvSpPr>
        <p:spPr>
          <a:xfrm>
            <a:off x="8776133" y="4441215"/>
            <a:ext cx="2814585" cy="1463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Izapideak eta informazio gehiago</a:t>
            </a:r>
          </a:p>
        </p:txBody>
      </p:sp>
      <p:pic>
        <p:nvPicPr>
          <p:cNvPr id="4" name="2 contents">
            <a:hlinkClick r:id="" action="ppaction://media"/>
            <a:extLst>
              <a:ext uri="{FF2B5EF4-FFF2-40B4-BE49-F238E27FC236}">
                <a16:creationId xmlns:a16="http://schemas.microsoft.com/office/drawing/2014/main" id="{0D05DB82-850D-59EA-F057-0FAD5FC875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60375" y="5739946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52118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BD0A4B-3FD6-F512-1EE3-F7D2288E2C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2504DBF3-0189-889F-30C1-C2E0EB8DA722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s-ES" smtClean="0"/>
              <a:pPr/>
              <a:t>3</a:t>
            </a:fld>
            <a:endParaRPr lang="es-ES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70D9042C-F7F1-09B4-7F5F-ECFE97D1472F}"/>
              </a:ext>
            </a:extLst>
          </p:cNvPr>
          <p:cNvSpPr/>
          <p:nvPr/>
        </p:nvSpPr>
        <p:spPr>
          <a:xfrm>
            <a:off x="4011" y="4011"/>
            <a:ext cx="12183978" cy="6839952"/>
          </a:xfrm>
          <a:prstGeom prst="rect">
            <a:avLst/>
          </a:prstGeom>
          <a:solidFill>
            <a:srgbClr val="33CCCC">
              <a:alpha val="35000"/>
            </a:srgb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845249CA-393D-B3C3-DF68-D094625BA692}"/>
              </a:ext>
            </a:extLst>
          </p:cNvPr>
          <p:cNvSpPr/>
          <p:nvPr/>
        </p:nvSpPr>
        <p:spPr>
          <a:xfrm>
            <a:off x="2390" y="2264525"/>
            <a:ext cx="786405" cy="1505953"/>
          </a:xfrm>
          <a:prstGeom prst="rect">
            <a:avLst/>
          </a:prstGeom>
          <a:solidFill>
            <a:srgbClr val="33CCCC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14F2B176-44C8-C433-FCA1-C429E0C3FC4A}"/>
              </a:ext>
            </a:extLst>
          </p:cNvPr>
          <p:cNvGrpSpPr/>
          <p:nvPr/>
        </p:nvGrpSpPr>
        <p:grpSpPr>
          <a:xfrm>
            <a:off x="790075" y="4211"/>
            <a:ext cx="829214" cy="778201"/>
            <a:chOff x="2390" y="4211"/>
            <a:chExt cx="829214" cy="778201"/>
          </a:xfrm>
        </p:grpSpPr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6AE43E60-6FAF-6A39-19A3-425B6B68C22C}"/>
                </a:ext>
              </a:extLst>
            </p:cNvPr>
            <p:cNvSpPr/>
            <p:nvPr/>
          </p:nvSpPr>
          <p:spPr>
            <a:xfrm>
              <a:off x="2390" y="4211"/>
              <a:ext cx="829214" cy="778201"/>
            </a:xfrm>
            <a:prstGeom prst="rect">
              <a:avLst/>
            </a:prstGeom>
            <a:solidFill>
              <a:schemeClr val="bg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3E01EC0A-C446-0A2E-5D85-4D4FFA73FA3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4857" y="213580"/>
              <a:ext cx="520212" cy="408111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11" name="Imagen 10">
            <a:extLst>
              <a:ext uri="{FF2B5EF4-FFF2-40B4-BE49-F238E27FC236}">
                <a16:creationId xmlns:a16="http://schemas.microsoft.com/office/drawing/2014/main" id="{58250F10-2D3C-AF07-BC7E-D61E89611EB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866" y="3769974"/>
            <a:ext cx="6801706" cy="2400300"/>
          </a:xfrm>
          <a:prstGeom prst="rect">
            <a:avLst/>
          </a:prstGeom>
        </p:spPr>
      </p:pic>
      <p:sp>
        <p:nvSpPr>
          <p:cNvPr id="13" name="Subtítulo 5">
            <a:extLst>
              <a:ext uri="{FF2B5EF4-FFF2-40B4-BE49-F238E27FC236}">
                <a16:creationId xmlns:a16="http://schemas.microsoft.com/office/drawing/2014/main" id="{62D20B7A-FE8A-AE4F-2B9C-C9F8EECA7BA4}"/>
              </a:ext>
            </a:extLst>
          </p:cNvPr>
          <p:cNvSpPr txBox="1">
            <a:spLocks/>
          </p:cNvSpPr>
          <p:nvPr/>
        </p:nvSpPr>
        <p:spPr>
          <a:xfrm>
            <a:off x="1378873" y="5276309"/>
            <a:ext cx="4697293" cy="5901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5000">
                <a:latin typeface="EHUSans"/>
                <a:cs typeface="Times New Roman"/>
              </a:rPr>
              <a:t>Training</a:t>
            </a:r>
            <a:endParaRPr lang="es-ES" sz="5000">
              <a:latin typeface="EHUSans"/>
            </a:endParaRPr>
          </a:p>
        </p:txBody>
      </p:sp>
      <p:sp>
        <p:nvSpPr>
          <p:cNvPr id="15" name="Subtítulo 5">
            <a:extLst>
              <a:ext uri="{FF2B5EF4-FFF2-40B4-BE49-F238E27FC236}">
                <a16:creationId xmlns:a16="http://schemas.microsoft.com/office/drawing/2014/main" id="{C39912A5-D308-F3AD-C4F6-631821E21CA6}"/>
              </a:ext>
            </a:extLst>
          </p:cNvPr>
          <p:cNvSpPr txBox="1">
            <a:spLocks/>
          </p:cNvSpPr>
          <p:nvPr/>
        </p:nvSpPr>
        <p:spPr>
          <a:xfrm>
            <a:off x="1371514" y="4755504"/>
            <a:ext cx="9064925" cy="528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5000" b="1" noProof="1">
                <a:latin typeface="EHUSans"/>
                <a:cs typeface="Times New Roman"/>
              </a:rPr>
              <a:t>Formación</a:t>
            </a:r>
            <a:endParaRPr lang="es-ES" sz="5000">
              <a:latin typeface="EHUSans"/>
            </a:endParaRPr>
          </a:p>
        </p:txBody>
      </p:sp>
      <p:sp>
        <p:nvSpPr>
          <p:cNvPr id="17" name="Subtítulo 5">
            <a:extLst>
              <a:ext uri="{FF2B5EF4-FFF2-40B4-BE49-F238E27FC236}">
                <a16:creationId xmlns:a16="http://schemas.microsoft.com/office/drawing/2014/main" id="{06A0D6FF-EC49-CC23-D9BF-88867C10052F}"/>
              </a:ext>
            </a:extLst>
          </p:cNvPr>
          <p:cNvSpPr txBox="1">
            <a:spLocks/>
          </p:cNvSpPr>
          <p:nvPr/>
        </p:nvSpPr>
        <p:spPr>
          <a:xfrm>
            <a:off x="1378742" y="4175802"/>
            <a:ext cx="5237573" cy="6000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5000" noProof="1">
                <a:latin typeface="EHUSerif"/>
                <a:cs typeface="Times New Roman"/>
              </a:rPr>
              <a:t>Prestakuntza</a:t>
            </a:r>
          </a:p>
        </p:txBody>
      </p:sp>
      <p:pic>
        <p:nvPicPr>
          <p:cNvPr id="3" name="42 intro training">
            <a:hlinkClick r:id="" action="ppaction://media"/>
            <a:extLst>
              <a:ext uri="{FF2B5EF4-FFF2-40B4-BE49-F238E27FC236}">
                <a16:creationId xmlns:a16="http://schemas.microsoft.com/office/drawing/2014/main" id="{8306894F-5A28-6216-B44A-0C45CAE669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96875" y="5658303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8083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ADE3AE5-A657-724D-3D13-BC7DC093BAF2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7A01AA02-B260-794C-51D3-E2A751D7372B}"/>
              </a:ext>
            </a:extLst>
          </p:cNvPr>
          <p:cNvSpPr/>
          <p:nvPr/>
        </p:nvSpPr>
        <p:spPr>
          <a:xfrm>
            <a:off x="1614406" y="8093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9DB267EA-5BA0-538C-21B2-F6575AA0982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A9FEACC2-CC4B-8421-499B-A4059D259903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8D1D83CF-81C0-E144-ACCA-56808B655E98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19816BBA-13A7-F243-AD9F-C62D9C856148}" type="slidenum">
              <a:rPr lang="es-ES" smtClean="0"/>
              <a:pPr/>
              <a:t>4</a:t>
            </a:fld>
            <a:endParaRPr lang="es-ES"/>
          </a:p>
        </p:txBody>
      </p:sp>
      <p:sp>
        <p:nvSpPr>
          <p:cNvPr id="26" name="Título 4">
            <a:extLst>
              <a:ext uri="{FF2B5EF4-FFF2-40B4-BE49-F238E27FC236}">
                <a16:creationId xmlns:a16="http://schemas.microsoft.com/office/drawing/2014/main" id="{8B142E64-DC24-AD43-BFF4-D6312E872A5F}"/>
              </a:ext>
            </a:extLst>
          </p:cNvPr>
          <p:cNvSpPr txBox="1">
            <a:spLocks/>
          </p:cNvSpPr>
          <p:nvPr/>
        </p:nvSpPr>
        <p:spPr>
          <a:xfrm>
            <a:off x="1820303" y="349206"/>
            <a:ext cx="5801816" cy="477926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 hangingPunct="1"/>
            <a:r>
              <a:rPr lang="es-ES" sz="2000">
                <a:solidFill>
                  <a:schemeClr val="bg1"/>
                </a:solidFill>
                <a:latin typeface="EHUSerif" panose="02000503050000020004" pitchFamily="2" charset="0"/>
              </a:rPr>
              <a:t>PRESTAKUNTZA . </a:t>
            </a:r>
            <a:r>
              <a:rPr lang="es-ES" sz="2000">
                <a:latin typeface="EHUSans" panose="02000503050000020004" pitchFamily="2" charset="0"/>
              </a:rPr>
              <a:t>FORMACIÓN </a:t>
            </a:r>
            <a:r>
              <a:rPr lang="es-ES" sz="2000" b="0">
                <a:latin typeface="EHUSans" panose="02000503050000020004" pitchFamily="2" charset="0"/>
              </a:rPr>
              <a:t>. TRAINING</a:t>
            </a:r>
            <a:r>
              <a:rPr lang="es-ES" sz="2000">
                <a:latin typeface="EHUSans" panose="02000503050000020004" pitchFamily="2" charset="0"/>
              </a:rPr>
              <a:t> </a:t>
            </a:r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</p:txBody>
      </p:sp>
      <p:sp>
        <p:nvSpPr>
          <p:cNvPr id="19" name="Rectángulo redondeado 41">
            <a:extLst>
              <a:ext uri="{FF2B5EF4-FFF2-40B4-BE49-F238E27FC236}">
                <a16:creationId xmlns:a16="http://schemas.microsoft.com/office/drawing/2014/main" id="{96469881-B9AC-2E4F-B6F2-2E41B94888F3}"/>
              </a:ext>
            </a:extLst>
          </p:cNvPr>
          <p:cNvSpPr/>
          <p:nvPr/>
        </p:nvSpPr>
        <p:spPr>
          <a:xfrm>
            <a:off x="8573264" y="2533799"/>
            <a:ext cx="1692918" cy="930960"/>
          </a:xfrm>
          <a:prstGeom prst="roundRect">
            <a:avLst>
              <a:gd name="adj" fmla="val 16667"/>
            </a:avLst>
          </a:prstGeom>
          <a:solidFill>
            <a:schemeClr val="tx1">
              <a:lumMod val="50000"/>
              <a:lumOff val="50000"/>
            </a:schemeClr>
          </a:solidFill>
          <a:ln w="254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2" name="CuadroTexto 26">
            <a:extLst>
              <a:ext uri="{FF2B5EF4-FFF2-40B4-BE49-F238E27FC236}">
                <a16:creationId xmlns:a16="http://schemas.microsoft.com/office/drawing/2014/main" id="{60933E2A-129E-C047-AA44-EBA306A4959E}"/>
              </a:ext>
            </a:extLst>
          </p:cNvPr>
          <p:cNvSpPr/>
          <p:nvPr/>
        </p:nvSpPr>
        <p:spPr>
          <a:xfrm>
            <a:off x="2549875" y="4307425"/>
            <a:ext cx="1323360" cy="57924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rIns="45720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s-ES" sz="3200" b="1" u="none" strike="noStrike" spc="-1" err="1">
                <a:solidFill>
                  <a:srgbClr val="000000"/>
                </a:solidFill>
                <a:latin typeface="EHUSerif"/>
                <a:ea typeface="Arial"/>
              </a:rPr>
              <a:t>DOK</a:t>
            </a:r>
            <a:r>
              <a:rPr lang="es-ES" sz="3200" b="0" u="none" strike="noStrike" spc="-1" err="1">
                <a:solidFill>
                  <a:srgbClr val="000000"/>
                </a:solidFill>
                <a:latin typeface="EHUSans"/>
                <a:ea typeface="Arial"/>
              </a:rPr>
              <a:t>e</a:t>
            </a:r>
            <a:endParaRPr lang="es-ES" sz="3200" b="0" u="none" strike="noStrike" spc="-1">
              <a:latin typeface="Arial"/>
            </a:endParaRPr>
          </a:p>
        </p:txBody>
      </p:sp>
      <p:sp>
        <p:nvSpPr>
          <p:cNvPr id="23" name="CuadroTexto 28">
            <a:extLst>
              <a:ext uri="{FF2B5EF4-FFF2-40B4-BE49-F238E27FC236}">
                <a16:creationId xmlns:a16="http://schemas.microsoft.com/office/drawing/2014/main" id="{A15862A1-80A6-A34A-BCDC-E755E1CBD95A}"/>
              </a:ext>
            </a:extLst>
          </p:cNvPr>
          <p:cNvSpPr/>
          <p:nvPr/>
        </p:nvSpPr>
        <p:spPr>
          <a:xfrm>
            <a:off x="4988745" y="4552609"/>
            <a:ext cx="2402280" cy="830997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rIns="45720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s-ES" sz="1600" b="1" u="none" strike="noStrike" spc="-1" err="1">
                <a:solidFill>
                  <a:srgbClr val="3C8C93"/>
                </a:solidFill>
                <a:latin typeface="EHUSerif"/>
                <a:ea typeface="EHUSans"/>
              </a:rPr>
              <a:t>Doktoregaia</a:t>
            </a:r>
            <a:endParaRPr lang="es-ES" sz="1600" b="0" u="none" strike="noStrike" spc="-1"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s-ES" sz="1600" b="1" u="none" strike="noStrike" spc="-1">
                <a:solidFill>
                  <a:srgbClr val="000000"/>
                </a:solidFill>
                <a:latin typeface="EHUSans"/>
                <a:ea typeface="Arial"/>
              </a:rPr>
              <a:t>Doctorando/a</a:t>
            </a:r>
            <a:br>
              <a:rPr sz="2800" u="none"/>
            </a:br>
            <a:r>
              <a:rPr lang="es-ES" sz="1600" b="0" u="none" strike="noStrike" spc="-1">
                <a:solidFill>
                  <a:srgbClr val="000000"/>
                </a:solidFill>
                <a:latin typeface="EHUSans"/>
                <a:ea typeface="Arial"/>
              </a:rPr>
              <a:t>Doctoral </a:t>
            </a:r>
            <a:r>
              <a:rPr lang="es-ES" sz="1600" b="0" u="none" strike="noStrike" spc="-1" err="1">
                <a:solidFill>
                  <a:srgbClr val="000000"/>
                </a:solidFill>
                <a:latin typeface="EHUSans"/>
                <a:ea typeface="Arial"/>
              </a:rPr>
              <a:t>candidate</a:t>
            </a:r>
            <a:endParaRPr lang="es-ES" sz="1600" b="0" u="none" strike="noStrike" spc="-1">
              <a:latin typeface="Arial"/>
            </a:endParaRPr>
          </a:p>
        </p:txBody>
      </p:sp>
      <p:pic>
        <p:nvPicPr>
          <p:cNvPr id="24" name="Picture 2">
            <a:extLst>
              <a:ext uri="{FF2B5EF4-FFF2-40B4-BE49-F238E27FC236}">
                <a16:creationId xmlns:a16="http://schemas.microsoft.com/office/drawing/2014/main" id="{F92D9A2B-759F-9D43-AEFE-DC18804074F6}"/>
              </a:ext>
            </a:extLst>
          </p:cNvPr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97665" y="3949968"/>
            <a:ext cx="528480" cy="563400"/>
          </a:xfrm>
          <a:prstGeom prst="rect">
            <a:avLst/>
          </a:prstGeom>
          <a:ln w="9525">
            <a:noFill/>
          </a:ln>
        </p:spPr>
      </p:pic>
      <p:pic>
        <p:nvPicPr>
          <p:cNvPr id="28" name="Gráfico 30">
            <a:extLst>
              <a:ext uri="{FF2B5EF4-FFF2-40B4-BE49-F238E27FC236}">
                <a16:creationId xmlns:a16="http://schemas.microsoft.com/office/drawing/2014/main" id="{B4846A57-1353-EA49-97F2-499CC57858CF}"/>
              </a:ext>
            </a:extLst>
          </p:cNvPr>
          <p:cNvPicPr/>
          <p:nvPr/>
        </p:nvPicPr>
        <p:blipFill>
          <a:blip r:embed="rId6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5118875" y="1278745"/>
            <a:ext cx="1910880" cy="2139120"/>
          </a:xfrm>
          <a:prstGeom prst="rect">
            <a:avLst/>
          </a:prstGeom>
          <a:ln w="0">
            <a:noFill/>
          </a:ln>
        </p:spPr>
      </p:pic>
      <p:sp>
        <p:nvSpPr>
          <p:cNvPr id="34" name="CuadroTexto 32">
            <a:extLst>
              <a:ext uri="{FF2B5EF4-FFF2-40B4-BE49-F238E27FC236}">
                <a16:creationId xmlns:a16="http://schemas.microsoft.com/office/drawing/2014/main" id="{EA8F366E-AACA-7D4A-B099-642789B54FF6}"/>
              </a:ext>
            </a:extLst>
          </p:cNvPr>
          <p:cNvSpPr/>
          <p:nvPr/>
        </p:nvSpPr>
        <p:spPr>
          <a:xfrm>
            <a:off x="8378778" y="4599746"/>
            <a:ext cx="2852280" cy="830997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rIns="45720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s-ES" sz="1600" b="1" u="none" strike="noStrike" spc="-1" err="1">
                <a:solidFill>
                  <a:srgbClr val="3C8C93"/>
                </a:solidFill>
                <a:latin typeface="EHUSerif"/>
                <a:ea typeface="EHUSans"/>
              </a:rPr>
              <a:t>Doktorego</a:t>
            </a:r>
            <a:r>
              <a:rPr lang="es-ES" sz="1600" b="1" u="none" strike="noStrike" spc="-1">
                <a:solidFill>
                  <a:srgbClr val="3C8C93"/>
                </a:solidFill>
                <a:latin typeface="EHUSerif"/>
                <a:ea typeface="EHUSans"/>
              </a:rPr>
              <a:t> PROGRAMA</a:t>
            </a:r>
            <a:endParaRPr lang="es-ES" sz="1600" b="0" u="none" strike="noStrike" spc="-1"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s-ES" sz="1600" b="1" u="none" strike="noStrike" spc="-1">
                <a:solidFill>
                  <a:srgbClr val="000000"/>
                </a:solidFill>
                <a:latin typeface="EHUSans"/>
                <a:ea typeface="Arial"/>
              </a:rPr>
              <a:t>PROGRAMA de doctorado</a:t>
            </a:r>
            <a:endParaRPr lang="es-ES" sz="1600" b="0" u="none" strike="noStrike" spc="-1"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s-ES" sz="1600" b="0" u="none" strike="noStrike" spc="-1">
                <a:solidFill>
                  <a:srgbClr val="000000"/>
                </a:solidFill>
                <a:latin typeface="EHUSans"/>
                <a:ea typeface="Arial"/>
              </a:rPr>
              <a:t>Doctoral PROGRAMME</a:t>
            </a:r>
            <a:endParaRPr lang="es-ES" sz="1600" b="0" u="none" strike="noStrike" spc="-1">
              <a:latin typeface="Arial"/>
            </a:endParaRPr>
          </a:p>
        </p:txBody>
      </p:sp>
      <p:pic>
        <p:nvPicPr>
          <p:cNvPr id="36" name="Picture 10">
            <a:extLst>
              <a:ext uri="{FF2B5EF4-FFF2-40B4-BE49-F238E27FC236}">
                <a16:creationId xmlns:a16="http://schemas.microsoft.com/office/drawing/2014/main" id="{7BF69140-39AE-3E47-B1E0-FB59E3C2EDFA}"/>
              </a:ext>
            </a:extLst>
          </p:cNvPr>
          <p:cNvPicPr/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83378" y="3889465"/>
            <a:ext cx="1170720" cy="701640"/>
          </a:xfrm>
          <a:prstGeom prst="rect">
            <a:avLst/>
          </a:prstGeom>
          <a:ln w="9525">
            <a:noFill/>
          </a:ln>
        </p:spPr>
      </p:pic>
      <p:sp>
        <p:nvSpPr>
          <p:cNvPr id="39" name="Rectángulo redondeado 36">
            <a:extLst>
              <a:ext uri="{FF2B5EF4-FFF2-40B4-BE49-F238E27FC236}">
                <a16:creationId xmlns:a16="http://schemas.microsoft.com/office/drawing/2014/main" id="{3314D20E-7871-D441-8389-F662B9A522F4}"/>
              </a:ext>
            </a:extLst>
          </p:cNvPr>
          <p:cNvSpPr/>
          <p:nvPr/>
        </p:nvSpPr>
        <p:spPr>
          <a:xfrm>
            <a:off x="2294015" y="2526891"/>
            <a:ext cx="1875960" cy="930960"/>
          </a:xfrm>
          <a:prstGeom prst="roundRect">
            <a:avLst>
              <a:gd name="adj" fmla="val 16667"/>
            </a:avLst>
          </a:prstGeom>
          <a:solidFill>
            <a:schemeClr val="tx1">
              <a:lumMod val="50000"/>
              <a:lumOff val="50000"/>
            </a:schemeClr>
          </a:solidFill>
          <a:ln w="254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0" name="CuadroTexto 37">
            <a:extLst>
              <a:ext uri="{FF2B5EF4-FFF2-40B4-BE49-F238E27FC236}">
                <a16:creationId xmlns:a16="http://schemas.microsoft.com/office/drawing/2014/main" id="{41DE76F2-4B47-6F41-9753-F636214D7EDB}"/>
              </a:ext>
            </a:extLst>
          </p:cNvPr>
          <p:cNvSpPr/>
          <p:nvPr/>
        </p:nvSpPr>
        <p:spPr>
          <a:xfrm>
            <a:off x="2294015" y="2643171"/>
            <a:ext cx="1652040" cy="738664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rIns="45720">
            <a:spAutoFit/>
          </a:bodyPr>
          <a:lstStyle/>
          <a:p>
            <a:pPr algn="r">
              <a:lnSpc>
                <a:spcPct val="100000"/>
              </a:lnSpc>
              <a:tabLst>
                <a:tab pos="0" algn="l"/>
              </a:tabLst>
            </a:pPr>
            <a:r>
              <a:rPr lang="es-ES" sz="1400" b="1" u="none" strike="noStrike" cap="all" spc="-1" err="1">
                <a:solidFill>
                  <a:srgbClr val="BBE0E3"/>
                </a:solidFill>
                <a:latin typeface="EHUSerif"/>
                <a:ea typeface="EHUSans"/>
              </a:rPr>
              <a:t>zeharkakoa</a:t>
            </a:r>
            <a:endParaRPr lang="es-ES" sz="1400" b="0" u="none" strike="noStrike" spc="-1">
              <a:latin typeface="Arial"/>
            </a:endParaRPr>
          </a:p>
          <a:p>
            <a:pPr algn="r">
              <a:lnSpc>
                <a:spcPct val="100000"/>
              </a:lnSpc>
              <a:tabLst>
                <a:tab pos="0" algn="l"/>
              </a:tabLst>
            </a:pPr>
            <a:r>
              <a:rPr lang="es-ES" sz="14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TRANSVERSAL</a:t>
            </a:r>
            <a:endParaRPr lang="es-ES" sz="1400" b="0" u="none" strike="noStrike" spc="-1">
              <a:latin typeface="Arial"/>
            </a:endParaRPr>
          </a:p>
          <a:p>
            <a:pPr algn="r">
              <a:lnSpc>
                <a:spcPct val="100000"/>
              </a:lnSpc>
              <a:tabLst>
                <a:tab pos="0" algn="l"/>
              </a:tabLst>
            </a:pPr>
            <a:r>
              <a:rPr lang="es-ES" sz="1400" b="0" u="none" strike="noStrike" spc="-1">
                <a:solidFill>
                  <a:srgbClr val="FFFFFF"/>
                </a:solidFill>
                <a:latin typeface="EHUSans"/>
                <a:ea typeface="Arial"/>
              </a:rPr>
              <a:t>TRANSVERSAL</a:t>
            </a:r>
            <a:endParaRPr lang="es-ES" sz="1400" b="0" u="none" strike="noStrike" spc="-1">
              <a:latin typeface="Arial"/>
            </a:endParaRPr>
          </a:p>
        </p:txBody>
      </p:sp>
      <p:sp>
        <p:nvSpPr>
          <p:cNvPr id="43" name="CuadroTexto 40">
            <a:extLst>
              <a:ext uri="{FF2B5EF4-FFF2-40B4-BE49-F238E27FC236}">
                <a16:creationId xmlns:a16="http://schemas.microsoft.com/office/drawing/2014/main" id="{A76F37EB-7369-A742-9D6B-C364FA9DF43A}"/>
              </a:ext>
            </a:extLst>
          </p:cNvPr>
          <p:cNvSpPr/>
          <p:nvPr/>
        </p:nvSpPr>
        <p:spPr>
          <a:xfrm>
            <a:off x="8793224" y="2659799"/>
            <a:ext cx="1644480" cy="738664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rIns="45720">
            <a:spAutoFit/>
          </a:bodyPr>
          <a:lstStyle/>
          <a:p>
            <a:pPr algn="l">
              <a:lnSpc>
                <a:spcPct val="100000"/>
              </a:lnSpc>
              <a:tabLst>
                <a:tab pos="0" algn="l"/>
              </a:tabLst>
            </a:pPr>
            <a:r>
              <a:rPr lang="es-ES" sz="1400" b="1" u="none" strike="noStrike" cap="all" spc="-1" err="1">
                <a:solidFill>
                  <a:srgbClr val="BBE0E3"/>
                </a:solidFill>
                <a:latin typeface="EHUSerif"/>
                <a:ea typeface="EHUSans"/>
              </a:rPr>
              <a:t>espezfikoa</a:t>
            </a:r>
            <a:endParaRPr lang="es-ES" sz="1400" b="0" u="none" strike="noStrike" spc="-1">
              <a:latin typeface="Arial"/>
            </a:endParaRPr>
          </a:p>
          <a:p>
            <a:pPr algn="l">
              <a:lnSpc>
                <a:spcPct val="100000"/>
              </a:lnSpc>
              <a:tabLst>
                <a:tab pos="0" algn="l"/>
              </a:tabLst>
            </a:pPr>
            <a:r>
              <a:rPr lang="es-ES" sz="14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ESPECÍFICA</a:t>
            </a:r>
            <a:endParaRPr lang="es-ES" sz="1400" b="0" u="none" strike="noStrike" spc="-1">
              <a:latin typeface="Arial"/>
            </a:endParaRPr>
          </a:p>
          <a:p>
            <a:pPr algn="l">
              <a:lnSpc>
                <a:spcPct val="100000"/>
              </a:lnSpc>
              <a:tabLst>
                <a:tab pos="0" algn="l"/>
              </a:tabLst>
            </a:pPr>
            <a:r>
              <a:rPr lang="es-ES" sz="1400" b="0" u="none" strike="noStrike" spc="-1">
                <a:solidFill>
                  <a:srgbClr val="FFFFFF"/>
                </a:solidFill>
                <a:latin typeface="EHUSans"/>
                <a:ea typeface="Arial"/>
              </a:rPr>
              <a:t>SPECIFIC</a:t>
            </a:r>
            <a:endParaRPr lang="es-ES" sz="1400" b="0" u="none" strike="noStrike" spc="-1">
              <a:latin typeface="Arial"/>
            </a:endParaRPr>
          </a:p>
        </p:txBody>
      </p:sp>
      <p:pic>
        <p:nvPicPr>
          <p:cNvPr id="25" name="Gráfico 42">
            <a:hlinkClick r:id="rId8"/>
            <a:extLst>
              <a:ext uri="{FF2B5EF4-FFF2-40B4-BE49-F238E27FC236}">
                <a16:creationId xmlns:a16="http://schemas.microsoft.com/office/drawing/2014/main" id="{B0F49F7E-2B5E-2F40-92FD-522E539B1AF1}"/>
              </a:ext>
            </a:extLst>
          </p:cNvPr>
          <p:cNvPicPr/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3058655" y="3286491"/>
            <a:ext cx="366480" cy="474120"/>
          </a:xfrm>
          <a:prstGeom prst="rect">
            <a:avLst/>
          </a:prstGeom>
          <a:ln w="0">
            <a:noFill/>
          </a:ln>
        </p:spPr>
      </p:pic>
      <p:pic>
        <p:nvPicPr>
          <p:cNvPr id="27" name="Gráfico 43">
            <a:hlinkClick r:id="rId10"/>
            <a:extLst>
              <a:ext uri="{FF2B5EF4-FFF2-40B4-BE49-F238E27FC236}">
                <a16:creationId xmlns:a16="http://schemas.microsoft.com/office/drawing/2014/main" id="{F91338B2-58A8-5E43-880F-0197DBA0ACEB}"/>
              </a:ext>
            </a:extLst>
          </p:cNvPr>
          <p:cNvPicPr/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9585224" y="3301319"/>
            <a:ext cx="366480" cy="474120"/>
          </a:xfrm>
          <a:prstGeom prst="rect">
            <a:avLst/>
          </a:prstGeom>
          <a:ln w="0">
            <a:noFill/>
          </a:ln>
        </p:spPr>
      </p:pic>
      <p:sp>
        <p:nvSpPr>
          <p:cNvPr id="4" name="CuadroTexto 6">
            <a:extLst>
              <a:ext uri="{FF2B5EF4-FFF2-40B4-BE49-F238E27FC236}">
                <a16:creationId xmlns:a16="http://schemas.microsoft.com/office/drawing/2014/main" id="{E0B885B0-7A7E-6C7E-D9E0-37E4D0264B17}"/>
              </a:ext>
            </a:extLst>
          </p:cNvPr>
          <p:cNvSpPr/>
          <p:nvPr/>
        </p:nvSpPr>
        <p:spPr>
          <a:xfrm>
            <a:off x="9331565" y="6245092"/>
            <a:ext cx="2748695" cy="184666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tIns="45720" rIns="45720" bIns="45720" anchor="t">
            <a:spAutoFit/>
          </a:bodyPr>
          <a:lstStyle/>
          <a:p>
            <a:pPr algn="r">
              <a:tabLst>
                <a:tab pos="0" algn="l"/>
              </a:tabLst>
            </a:pPr>
            <a:r>
              <a:rPr lang="es-ES" sz="600" b="0" u="none" spc="-1" err="1">
                <a:solidFill>
                  <a:srgbClr val="FF0000"/>
                </a:solidFill>
                <a:latin typeface="EHUSerif"/>
                <a:ea typeface="Arial"/>
              </a:rPr>
              <a:t>Eguneratuta</a:t>
            </a:r>
            <a:r>
              <a:rPr lang="es-ES" sz="600" b="0" u="none" spc="-1">
                <a:solidFill>
                  <a:srgbClr val="FF0000"/>
                </a:solidFill>
                <a:latin typeface="EHUSerif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Actualizado.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Updated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Abendua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Diciembre.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December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,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 2025</a:t>
            </a:r>
            <a:endParaRPr lang="es-ES" sz="600" u="none" strike="noStrike" spc="-1">
              <a:solidFill>
                <a:srgbClr val="FF0000"/>
              </a:solidFill>
              <a:latin typeface="EHUSans"/>
            </a:endParaRPr>
          </a:p>
        </p:txBody>
      </p:sp>
      <p:sp>
        <p:nvSpPr>
          <p:cNvPr id="6" name="Rectángulo redondeado 2">
            <a:extLst>
              <a:ext uri="{FF2B5EF4-FFF2-40B4-BE49-F238E27FC236}">
                <a16:creationId xmlns:a16="http://schemas.microsoft.com/office/drawing/2014/main" id="{BA84C3A3-CD03-475C-514B-AF86705EC13C}"/>
              </a:ext>
            </a:extLst>
          </p:cNvPr>
          <p:cNvSpPr/>
          <p:nvPr/>
        </p:nvSpPr>
        <p:spPr>
          <a:xfrm>
            <a:off x="8030953" y="2098667"/>
            <a:ext cx="3444846" cy="3544823"/>
          </a:xfrm>
          <a:prstGeom prst="roundRect">
            <a:avLst/>
          </a:prstGeom>
          <a:noFill/>
          <a:ln w="25400" cap="flat">
            <a:solidFill>
              <a:srgbClr val="FF0000"/>
            </a:solidFill>
            <a:prstDash val="solid"/>
            <a:round/>
          </a:ln>
          <a:effectLst>
            <a:softEdge rad="0"/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8" name="Rectángulo redondeado 2">
            <a:extLst>
              <a:ext uri="{FF2B5EF4-FFF2-40B4-BE49-F238E27FC236}">
                <a16:creationId xmlns:a16="http://schemas.microsoft.com/office/drawing/2014/main" id="{C02D016D-F08A-EFF2-7E36-C0ACA43CEF52}"/>
              </a:ext>
            </a:extLst>
          </p:cNvPr>
          <p:cNvSpPr/>
          <p:nvPr/>
        </p:nvSpPr>
        <p:spPr>
          <a:xfrm>
            <a:off x="1832899" y="2098666"/>
            <a:ext cx="2730471" cy="3422359"/>
          </a:xfrm>
          <a:prstGeom prst="roundRect">
            <a:avLst/>
          </a:prstGeom>
          <a:noFill/>
          <a:ln w="25400" cap="flat">
            <a:solidFill>
              <a:srgbClr val="33CCCC"/>
            </a:solidFill>
            <a:prstDash val="solid"/>
            <a:round/>
          </a:ln>
          <a:effectLst>
            <a:softEdge rad="0"/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0" name="Flecha derecha 31">
            <a:extLst>
              <a:ext uri="{FF2B5EF4-FFF2-40B4-BE49-F238E27FC236}">
                <a16:creationId xmlns:a16="http://schemas.microsoft.com/office/drawing/2014/main" id="{93390770-7AAC-F74B-A640-A4625A753487}"/>
              </a:ext>
            </a:extLst>
          </p:cNvPr>
          <p:cNvSpPr/>
          <p:nvPr/>
        </p:nvSpPr>
        <p:spPr>
          <a:xfrm>
            <a:off x="4071276" y="4260265"/>
            <a:ext cx="1289259" cy="64764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3">
              <a:lumOff val="44000"/>
            </a:schemeClr>
          </a:solidFill>
          <a:ln w="25400">
            <a:solidFill>
              <a:srgbClr val="BBE0E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1" name="Flecha derecha 24">
            <a:extLst>
              <a:ext uri="{FF2B5EF4-FFF2-40B4-BE49-F238E27FC236}">
                <a16:creationId xmlns:a16="http://schemas.microsoft.com/office/drawing/2014/main" id="{651A52A6-3121-0A46-BE0E-737885C9DDA2}"/>
              </a:ext>
            </a:extLst>
          </p:cNvPr>
          <p:cNvSpPr/>
          <p:nvPr/>
        </p:nvSpPr>
        <p:spPr>
          <a:xfrm rot="10800000">
            <a:off x="6926545" y="4244425"/>
            <a:ext cx="1438624" cy="64764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3">
              <a:lumOff val="44000"/>
            </a:schemeClr>
          </a:solidFill>
          <a:ln w="25400">
            <a:solidFill>
              <a:srgbClr val="BBE0E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3" name="43 training 2 categories">
            <a:hlinkClick r:id="" action="ppaction://media"/>
            <a:extLst>
              <a:ext uri="{FF2B5EF4-FFF2-40B4-BE49-F238E27FC236}">
                <a16:creationId xmlns:a16="http://schemas.microsoft.com/office/drawing/2014/main" id="{3784014A-C291-2FF3-B9AC-5FB83B074A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25361" y="5734436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005555"/>
      </p:ext>
    </p:extLst>
  </p:cSld>
  <p:clrMapOvr>
    <a:masterClrMapping/>
  </p:clrMapOvr>
  <p:transition spd="med" advTm="39358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915D4535-3662-0E86-59B3-B67824812316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D67BEAAA-BEB0-EEDA-B33D-128859349A89}"/>
              </a:ext>
            </a:extLst>
          </p:cNvPr>
          <p:cNvSpPr/>
          <p:nvPr/>
        </p:nvSpPr>
        <p:spPr>
          <a:xfrm>
            <a:off x="1614406" y="8093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A95D501A-D1C8-4D72-0896-5AB94548D01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25" name="Rectángulo 24">
            <a:extLst>
              <a:ext uri="{FF2B5EF4-FFF2-40B4-BE49-F238E27FC236}">
                <a16:creationId xmlns:a16="http://schemas.microsoft.com/office/drawing/2014/main" id="{E2D4B8C7-E095-703A-B35F-5FC2DAF9771A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9135443C-0A89-B442-902D-A132424C988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74875" y="2285648"/>
            <a:ext cx="5580112" cy="3585823"/>
          </a:xfrm>
          <a:prstGeom prst="rect">
            <a:avLst/>
          </a:prstGeom>
        </p:spPr>
      </p:pic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76588BD1-7A1A-CC43-816D-8CDE051BA963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19816BBA-13A7-F243-AD9F-C62D9C856148}" type="slidenum">
              <a:rPr lang="es-ES" smtClean="0"/>
              <a:pPr/>
              <a:t>5</a:t>
            </a:fld>
            <a:endParaRPr lang="es-E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844729F-8A3E-D146-9212-F324463F7A61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51693" y="4250741"/>
            <a:ext cx="3384990" cy="1625575"/>
          </a:xfrm>
          <a:prstGeom prst="rect">
            <a:avLst/>
          </a:prstGeom>
        </p:spPr>
      </p:pic>
      <p:sp>
        <p:nvSpPr>
          <p:cNvPr id="9" name="Título 4">
            <a:extLst>
              <a:ext uri="{FF2B5EF4-FFF2-40B4-BE49-F238E27FC236}">
                <a16:creationId xmlns:a16="http://schemas.microsoft.com/office/drawing/2014/main" id="{8794DB22-F210-2E40-BEC5-40D76FE10B4E}"/>
              </a:ext>
            </a:extLst>
          </p:cNvPr>
          <p:cNvSpPr txBox="1">
            <a:spLocks/>
          </p:cNvSpPr>
          <p:nvPr/>
        </p:nvSpPr>
        <p:spPr>
          <a:xfrm>
            <a:off x="1762429" y="349206"/>
            <a:ext cx="5801816" cy="477926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 hangingPunct="1"/>
            <a:r>
              <a:rPr lang="es-ES" sz="2000">
                <a:solidFill>
                  <a:schemeClr val="bg1"/>
                </a:solidFill>
                <a:latin typeface="EHUSerif" panose="02000503050000020004" pitchFamily="2" charset="0"/>
              </a:rPr>
              <a:t>PRESTAKUNTZA . </a:t>
            </a:r>
            <a:r>
              <a:rPr lang="es-ES" sz="2000">
                <a:latin typeface="EHUSans" panose="02000503050000020004" pitchFamily="2" charset="0"/>
              </a:rPr>
              <a:t>FORMACIÓN </a:t>
            </a:r>
            <a:r>
              <a:rPr lang="es-ES" sz="2000" b="0">
                <a:latin typeface="EHUSans" panose="02000503050000020004" pitchFamily="2" charset="0"/>
              </a:rPr>
              <a:t>. TRAINING</a:t>
            </a:r>
            <a:r>
              <a:rPr lang="es-ES" sz="2000">
                <a:latin typeface="EHUSans" panose="02000503050000020004" pitchFamily="2" charset="0"/>
              </a:rPr>
              <a:t> </a:t>
            </a:r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C30F7066-D285-A44F-8D3F-6B1B07F00EF7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00120" y="1796775"/>
            <a:ext cx="5075357" cy="615973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602B5B16-C5E2-A84A-943C-FEEB01471E8D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08678" y="1382168"/>
            <a:ext cx="5066799" cy="475213"/>
          </a:xfrm>
          <a:prstGeom prst="rect">
            <a:avLst/>
          </a:prstGeom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id="{A8C31268-2298-C64A-9F3C-7CCD118736B6}"/>
              </a:ext>
            </a:extLst>
          </p:cNvPr>
          <p:cNvSpPr/>
          <p:nvPr/>
        </p:nvSpPr>
        <p:spPr>
          <a:xfrm>
            <a:off x="1953355" y="2997630"/>
            <a:ext cx="212076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endParaRPr lang="es-ES" sz="1400" b="0" u="none">
              <a:solidFill>
                <a:schemeClr val="tx1"/>
              </a:solidFill>
              <a:latin typeface="EHUSans"/>
              <a:ea typeface="EHUSans"/>
              <a:cs typeface="EHUSans"/>
              <a:sym typeface="EHUSans"/>
            </a:endParaRPr>
          </a:p>
          <a:p>
            <a:pPr algn="l"/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  <a:sym typeface="EHUSans"/>
              </a:rPr>
              <a:t>EGUTEGIA</a:t>
            </a:r>
            <a:br>
              <a:rPr lang="es-ES" sz="1400" u="none">
                <a:solidFill>
                  <a:schemeClr val="tx1"/>
                </a:solidFill>
                <a:latin typeface="EHUSans" panose="02000503050000020004" pitchFamily="50"/>
                <a:ea typeface="EHUSans"/>
                <a:cs typeface="EHUSans"/>
                <a:sym typeface="EHUSans"/>
              </a:rPr>
            </a:br>
            <a:r>
              <a:rPr lang="es-ES" sz="1400" u="none">
                <a:solidFill>
                  <a:schemeClr val="tx1"/>
                </a:solidFill>
                <a:latin typeface="EHUSans" panose="02000503050000020004" pitchFamily="50"/>
                <a:ea typeface="EHUSans"/>
                <a:cs typeface="EHUSans"/>
                <a:sym typeface="EHUSans"/>
              </a:rPr>
              <a:t>CALENDARIO</a:t>
            </a:r>
            <a:br>
              <a:rPr lang="es-ES" sz="1400" u="none">
                <a:solidFill>
                  <a:schemeClr val="tx1"/>
                </a:solidFill>
                <a:latin typeface="EHUSans" panose="02000503050000020004" pitchFamily="50"/>
                <a:ea typeface="EHUSans"/>
                <a:cs typeface="EHUSans"/>
                <a:sym typeface="EHUSans"/>
              </a:rPr>
            </a:br>
            <a:r>
              <a:rPr lang="es-ES" sz="1400" b="0" u="none">
                <a:solidFill>
                  <a:schemeClr val="tx1"/>
                </a:solidFill>
                <a:latin typeface="EHUSans" panose="02000503050000020004" pitchFamily="50"/>
                <a:ea typeface="EHUSans"/>
                <a:cs typeface="EHUSans"/>
                <a:sym typeface="EHUSans"/>
              </a:rPr>
              <a:t>CALENDAR</a:t>
            </a:r>
            <a:endParaRPr lang="es-ES" sz="1400" b="0" u="none">
              <a:solidFill>
                <a:schemeClr val="tx1"/>
              </a:solidFill>
              <a:latin typeface="EHUSans" panose="02000503050000020004" pitchFamily="50"/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F5D224E0-58DC-2945-8C17-DB97CB5A9938}"/>
              </a:ext>
            </a:extLst>
          </p:cNvPr>
          <p:cNvSpPr/>
          <p:nvPr/>
        </p:nvSpPr>
        <p:spPr>
          <a:xfrm>
            <a:off x="3375292" y="1197918"/>
            <a:ext cx="212076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sz="1400" b="0" u="none">
              <a:solidFill>
                <a:schemeClr val="tx1"/>
              </a:solidFill>
              <a:latin typeface="EHUSans"/>
              <a:ea typeface="EHUSans"/>
              <a:cs typeface="EHUSans"/>
              <a:sym typeface="EHUSans"/>
            </a:endParaRPr>
          </a:p>
          <a:p>
            <a:pPr algn="r"/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  <a:sym typeface="EHUSans"/>
              </a:rPr>
              <a:t>KURTSO-ZERRENDA</a:t>
            </a:r>
            <a:br>
              <a:rPr lang="es-ES" sz="1400" u="none">
                <a:solidFill>
                  <a:schemeClr val="tx1"/>
                </a:solidFill>
                <a:latin typeface="EHUSans" panose="02000503050000020004" pitchFamily="50"/>
                <a:ea typeface="EHUSans"/>
                <a:cs typeface="EHUSans"/>
                <a:sym typeface="EHUSans"/>
              </a:rPr>
            </a:br>
            <a:r>
              <a:rPr lang="es-ES" sz="1400" u="none">
                <a:solidFill>
                  <a:schemeClr val="tx1"/>
                </a:solidFill>
                <a:latin typeface="EHUSans" panose="02000503050000020004" pitchFamily="50"/>
                <a:ea typeface="EHUSans"/>
                <a:cs typeface="EHUSans"/>
                <a:sym typeface="EHUSans"/>
              </a:rPr>
              <a:t>LISTA DE CURSOS</a:t>
            </a:r>
            <a:br>
              <a:rPr lang="es-ES" sz="1400" u="none">
                <a:solidFill>
                  <a:schemeClr val="tx1"/>
                </a:solidFill>
                <a:latin typeface="EHUSans" panose="02000503050000020004" pitchFamily="50"/>
                <a:ea typeface="EHUSans"/>
                <a:cs typeface="EHUSans"/>
                <a:sym typeface="EHUSans"/>
              </a:rPr>
            </a:br>
            <a:r>
              <a:rPr lang="es-ES" sz="1400" b="0" u="none">
                <a:solidFill>
                  <a:schemeClr val="tx1"/>
                </a:solidFill>
                <a:latin typeface="EHUSans" panose="02000503050000020004" pitchFamily="50"/>
                <a:ea typeface="EHUSans"/>
                <a:cs typeface="EHUSans"/>
                <a:sym typeface="EHUSans"/>
              </a:rPr>
              <a:t>COURSE LIST</a:t>
            </a:r>
            <a:endParaRPr lang="es-ES" sz="1400" b="0" u="none">
              <a:solidFill>
                <a:schemeClr val="tx1"/>
              </a:solidFill>
              <a:latin typeface="EHUSans" panose="02000503050000020004" pitchFamily="50"/>
            </a:endParaRPr>
          </a:p>
        </p:txBody>
      </p:sp>
      <p:sp>
        <p:nvSpPr>
          <p:cNvPr id="21" name="Elipse 17">
            <a:extLst>
              <a:ext uri="{FF2B5EF4-FFF2-40B4-BE49-F238E27FC236}">
                <a16:creationId xmlns:a16="http://schemas.microsoft.com/office/drawing/2014/main" id="{A0FFC3F2-B65F-5A4B-B40A-42E121F635FB}"/>
              </a:ext>
            </a:extLst>
          </p:cNvPr>
          <p:cNvSpPr/>
          <p:nvPr/>
        </p:nvSpPr>
        <p:spPr>
          <a:xfrm>
            <a:off x="3088325" y="1573640"/>
            <a:ext cx="237960" cy="238680"/>
          </a:xfrm>
          <a:prstGeom prst="ellipse">
            <a:avLst/>
          </a:prstGeom>
          <a:solidFill>
            <a:schemeClr val="accent1"/>
          </a:solidFill>
          <a:ln w="25400">
            <a:solidFill>
              <a:srgbClr val="BBE0E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2" name="Elipse 18">
            <a:extLst>
              <a:ext uri="{FF2B5EF4-FFF2-40B4-BE49-F238E27FC236}">
                <a16:creationId xmlns:a16="http://schemas.microsoft.com/office/drawing/2014/main" id="{F1BA0C92-A3FA-3C4A-B183-68FED7250A47}"/>
              </a:ext>
            </a:extLst>
          </p:cNvPr>
          <p:cNvSpPr/>
          <p:nvPr/>
        </p:nvSpPr>
        <p:spPr>
          <a:xfrm>
            <a:off x="1527790" y="3323585"/>
            <a:ext cx="237960" cy="238680"/>
          </a:xfrm>
          <a:prstGeom prst="ellipse">
            <a:avLst/>
          </a:prstGeom>
          <a:solidFill>
            <a:schemeClr val="accent1"/>
          </a:solidFill>
          <a:ln w="25400">
            <a:solidFill>
              <a:srgbClr val="BBE0E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8" name="Gráfico 9">
            <a:hlinkClick r:id="rId9"/>
            <a:extLst>
              <a:ext uri="{FF2B5EF4-FFF2-40B4-BE49-F238E27FC236}">
                <a16:creationId xmlns:a16="http://schemas.microsoft.com/office/drawing/2014/main" id="{7ACF7B3E-F57E-4648-B23B-D3660FEBC78E}"/>
              </a:ext>
            </a:extLst>
          </p:cNvPr>
          <p:cNvPicPr/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1510870" y="3388902"/>
            <a:ext cx="366480" cy="474120"/>
          </a:xfrm>
          <a:prstGeom prst="rect">
            <a:avLst/>
          </a:prstGeom>
          <a:ln w="0">
            <a:noFill/>
          </a:ln>
        </p:spPr>
      </p:pic>
      <p:pic>
        <p:nvPicPr>
          <p:cNvPr id="19" name="Gráfico 12">
            <a:hlinkClick r:id="rId11"/>
            <a:extLst>
              <a:ext uri="{FF2B5EF4-FFF2-40B4-BE49-F238E27FC236}">
                <a16:creationId xmlns:a16="http://schemas.microsoft.com/office/drawing/2014/main" id="{91CFE4C0-64F7-7B45-B1EF-E9CD057B69D7}"/>
              </a:ext>
            </a:extLst>
          </p:cNvPr>
          <p:cNvPicPr/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3080765" y="1694240"/>
            <a:ext cx="366480" cy="474120"/>
          </a:xfrm>
          <a:prstGeom prst="rect">
            <a:avLst/>
          </a:prstGeom>
          <a:ln w="0">
            <a:noFill/>
          </a:ln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7695E0B-3C66-837D-38E1-1A66FC023DC7}"/>
              </a:ext>
            </a:extLst>
          </p:cNvPr>
          <p:cNvSpPr txBox="1"/>
          <p:nvPr/>
        </p:nvSpPr>
        <p:spPr>
          <a:xfrm>
            <a:off x="2436811" y="2182813"/>
            <a:ext cx="3127376" cy="89255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b="0" u="none">
                <a:solidFill>
                  <a:srgbClr val="33CCCC"/>
                </a:solidFill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https://www.ehu.eus/es/web/doktorego-eskola/formacion-escuela-doctorado</a:t>
            </a:r>
            <a:r>
              <a:rPr lang="en-US" sz="1200" b="0" u="none">
                <a:solidFill>
                  <a:srgbClr val="33CCCC"/>
                </a:solidFill>
              </a:rPr>
              <a:t> </a:t>
            </a:r>
            <a:endParaRPr lang="es-ES">
              <a:solidFill>
                <a:srgbClr val="33CCCC"/>
              </a:solidFill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805818F-00C3-FC04-3228-313A7DDA59E6}"/>
              </a:ext>
            </a:extLst>
          </p:cNvPr>
          <p:cNvSpPr txBox="1"/>
          <p:nvPr/>
        </p:nvSpPr>
        <p:spPr>
          <a:xfrm>
            <a:off x="1952625" y="3873500"/>
            <a:ext cx="1801813" cy="7078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b="0">
                <a:solidFill>
                  <a:srgbClr val="33CCCC"/>
                </a:solidFill>
              </a:rPr>
              <a:t>https://shorturl.at/t8Pge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s-ES" sz="2800" b="0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CuadroTexto 6">
            <a:extLst>
              <a:ext uri="{FF2B5EF4-FFF2-40B4-BE49-F238E27FC236}">
                <a16:creationId xmlns:a16="http://schemas.microsoft.com/office/drawing/2014/main" id="{5C5107E1-E079-864C-3C0A-9892F0102603}"/>
              </a:ext>
            </a:extLst>
          </p:cNvPr>
          <p:cNvSpPr/>
          <p:nvPr/>
        </p:nvSpPr>
        <p:spPr>
          <a:xfrm>
            <a:off x="9331565" y="6245092"/>
            <a:ext cx="2748695" cy="184666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tIns="45720" rIns="45720" bIns="45720" anchor="t">
            <a:spAutoFit/>
          </a:bodyPr>
          <a:lstStyle/>
          <a:p>
            <a:pPr algn="r">
              <a:tabLst>
                <a:tab pos="0" algn="l"/>
              </a:tabLst>
            </a:pPr>
            <a:r>
              <a:rPr lang="es-ES" sz="600" b="0" u="none" spc="-1" err="1">
                <a:solidFill>
                  <a:srgbClr val="FF0000"/>
                </a:solidFill>
                <a:latin typeface="EHUSerif"/>
                <a:ea typeface="Arial"/>
              </a:rPr>
              <a:t>Eguneratuta</a:t>
            </a:r>
            <a:r>
              <a:rPr lang="es-ES" sz="600" b="0" u="none" spc="-1">
                <a:solidFill>
                  <a:srgbClr val="FF0000"/>
                </a:solidFill>
                <a:latin typeface="EHUSerif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Actualizado.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Updated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Abendua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Diciembre.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December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,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 2025</a:t>
            </a:r>
            <a:endParaRPr lang="es-ES" sz="600" u="none" strike="noStrike" spc="-1">
              <a:solidFill>
                <a:srgbClr val="FF0000"/>
              </a:solidFill>
              <a:latin typeface="EHUSans"/>
            </a:endParaRPr>
          </a:p>
        </p:txBody>
      </p:sp>
      <p:pic>
        <p:nvPicPr>
          <p:cNvPr id="10" name="44 training web and google calendar">
            <a:hlinkClick r:id="" action="ppaction://media"/>
            <a:extLst>
              <a:ext uri="{FF2B5EF4-FFF2-40B4-BE49-F238E27FC236}">
                <a16:creationId xmlns:a16="http://schemas.microsoft.com/office/drawing/2014/main" id="{F8F2BF68-2A1C-98AF-934D-889BCCCE1D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424089" y="5866946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46149"/>
      </p:ext>
    </p:extLst>
  </p:cSld>
  <p:clrMapOvr>
    <a:masterClrMapping/>
  </p:clrMapOvr>
  <p:transition spd="med" advTm="11126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384A8FB3-BC06-B3A7-A2EB-C7FF62E3BE8F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01C4855D-2A18-5573-7A43-0CAD1FE10029}"/>
              </a:ext>
            </a:extLst>
          </p:cNvPr>
          <p:cNvSpPr/>
          <p:nvPr/>
        </p:nvSpPr>
        <p:spPr>
          <a:xfrm>
            <a:off x="1614406" y="8093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C5BB4C4B-0706-6A64-DAF1-F98DC371663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7" name="Rectángulo 16">
            <a:extLst>
              <a:ext uri="{FF2B5EF4-FFF2-40B4-BE49-F238E27FC236}">
                <a16:creationId xmlns:a16="http://schemas.microsoft.com/office/drawing/2014/main" id="{5A7438C7-2F64-4D64-F292-EDB5ADE87DB3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76588BD1-7A1A-CC43-816D-8CDE051BA963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19816BBA-13A7-F243-AD9F-C62D9C856148}" type="slidenum">
              <a:rPr lang="es-ES" smtClean="0"/>
              <a:pPr/>
              <a:t>6</a:t>
            </a:fld>
            <a:endParaRPr lang="es-ES"/>
          </a:p>
        </p:txBody>
      </p:sp>
      <p:sp>
        <p:nvSpPr>
          <p:cNvPr id="9" name="Título 4">
            <a:extLst>
              <a:ext uri="{FF2B5EF4-FFF2-40B4-BE49-F238E27FC236}">
                <a16:creationId xmlns:a16="http://schemas.microsoft.com/office/drawing/2014/main" id="{8794DB22-F210-2E40-BEC5-40D76FE10B4E}"/>
              </a:ext>
            </a:extLst>
          </p:cNvPr>
          <p:cNvSpPr txBox="1">
            <a:spLocks/>
          </p:cNvSpPr>
          <p:nvPr/>
        </p:nvSpPr>
        <p:spPr>
          <a:xfrm>
            <a:off x="2051797" y="339560"/>
            <a:ext cx="5801816" cy="477926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 hangingPunct="1"/>
            <a:r>
              <a:rPr lang="es-ES" sz="2000">
                <a:solidFill>
                  <a:schemeClr val="bg1"/>
                </a:solidFill>
                <a:latin typeface="EHUSerif" panose="02000503050000020004" pitchFamily="2" charset="0"/>
              </a:rPr>
              <a:t>PRESTAKUNTZA . </a:t>
            </a:r>
            <a:r>
              <a:rPr lang="es-ES" sz="2000">
                <a:latin typeface="EHUSans" panose="02000503050000020004" pitchFamily="2" charset="0"/>
              </a:rPr>
              <a:t>FORMACIÓN </a:t>
            </a:r>
            <a:r>
              <a:rPr lang="es-ES" sz="2000" b="0">
                <a:latin typeface="EHUSans" panose="02000503050000020004" pitchFamily="2" charset="0"/>
              </a:rPr>
              <a:t>. TRAINING</a:t>
            </a:r>
            <a:r>
              <a:rPr lang="es-ES" sz="2000">
                <a:latin typeface="EHUSans" panose="02000503050000020004" pitchFamily="2" charset="0"/>
              </a:rPr>
              <a:t> </a:t>
            </a:r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7729CD3-5F07-F18C-2C91-B27205162A2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71529" y="4788873"/>
            <a:ext cx="784804" cy="94830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697F9316-203C-BBE7-3F28-A5E763397CF5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4556" y="4367052"/>
            <a:ext cx="1019317" cy="679545"/>
          </a:xfrm>
          <a:prstGeom prst="rect">
            <a:avLst/>
          </a:prstGeom>
        </p:spPr>
      </p:pic>
      <p:sp>
        <p:nvSpPr>
          <p:cNvPr id="13" name="Rectángulo redondeado 28">
            <a:extLst>
              <a:ext uri="{FF2B5EF4-FFF2-40B4-BE49-F238E27FC236}">
                <a16:creationId xmlns:a16="http://schemas.microsoft.com/office/drawing/2014/main" id="{A176D2E6-C6C6-789A-BFF4-8E73C7E1CACB}"/>
              </a:ext>
            </a:extLst>
          </p:cNvPr>
          <p:cNvSpPr/>
          <p:nvPr/>
        </p:nvSpPr>
        <p:spPr>
          <a:xfrm flipH="1">
            <a:off x="1960515" y="1730261"/>
            <a:ext cx="5363836" cy="2315624"/>
          </a:xfrm>
          <a:prstGeom prst="roundRect">
            <a:avLst/>
          </a:prstGeom>
          <a:noFill/>
          <a:ln w="25400" cap="flat">
            <a:solidFill>
              <a:srgbClr val="33CCCC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9" name="Rectángulo redondeado 44">
            <a:extLst>
              <a:ext uri="{FF2B5EF4-FFF2-40B4-BE49-F238E27FC236}">
                <a16:creationId xmlns:a16="http://schemas.microsoft.com/office/drawing/2014/main" id="{0535EA70-436E-8E84-67C4-DA6CE98F8002}"/>
              </a:ext>
            </a:extLst>
          </p:cNvPr>
          <p:cNvSpPr/>
          <p:nvPr/>
        </p:nvSpPr>
        <p:spPr>
          <a:xfrm>
            <a:off x="8004366" y="2011409"/>
            <a:ext cx="1673836" cy="680508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0" name="Flecha derecha 45">
            <a:extLst>
              <a:ext uri="{FF2B5EF4-FFF2-40B4-BE49-F238E27FC236}">
                <a16:creationId xmlns:a16="http://schemas.microsoft.com/office/drawing/2014/main" id="{A4CF79E0-4A0F-F4C3-E46C-C415CCF41FAF}"/>
              </a:ext>
            </a:extLst>
          </p:cNvPr>
          <p:cNvSpPr/>
          <p:nvPr/>
        </p:nvSpPr>
        <p:spPr>
          <a:xfrm>
            <a:off x="3715443" y="2890265"/>
            <a:ext cx="928179" cy="473542"/>
          </a:xfrm>
          <a:prstGeom prst="rightArrow">
            <a:avLst/>
          </a:prstGeom>
          <a:solidFill>
            <a:schemeClr val="accent3">
              <a:lumOff val="44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1" name="Flecha derecha 46">
            <a:extLst>
              <a:ext uri="{FF2B5EF4-FFF2-40B4-BE49-F238E27FC236}">
                <a16:creationId xmlns:a16="http://schemas.microsoft.com/office/drawing/2014/main" id="{D0300A3A-87DE-A4DD-6234-7AFCD856601B}"/>
              </a:ext>
            </a:extLst>
          </p:cNvPr>
          <p:cNvSpPr/>
          <p:nvPr/>
        </p:nvSpPr>
        <p:spPr>
          <a:xfrm rot="10800000">
            <a:off x="7906037" y="2844374"/>
            <a:ext cx="716665" cy="473542"/>
          </a:xfrm>
          <a:prstGeom prst="rightArrow">
            <a:avLst/>
          </a:prstGeom>
          <a:solidFill>
            <a:schemeClr val="accent3">
              <a:lumOff val="44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07DF51D7-F47B-CA8B-C027-EF4D1DB94B60}"/>
              </a:ext>
            </a:extLst>
          </p:cNvPr>
          <p:cNvSpPr txBox="1"/>
          <p:nvPr/>
        </p:nvSpPr>
        <p:spPr>
          <a:xfrm>
            <a:off x="2235040" y="2727340"/>
            <a:ext cx="1311396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3200" b="1" i="0" u="none" strike="noStrike" cap="none" spc="0" normalizeH="0" baseline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EHUSerif" panose="02000503050000020004" pitchFamily="2" charset="0"/>
                <a:sym typeface="Arial"/>
              </a:rPr>
              <a:t>DOK</a:t>
            </a:r>
            <a:r>
              <a:rPr kumimoji="0" lang="es-ES" sz="3200" b="0" i="0" u="none" strike="noStrike" cap="none" spc="0" normalizeH="0" baseline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EHUSans" panose="02000503050000020004" pitchFamily="2" charset="0"/>
                <a:sym typeface="Arial"/>
              </a:rPr>
              <a:t>e</a:t>
            </a:r>
            <a:endParaRPr kumimoji="0" lang="es-ES" sz="32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EHUSans" panose="02000503050000020004" pitchFamily="2" charset="0"/>
              <a:sym typeface="Arial"/>
            </a:endParaRPr>
          </a:p>
        </p:txBody>
      </p:sp>
      <p:pic>
        <p:nvPicPr>
          <p:cNvPr id="23" name="Picture 2">
            <a:extLst>
              <a:ext uri="{FF2B5EF4-FFF2-40B4-BE49-F238E27FC236}">
                <a16:creationId xmlns:a16="http://schemas.microsoft.com/office/drawing/2014/main" id="{4B3178EC-B75E-B0A8-3AA0-45956E8190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83791" y="2429225"/>
            <a:ext cx="424591" cy="4118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1F3BF7E8-0CA9-A23F-3370-EFE04ED0DE2A}"/>
              </a:ext>
            </a:extLst>
          </p:cNvPr>
          <p:cNvSpPr txBox="1"/>
          <p:nvPr/>
        </p:nvSpPr>
        <p:spPr>
          <a:xfrm>
            <a:off x="8590980" y="3036234"/>
            <a:ext cx="2290499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  <a:sym typeface="EHUSans"/>
              </a:rPr>
              <a:t>Doktorego</a:t>
            </a:r>
            <a:r>
              <a:rPr lang="es-ES" sz="12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  <a:sym typeface="EHUSans"/>
              </a:rPr>
              <a:t> PROGRAMA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200" u="none">
                <a:solidFill>
                  <a:schemeClr val="tx1"/>
                </a:solidFill>
                <a:latin typeface="EHUSans" panose="02000503050000020004" pitchFamily="50"/>
              </a:rPr>
              <a:t>PROGRAMA de doctorado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200" b="0" u="none">
                <a:solidFill>
                  <a:schemeClr val="tx1"/>
                </a:solidFill>
                <a:latin typeface="EHUSans" panose="02000503050000020004" pitchFamily="50"/>
              </a:rPr>
              <a:t>Doctoral PROGRAMME</a:t>
            </a:r>
          </a:p>
        </p:txBody>
      </p:sp>
      <p:pic>
        <p:nvPicPr>
          <p:cNvPr id="25" name="Picture 10">
            <a:extLst>
              <a:ext uri="{FF2B5EF4-FFF2-40B4-BE49-F238E27FC236}">
                <a16:creationId xmlns:a16="http://schemas.microsoft.com/office/drawing/2014/main" id="{36805FDA-5D63-A4B0-CC3E-47CD75EFED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29954" y="2500198"/>
            <a:ext cx="940330" cy="5129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6" name="Rectángulo redondeado 51">
            <a:extLst>
              <a:ext uri="{FF2B5EF4-FFF2-40B4-BE49-F238E27FC236}">
                <a16:creationId xmlns:a16="http://schemas.microsoft.com/office/drawing/2014/main" id="{09FBAAB1-AA2A-B55A-50EF-4725F3E858FE}"/>
              </a:ext>
            </a:extLst>
          </p:cNvPr>
          <p:cNvSpPr/>
          <p:nvPr/>
        </p:nvSpPr>
        <p:spPr>
          <a:xfrm>
            <a:off x="2990304" y="1950876"/>
            <a:ext cx="1673836" cy="680508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23F621E9-6E9D-9FA9-DA66-A6F176A45EA5}"/>
              </a:ext>
            </a:extLst>
          </p:cNvPr>
          <p:cNvSpPr txBox="1"/>
          <p:nvPr/>
        </p:nvSpPr>
        <p:spPr>
          <a:xfrm>
            <a:off x="3157720" y="1997848"/>
            <a:ext cx="1326847" cy="60016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r"/>
            <a:r>
              <a:rPr lang="es-ES" sz="1100" u="none" cap="all" err="1">
                <a:solidFill>
                  <a:schemeClr val="accent1"/>
                </a:solidFill>
                <a:latin typeface="EHUSerif" panose="02000503050000020004" pitchFamily="2" charset="0"/>
                <a:ea typeface="EHUSans"/>
                <a:cs typeface="EHUSans"/>
                <a:sym typeface="EHUSans"/>
              </a:rPr>
              <a:t>zeharkakoa</a:t>
            </a:r>
            <a:endParaRPr lang="es-ES" sz="1100" u="none" cap="all">
              <a:solidFill>
                <a:schemeClr val="accent1"/>
              </a:solidFill>
              <a:latin typeface="EHUSerif" panose="02000503050000020004" pitchFamily="2" charset="0"/>
              <a:ea typeface="EHUSans"/>
              <a:cs typeface="EHUSans"/>
              <a:sym typeface="EHUSans"/>
            </a:endParaRPr>
          </a:p>
          <a:p>
            <a:pPr algn="r"/>
            <a:r>
              <a:rPr lang="es-ES" sz="1100" u="none">
                <a:solidFill>
                  <a:schemeClr val="bg1"/>
                </a:solidFill>
                <a:latin typeface="EHUSans" panose="02000503050000020004" pitchFamily="50"/>
              </a:rPr>
              <a:t>TRANSVERSAL</a:t>
            </a:r>
          </a:p>
          <a:p>
            <a:pPr algn="r"/>
            <a:r>
              <a:rPr lang="es-ES" sz="1100" b="0" u="none">
                <a:solidFill>
                  <a:schemeClr val="bg1"/>
                </a:solidFill>
                <a:latin typeface="EHUSans" panose="02000503050000020004" pitchFamily="50"/>
              </a:rPr>
              <a:t>TRANSVERSAL</a:t>
            </a:r>
            <a:endParaRPr lang="es-ES" sz="1100" b="0" u="none">
              <a:solidFill>
                <a:srgbClr val="0066FF"/>
              </a:solidFill>
              <a:latin typeface="EHUSans" panose="02000503050000020004" pitchFamily="50"/>
            </a:endParaRP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AF8BDBDB-9F1F-9383-893A-A7CA14832F47}"/>
              </a:ext>
            </a:extLst>
          </p:cNvPr>
          <p:cNvSpPr txBox="1"/>
          <p:nvPr/>
        </p:nvSpPr>
        <p:spPr>
          <a:xfrm>
            <a:off x="8180777" y="2069000"/>
            <a:ext cx="1320809" cy="60016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l"/>
            <a:r>
              <a:rPr lang="es-ES" sz="1100" u="none" cap="all" err="1">
                <a:solidFill>
                  <a:schemeClr val="accent1"/>
                </a:solidFill>
                <a:latin typeface="EHUSerif" panose="02000503050000020004" pitchFamily="2" charset="0"/>
                <a:ea typeface="EHUSans"/>
                <a:cs typeface="EHUSans"/>
                <a:sym typeface="EHUSans"/>
              </a:rPr>
              <a:t>espezfikoa</a:t>
            </a:r>
            <a:endParaRPr lang="es-ES" sz="1100" u="none" cap="all">
              <a:solidFill>
                <a:schemeClr val="accent1"/>
              </a:solidFill>
              <a:latin typeface="EHUSerif" panose="02000503050000020004" pitchFamily="2" charset="0"/>
              <a:ea typeface="EHUSans"/>
              <a:cs typeface="EHUSans"/>
              <a:sym typeface="EHUSans"/>
            </a:endParaRPr>
          </a:p>
          <a:p>
            <a:pPr algn="l"/>
            <a:r>
              <a:rPr lang="es-ES" sz="1100" u="none">
                <a:solidFill>
                  <a:schemeClr val="bg1"/>
                </a:solidFill>
                <a:latin typeface="EHUSans" panose="02000503050000020004" pitchFamily="50"/>
              </a:rPr>
              <a:t>ESPECÍFICA</a:t>
            </a:r>
          </a:p>
          <a:p>
            <a:pPr algn="l"/>
            <a:r>
              <a:rPr lang="es-ES" sz="1100" b="0" u="none">
                <a:solidFill>
                  <a:schemeClr val="bg1"/>
                </a:solidFill>
                <a:latin typeface="EHUSans" panose="02000503050000020004" pitchFamily="50"/>
              </a:rPr>
              <a:t>SPECIFIC</a:t>
            </a:r>
            <a:endParaRPr lang="es-ES" sz="1100" b="0" u="none">
              <a:solidFill>
                <a:srgbClr val="0066FF"/>
              </a:solidFill>
              <a:latin typeface="EHUSans" panose="02000503050000020004" pitchFamily="50"/>
            </a:endParaRP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02C80FFF-73B7-C3FD-8BDA-B57B7ADE9357}"/>
              </a:ext>
            </a:extLst>
          </p:cNvPr>
          <p:cNvSpPr txBox="1"/>
          <p:nvPr/>
        </p:nvSpPr>
        <p:spPr>
          <a:xfrm>
            <a:off x="5290680" y="2830415"/>
            <a:ext cx="2019391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  <a:sym typeface="EHUSans"/>
              </a:rPr>
              <a:t>Doktoregaia</a:t>
            </a:r>
            <a:endParaRPr lang="es-ES" sz="12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  <a:ea typeface="EHUSans"/>
              <a:cs typeface="EHUSans"/>
              <a:sym typeface="EHUSans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200" u="none">
                <a:solidFill>
                  <a:schemeClr val="tx1"/>
                </a:solidFill>
                <a:latin typeface="EHUSans" panose="02000503050000020004" pitchFamily="2" charset="0"/>
              </a:rPr>
              <a:t>Doctorando/a</a:t>
            </a:r>
            <a:br>
              <a:rPr lang="es-ES" sz="1200" b="0" u="none">
                <a:solidFill>
                  <a:schemeClr val="tx1"/>
                </a:solidFill>
                <a:latin typeface="EHUSans" panose="02000503050000020004" pitchFamily="2" charset="0"/>
              </a:rPr>
            </a:br>
            <a:r>
              <a:rPr lang="es-ES" sz="1200" b="0" u="none">
                <a:solidFill>
                  <a:schemeClr val="tx1"/>
                </a:solidFill>
                <a:latin typeface="EHUSans" panose="02000503050000020004" pitchFamily="2" charset="0"/>
              </a:rPr>
              <a:t>Doctoral </a:t>
            </a:r>
            <a:r>
              <a:rPr lang="es-ES" sz="1200" b="0" u="none" err="1">
                <a:solidFill>
                  <a:schemeClr val="tx1"/>
                </a:solidFill>
                <a:latin typeface="EHUSans" panose="02000503050000020004" pitchFamily="2" charset="0"/>
              </a:rPr>
              <a:t>candidate</a:t>
            </a:r>
            <a:endParaRPr lang="es-ES" sz="1200" b="0" u="none">
              <a:solidFill>
                <a:schemeClr val="tx1"/>
              </a:solidFill>
              <a:latin typeface="EHUSans" panose="02000503050000020004" pitchFamily="2" charset="0"/>
            </a:endParaRPr>
          </a:p>
        </p:txBody>
      </p:sp>
      <p:cxnSp>
        <p:nvCxnSpPr>
          <p:cNvPr id="33" name="Conector angular 55">
            <a:extLst>
              <a:ext uri="{FF2B5EF4-FFF2-40B4-BE49-F238E27FC236}">
                <a16:creationId xmlns:a16="http://schemas.microsoft.com/office/drawing/2014/main" id="{5B36F8A3-5EE4-6DB8-A375-FD3CB56C0A2C}"/>
              </a:ext>
            </a:extLst>
          </p:cNvPr>
          <p:cNvCxnSpPr>
            <a:cxnSpLocks/>
          </p:cNvCxnSpPr>
          <p:nvPr/>
        </p:nvCxnSpPr>
        <p:spPr>
          <a:xfrm>
            <a:off x="3143674" y="4052036"/>
            <a:ext cx="792088" cy="745116"/>
          </a:xfrm>
          <a:prstGeom prst="bentConnector3">
            <a:avLst>
              <a:gd name="adj1" fmla="val 6709"/>
            </a:avLst>
          </a:prstGeom>
          <a:ln w="127000">
            <a:solidFill>
              <a:schemeClr val="accent1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recto de flecha 34">
            <a:extLst>
              <a:ext uri="{FF2B5EF4-FFF2-40B4-BE49-F238E27FC236}">
                <a16:creationId xmlns:a16="http://schemas.microsoft.com/office/drawing/2014/main" id="{27684A9A-3329-3EAE-AD45-D939AE804DF3}"/>
              </a:ext>
            </a:extLst>
          </p:cNvPr>
          <p:cNvCxnSpPr>
            <a:cxnSpLocks/>
          </p:cNvCxnSpPr>
          <p:nvPr/>
        </p:nvCxnSpPr>
        <p:spPr>
          <a:xfrm>
            <a:off x="5611804" y="4806390"/>
            <a:ext cx="1368152" cy="0"/>
          </a:xfrm>
          <a:prstGeom prst="straightConnector1">
            <a:avLst/>
          </a:prstGeom>
          <a:noFill/>
          <a:ln w="127000" cap="flat">
            <a:solidFill>
              <a:schemeClr val="accent1">
                <a:lumMod val="90000"/>
              </a:schemeClr>
            </a:solidFill>
            <a:prstDash val="solid"/>
            <a:round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37" name="CuadroTexto 36">
            <a:extLst>
              <a:ext uri="{FF2B5EF4-FFF2-40B4-BE49-F238E27FC236}">
                <a16:creationId xmlns:a16="http://schemas.microsoft.com/office/drawing/2014/main" id="{FE528BD9-577B-EF5D-E89A-14ED1419E859}"/>
              </a:ext>
            </a:extLst>
          </p:cNvPr>
          <p:cNvSpPr txBox="1"/>
          <p:nvPr/>
        </p:nvSpPr>
        <p:spPr>
          <a:xfrm>
            <a:off x="3935760" y="5139772"/>
            <a:ext cx="3097056" cy="95410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l"/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Jardueren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 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dokumentu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 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pertsonala</a:t>
            </a:r>
            <a:endParaRPr lang="es-ES" sz="14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  <a:ea typeface="EHUSans"/>
              <a:cs typeface="EHUSans"/>
            </a:endParaRPr>
          </a:p>
          <a:p>
            <a:pPr algn="l"/>
            <a:r>
              <a:rPr lang="es-ES" sz="1400" u="none">
                <a:solidFill>
                  <a:schemeClr val="tx1"/>
                </a:solidFill>
                <a:latin typeface="EHUSans" panose="02000503050000020004" pitchFamily="2" charset="0"/>
              </a:rPr>
              <a:t>Documento de actividades personalizado </a:t>
            </a:r>
          </a:p>
          <a:p>
            <a:pPr algn="l"/>
            <a:r>
              <a:rPr lang="en-GB" sz="1400" b="0" u="none">
                <a:solidFill>
                  <a:schemeClr val="tx1"/>
                </a:solidFill>
                <a:latin typeface="EHUSans" panose="02000503050000020004" pitchFamily="2" charset="0"/>
              </a:rPr>
              <a:t>Customised document of activities</a:t>
            </a: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2D0F6056-924D-BBFA-82C8-7A237A92D293}"/>
              </a:ext>
            </a:extLst>
          </p:cNvPr>
          <p:cNvSpPr txBox="1"/>
          <p:nvPr/>
        </p:nvSpPr>
        <p:spPr>
          <a:xfrm>
            <a:off x="8359669" y="4998017"/>
            <a:ext cx="1535291" cy="73866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l"/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Metagarria</a:t>
            </a:r>
            <a:endParaRPr lang="es-ES" sz="14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  <a:ea typeface="EHUSans"/>
              <a:cs typeface="EHUSans"/>
            </a:endParaRPr>
          </a:p>
          <a:p>
            <a:pPr algn="l"/>
            <a:r>
              <a:rPr lang="es-ES" sz="1400" u="none">
                <a:solidFill>
                  <a:schemeClr val="tx1"/>
                </a:solidFill>
                <a:latin typeface="EHUSans" panose="02000503050000020004" pitchFamily="2" charset="0"/>
              </a:rPr>
              <a:t>Acumulativo</a:t>
            </a:r>
          </a:p>
          <a:p>
            <a:pPr algn="l"/>
            <a:r>
              <a:rPr lang="en-GB" sz="1400" b="0" u="none">
                <a:solidFill>
                  <a:schemeClr val="tx1"/>
                </a:solidFill>
                <a:latin typeface="EHUSans" panose="02000503050000020004" pitchFamily="2" charset="0"/>
              </a:rPr>
              <a:t>Accumulative</a:t>
            </a:r>
          </a:p>
        </p:txBody>
      </p:sp>
      <p:sp>
        <p:nvSpPr>
          <p:cNvPr id="7" name="Rectángulo redondeado 28">
            <a:extLst>
              <a:ext uri="{FF2B5EF4-FFF2-40B4-BE49-F238E27FC236}">
                <a16:creationId xmlns:a16="http://schemas.microsoft.com/office/drawing/2014/main" id="{5AD783E5-8191-BC1B-C181-B7E0F8A285F0}"/>
              </a:ext>
            </a:extLst>
          </p:cNvPr>
          <p:cNvSpPr/>
          <p:nvPr/>
        </p:nvSpPr>
        <p:spPr>
          <a:xfrm flipH="1">
            <a:off x="5307873" y="1907153"/>
            <a:ext cx="5901317" cy="2274803"/>
          </a:xfrm>
          <a:prstGeom prst="roundRect">
            <a:avLst/>
          </a:prstGeom>
          <a:noFill/>
          <a:ln w="25400" cap="flat">
            <a:solidFill>
              <a:srgbClr val="FF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4" name="45 training document gaur">
            <a:hlinkClick r:id="" action="ppaction://media"/>
            <a:extLst>
              <a:ext uri="{FF2B5EF4-FFF2-40B4-BE49-F238E27FC236}">
                <a16:creationId xmlns:a16="http://schemas.microsoft.com/office/drawing/2014/main" id="{A04AE8BA-A475-8A0B-E126-F918DEFB21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24089" y="5912304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775370"/>
      </p:ext>
    </p:extLst>
  </p:cSld>
  <p:clrMapOvr>
    <a:masterClrMapping/>
  </p:clrMapOvr>
  <p:transition spd="med" advTm="32937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PORTADA">
  <a:themeElements>
    <a:clrScheme name="PORTAD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ORTADA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PORTAD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Off val="44000"/>
          </a:schemeClr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PORTADA">
  <a:themeElements>
    <a:clrScheme name="PORTAD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ORTADA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PORTAD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Off val="44000"/>
          </a:schemeClr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2072836-9eba-4490-b4e8-b6a0ad0ccac7">
      <Terms xmlns="http://schemas.microsoft.com/office/infopath/2007/PartnerControls"/>
    </lcf76f155ced4ddcb4097134ff3c332f>
    <TaxCatchAll xmlns="0b6c3ed6-2bb9-417a-a642-694f9f0ab7e1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4F3AE2365DB354418944B7B5EFB3EDCB" ma:contentTypeVersion="13" ma:contentTypeDescription="Crear nuevo documento." ma:contentTypeScope="" ma:versionID="ff4a19835eea0a25e2c9c18dd17e3d46">
  <xsd:schema xmlns:xsd="http://www.w3.org/2001/XMLSchema" xmlns:xs="http://www.w3.org/2001/XMLSchema" xmlns:p="http://schemas.microsoft.com/office/2006/metadata/properties" xmlns:ns2="f2072836-9eba-4490-b4e8-b6a0ad0ccac7" xmlns:ns3="0b6c3ed6-2bb9-417a-a642-694f9f0ab7e1" targetNamespace="http://schemas.microsoft.com/office/2006/metadata/properties" ma:root="true" ma:fieldsID="bce745ed69cfae063586ffdaf55a935e" ns2:_="" ns3:_="">
    <xsd:import namespace="f2072836-9eba-4490-b4e8-b6a0ad0ccac7"/>
    <xsd:import namespace="0b6c3ed6-2bb9-417a-a642-694f9f0ab7e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072836-9eba-4490-b4e8-b6a0ad0ccac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Etiquetas de imagen" ma:readOnly="false" ma:fieldId="{5cf76f15-5ced-4ddc-b409-7134ff3c332f}" ma:taxonomyMulti="true" ma:sspId="ed04307a-8975-4cc6-89e8-356b3fc343f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6c3ed6-2bb9-417a-a642-694f9f0ab7e1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81ff65c1-e142-4304-afed-f214a219d9ab}" ma:internalName="TaxCatchAll" ma:showField="CatchAllData" ma:web="0b6c3ed6-2bb9-417a-a642-694f9f0ab7e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2D7FCB5-00B9-4BFA-9D76-1926E7EFB4F5}">
  <ds:schemaRefs>
    <ds:schemaRef ds:uri="00959536-5d38-4ca1-813d-43f84385441f"/>
    <ds:schemaRef ds:uri="0b6c3ed6-2bb9-417a-a642-694f9f0ab7e1"/>
    <ds:schemaRef ds:uri="6dfc8cee-dd26-47b0-a3ed-d71f1aed02da"/>
    <ds:schemaRef ds:uri="f2072836-9eba-4490-b4e8-b6a0ad0ccac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6BA3C5E4-B6D6-401B-A54D-24359EBFBB0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2072836-9eba-4490-b4e8-b6a0ad0ccac7"/>
    <ds:schemaRef ds:uri="0b6c3ed6-2bb9-417a-a642-694f9f0ab7e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B3904DA-80CA-4D38-931A-7FB1675E905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286</Words>
  <Application>Microsoft Macintosh PowerPoint</Application>
  <PresentationFormat>Panorámica</PresentationFormat>
  <Paragraphs>103</Paragraphs>
  <Slides>6</Slides>
  <Notes>1</Notes>
  <HiddenSlides>0</HiddenSlides>
  <MMClips>6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5" baseType="lpstr">
      <vt:lpstr>Arial</vt:lpstr>
      <vt:lpstr>Calibri</vt:lpstr>
      <vt:lpstr>EHUSans</vt:lpstr>
      <vt:lpstr>EHUSerif</vt:lpstr>
      <vt:lpstr>Liberation Sans</vt:lpstr>
      <vt:lpstr>Lohit Hindi</vt:lpstr>
      <vt:lpstr>Times New Roman</vt:lpstr>
      <vt:lpstr>WenQuanYi Zen Hei</vt:lpstr>
      <vt:lpstr>PORTADA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UPV/EHUko doktoregaiei harrera</dc:title>
  <dc:creator>DOKe</dc:creator>
  <cp:lastModifiedBy>Aida Vallejo</cp:lastModifiedBy>
  <cp:revision>400</cp:revision>
  <cp:lastPrinted>2024-11-26T09:29:29Z</cp:lastPrinted>
  <dcterms:modified xsi:type="dcterms:W3CDTF">2025-11-28T11:01:30Z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0x0101004F3AE2365DB354418944B7B5EFB3EDCB</vt:lpwstr>
  </property>
  <property fmtid="{D5CDD505-2E9C-101B-9397-08002B2CF9AE}" pid="3" name="MediaServiceImageTags">
    <vt:lpwstr/>
  </property>
</Properties>
</file>