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519" r:id="rId5"/>
    <p:sldId id="545" r:id="rId6"/>
    <p:sldId id="556" r:id="rId7"/>
    <p:sldId id="506" r:id="rId8"/>
    <p:sldId id="509" r:id="rId9"/>
    <p:sldId id="504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da Vallejo" initials="AV" lastIdx="6" clrIdx="0">
    <p:extLst>
      <p:ext uri="{19B8F6BF-5375-455C-9EA6-DF929625EA0E}">
        <p15:presenceInfo xmlns:p15="http://schemas.microsoft.com/office/powerpoint/2012/main" userId="13b1327510a515c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2AB0B0"/>
    <a:srgbClr val="FF0000"/>
    <a:srgbClr val="1C75BB"/>
    <a:srgbClr val="0066FF"/>
    <a:srgbClr val="0000CC"/>
    <a:srgbClr val="CDFFFF"/>
    <a:srgbClr val="FF00FF"/>
    <a:srgbClr val="00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CB4669-3CDA-F860-0081-339A46D485C0}" v="36" dt="2025-11-27T21:57:52.636"/>
    <p1510:client id="{38EF3573-9A7E-9F4D-DFFF-1FF8407B57A3}" v="52" dt="2025-11-27T16:30:24.487"/>
    <p1510:client id="{603E84D7-DE53-DEE3-E116-3D4EEEEEDB7E}" v="306" dt="2025-11-28T10:46:30.54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9"/>
  </p:normalViewPr>
  <p:slideViewPr>
    <p:cSldViewPr snapToGrid="0">
      <p:cViewPr varScale="1">
        <p:scale>
          <a:sx n="88" d="100"/>
          <a:sy n="88" d="100"/>
        </p:scale>
        <p:origin x="9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4467D58-C0DF-564A-9023-B2B1FC6643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8C4B0B-1E3E-6D49-AAF1-4167C7856B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B3881-39EE-6540-A945-495C32F730FD}" type="datetimeFigureOut">
              <a:rPr lang="es-ES" smtClean="0"/>
              <a:pPr/>
              <a:t>28/11/25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614FD02-E111-B740-AD9B-D18CEBF43D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29EFDDD-16F6-2D47-B279-B49554172C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23690-BB0A-1E4E-93A3-2072D345C0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622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9" name="Shape 87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C9F11C-B26E-7048-AEDF-C733951F30B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spAutoFit/>
          </a:bodyPr>
          <a:lstStyle/>
          <a:p>
            <a:pPr lvl="0"/>
            <a:fld id="{447611A2-F4AB-C049-96D8-12127D7B3895}" type="slidenum">
              <a:rPr/>
              <a:pPr lvl="0"/>
              <a:t>1</a:t>
            </a:fld>
            <a:endParaRPr lang="eu-E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AB6947B-EEBE-0A4D-891B-1C69EED64F8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EDD8CB1-E7B9-984D-B3EE-8F2E4CCD9D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6780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7B00183A-BB7B-324D-BC7C-1EF7CC74243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953197" y="6468429"/>
            <a:ext cx="655305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600" u="none">
                <a:solidFill>
                  <a:schemeClr val="accent4">
                    <a:lumMod val="75000"/>
                  </a:schemeClr>
                </a:solidFill>
                <a:latin typeface="EHUSans" panose="02000503050000020004" pitchFamily="2" charset="0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487488" y="981076"/>
            <a:ext cx="9313035" cy="436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953197" y="6468429"/>
            <a:ext cx="655305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600" u="none">
                <a:solidFill>
                  <a:schemeClr val="accent4">
                    <a:lumMod val="75000"/>
                  </a:schemeClr>
                </a:solidFill>
                <a:latin typeface="EHUSans" panose="02000503050000020004" pitchFamily="2" charset="0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0750AD-05C5-644F-B496-06D140F8F8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576" y="6555789"/>
            <a:ext cx="716661" cy="2078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5DA4538-6FE8-8148-9969-C0F4A4D7E7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8501" y="6572446"/>
            <a:ext cx="573323" cy="175966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BED8A89-FA7A-1840-8173-0618E6B9FF39}"/>
              </a:ext>
            </a:extLst>
          </p:cNvPr>
          <p:cNvCxnSpPr>
            <a:cxnSpLocks/>
          </p:cNvCxnSpPr>
          <p:nvPr userDrawn="1"/>
        </p:nvCxnSpPr>
        <p:spPr>
          <a:xfrm>
            <a:off x="9456373" y="6453337"/>
            <a:ext cx="2880320" cy="1509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EHUSans" panose="02000503050000020004" pitchFamily="2" charset="0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ehu.eus/eu/web/doktorego-eskola/menci%C3%B3n-de-doctorado-internacional1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hyperlink" Target="https://www.ehu.eus/es/web/doktorego-eskola/mencion-doctorado-internaciona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hu.eus/es/web/doktorego-eskola/movilidad-saliente" TargetMode="Externa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ehu.eus/eu/web/doktorego-eskola/erasmus-mugikortasuna" TargetMode="External"/><Relationship Id="rId12" Type="http://schemas.openxmlformats.org/officeDocument/2006/relationships/image" Target="../media/image1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hyperlink" Target="https://www.ehu.eus/eu/web/doktorego-eskola/kanpoko-egonaldiak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jpeg"/><Relationship Id="rId12" Type="http://schemas.openxmlformats.org/officeDocument/2006/relationships/hyperlink" Target="https://www.ehu.eus/eu/web/doktorego-eskola/doktorego-tesiak-kotutoretzan" TargetMode="Externa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8.jpeg"/><Relationship Id="rId14" Type="http://schemas.openxmlformats.org/officeDocument/2006/relationships/hyperlink" Target="https://www.ehu.eus/en/web/doktorego-eskola/phd-cotutel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719CC32D-2ECC-039D-E412-897FE39FB38F}"/>
              </a:ext>
            </a:extLst>
          </p:cNvPr>
          <p:cNvSpPr/>
          <p:nvPr/>
        </p:nvSpPr>
        <p:spPr>
          <a:xfrm>
            <a:off x="4011" y="4011"/>
            <a:ext cx="12183978" cy="6839952"/>
          </a:xfrm>
          <a:prstGeom prst="rect">
            <a:avLst/>
          </a:prstGeom>
          <a:solidFill>
            <a:srgbClr val="33CCCC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" name="Forma libre 2">
            <a:extLst>
              <a:ext uri="{FF2B5EF4-FFF2-40B4-BE49-F238E27FC236}">
                <a16:creationId xmlns:a16="http://schemas.microsoft.com/office/drawing/2014/main" id="{E91362D6-BC9E-5C48-A7E5-96B534472E6B}"/>
              </a:ext>
            </a:extLst>
          </p:cNvPr>
          <p:cNvSpPr/>
          <p:nvPr/>
        </p:nvSpPr>
        <p:spPr>
          <a:xfrm>
            <a:off x="203" y="2079462"/>
            <a:ext cx="906339" cy="8397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479BF0A5-62EE-CD44-A050-25206D5E3D35}"/>
              </a:ext>
            </a:extLst>
          </p:cNvPr>
          <p:cNvSpPr/>
          <p:nvPr/>
        </p:nvSpPr>
        <p:spPr>
          <a:xfrm>
            <a:off x="796083" y="0"/>
            <a:ext cx="2647177" cy="12751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0" name="Forma libre 9">
            <a:extLst>
              <a:ext uri="{FF2B5EF4-FFF2-40B4-BE49-F238E27FC236}">
                <a16:creationId xmlns:a16="http://schemas.microsoft.com/office/drawing/2014/main" id="{B96B911B-9CB2-EA4F-9401-23DED5A1E946}"/>
              </a:ext>
            </a:extLst>
          </p:cNvPr>
          <p:cNvSpPr/>
          <p:nvPr/>
        </p:nvSpPr>
        <p:spPr>
          <a:xfrm>
            <a:off x="902386" y="2923440"/>
            <a:ext cx="10378225" cy="3044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25B68D87-0609-AE45-B024-45EB997D6A08}"/>
              </a:ext>
            </a:extLst>
          </p:cNvPr>
          <p:cNvSpPr/>
          <p:nvPr/>
        </p:nvSpPr>
        <p:spPr>
          <a:xfrm>
            <a:off x="3816840" y="5967069"/>
            <a:ext cx="7503618" cy="40011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Edukiak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/ Contenidos /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Contents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: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Gotzone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Barandika</a:t>
            </a:r>
            <a:r>
              <a:rPr lang="es-ES" sz="1000" u="none" spc="-1">
                <a:solidFill>
                  <a:srgbClr val="FFFFFF"/>
                </a:solidFill>
                <a:latin typeface="EHUSans"/>
                <a:ea typeface="Arial"/>
              </a:rPr>
              <a:t>,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u="none" spc="-1">
                <a:solidFill>
                  <a:srgbClr val="FFFFFF"/>
                </a:solidFill>
                <a:latin typeface="EHUSans"/>
                <a:ea typeface="Arial"/>
              </a:rPr>
              <a:t>Eva </a:t>
            </a:r>
            <a:r>
              <a:rPr lang="es-ES" sz="1000" u="none" spc="-1" err="1">
                <a:solidFill>
                  <a:srgbClr val="FFFFFF"/>
                </a:solidFill>
                <a:latin typeface="EHUSans"/>
                <a:ea typeface="Arial"/>
              </a:rPr>
              <a:t>Portíllo</a:t>
            </a:r>
            <a:r>
              <a:rPr lang="es-ES" sz="1000" u="none" spc="-1">
                <a:solidFill>
                  <a:srgbClr val="FFFFFF"/>
                </a:solidFill>
                <a:latin typeface="EHUSans"/>
                <a:ea typeface="Arial"/>
              </a:rPr>
              <a:t> Pérez, Aida Vallejo </a:t>
            </a:r>
            <a:br>
              <a:rPr lang="es-ES" sz="2800" u="none"/>
            </a:b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Diseinu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grafikoa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/ Diseño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gráico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/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Graphic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design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: Aida Vallejo</a:t>
            </a:r>
            <a:endParaRPr lang="es-ES" sz="1000" b="0" u="none" strike="noStrike" spc="-1">
              <a:latin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C9FF4E3-1374-D106-6020-2654DE27D3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06" y="111293"/>
            <a:ext cx="2332622" cy="1063290"/>
          </a:xfrm>
          <a:prstGeom prst="rect">
            <a:avLst/>
          </a:prstGeom>
          <a:ln>
            <a:noFill/>
          </a:ln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6AA7BB2-50B5-0003-3342-37FED5A146F5}"/>
              </a:ext>
            </a:extLst>
          </p:cNvPr>
          <p:cNvSpPr txBox="1"/>
          <p:nvPr/>
        </p:nvSpPr>
        <p:spPr>
          <a:xfrm>
            <a:off x="9297479" y="3109700"/>
            <a:ext cx="1611923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500" b="0" u="none">
                <a:latin typeface="EHUSans"/>
              </a:rPr>
              <a:t>2025.12.03</a:t>
            </a:r>
            <a:endParaRPr lang="es-ES" sz="15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EHUSans"/>
              <a:ea typeface="+mn-ea"/>
              <a:cs typeface="+mn-cs"/>
            </a:endParaRPr>
          </a:p>
        </p:txBody>
      </p:sp>
      <p:sp>
        <p:nvSpPr>
          <p:cNvPr id="15" name="Subtítulo 5">
            <a:extLst>
              <a:ext uri="{FF2B5EF4-FFF2-40B4-BE49-F238E27FC236}">
                <a16:creationId xmlns:a16="http://schemas.microsoft.com/office/drawing/2014/main" id="{6AA46F8C-E543-4948-B813-94AAA59D0B90}"/>
              </a:ext>
            </a:extLst>
          </p:cNvPr>
          <p:cNvSpPr txBox="1">
            <a:spLocks/>
          </p:cNvSpPr>
          <p:nvPr/>
        </p:nvSpPr>
        <p:spPr>
          <a:xfrm>
            <a:off x="1400000" y="4731024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n-GB" sz="6600">
                <a:latin typeface="EHUSans"/>
                <a:cs typeface="Times New Roman"/>
              </a:rPr>
              <a:t>The doctorate at EHU</a:t>
            </a:r>
            <a:endParaRPr lang="en-GB" sz="6600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3" name="Subtítulo 5">
            <a:extLst>
              <a:ext uri="{FF2B5EF4-FFF2-40B4-BE49-F238E27FC236}">
                <a16:creationId xmlns:a16="http://schemas.microsoft.com/office/drawing/2014/main" id="{78D5115E-BF51-07DB-F735-E1E391B3131A}"/>
              </a:ext>
            </a:extLst>
          </p:cNvPr>
          <p:cNvSpPr txBox="1">
            <a:spLocks/>
          </p:cNvSpPr>
          <p:nvPr/>
        </p:nvSpPr>
        <p:spPr>
          <a:xfrm>
            <a:off x="1389971" y="3979050"/>
            <a:ext cx="9516699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s-ES_tradnl" sz="6600" b="1" noProof="1">
                <a:latin typeface="EHUSans"/>
                <a:cs typeface="Times New Roman"/>
              </a:rPr>
              <a:t>El doctorado en la EHU</a:t>
            </a:r>
            <a:endParaRPr lang="es-ES_tradnl" sz="6600" b="1" noProof="1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4" name="Subtítulo 5">
            <a:extLst>
              <a:ext uri="{FF2B5EF4-FFF2-40B4-BE49-F238E27FC236}">
                <a16:creationId xmlns:a16="http://schemas.microsoft.com/office/drawing/2014/main" id="{14C76A63-8E61-2096-D9A2-C12D560B7C53}"/>
              </a:ext>
            </a:extLst>
          </p:cNvPr>
          <p:cNvSpPr txBox="1">
            <a:spLocks/>
          </p:cNvSpPr>
          <p:nvPr/>
        </p:nvSpPr>
        <p:spPr>
          <a:xfrm>
            <a:off x="1389973" y="3186971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6600" noProof="1">
                <a:latin typeface="EHUSerif"/>
                <a:cs typeface="Times New Roman"/>
              </a:rPr>
              <a:t>Doktoregoa EHUn</a:t>
            </a:r>
            <a:endParaRPr lang="en-GB" sz="6600">
              <a:latin typeface="EHUSerif"/>
              <a:cs typeface="Times New Roman"/>
            </a:endParaRPr>
          </a:p>
        </p:txBody>
      </p:sp>
      <p:pic>
        <p:nvPicPr>
          <p:cNvPr id="2" name="media01">
            <a:hlinkClick r:id="" action="ppaction://media"/>
            <a:extLst>
              <a:ext uri="{FF2B5EF4-FFF2-40B4-BE49-F238E27FC236}">
                <a16:creationId xmlns:a16="http://schemas.microsoft.com/office/drawing/2014/main" id="{D8C9582A-125C-8E36-EFFD-422656D12E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483" y="563473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3547"/>
      </p:ext>
    </p:extLst>
  </p:cSld>
  <p:clrMapOvr>
    <a:masterClrMapping/>
  </p:clrMapOvr>
  <p:transition spd="med" advTm="37679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D8A9F4F-5AD1-DD41-C8CD-04303FD877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2</a:t>
            </a:fld>
            <a:endParaRPr lang="es-ES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2BEBC29-A3B1-4AB8-F107-438F3FC32EB2}"/>
              </a:ext>
            </a:extLst>
          </p:cNvPr>
          <p:cNvGrpSpPr/>
          <p:nvPr/>
        </p:nvGrpSpPr>
        <p:grpSpPr>
          <a:xfrm>
            <a:off x="10714" y="-17586"/>
            <a:ext cx="1618793" cy="6896256"/>
            <a:chOff x="10714" y="-17586"/>
            <a:chExt cx="1618793" cy="6896256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5D3640D8-39D5-BF70-B45B-0E96DDAA3B7F}"/>
                </a:ext>
              </a:extLst>
            </p:cNvPr>
            <p:cNvSpPr/>
            <p:nvPr/>
          </p:nvSpPr>
          <p:spPr>
            <a:xfrm rot="5400000">
              <a:off x="-2599610" y="3443573"/>
              <a:ext cx="6045421" cy="824773"/>
            </a:xfrm>
            <a:prstGeom prst="rect">
              <a:avLst/>
            </a:prstGeom>
            <a:solidFill>
              <a:srgbClr val="33CCCC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2FDACFEE-0435-C7BE-513D-FF88D920D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857" y="213580"/>
              <a:ext cx="520212" cy="408111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1EB64BAA-B1FC-F9FE-8E20-E88AB52947DD}"/>
                </a:ext>
              </a:extLst>
            </p:cNvPr>
            <p:cNvSpPr/>
            <p:nvPr/>
          </p:nvSpPr>
          <p:spPr>
            <a:xfrm>
              <a:off x="854319" y="-17586"/>
              <a:ext cx="775188" cy="8557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3862726-8E3A-DE8C-65C2-8B89BA2C505A}"/>
              </a:ext>
            </a:extLst>
          </p:cNvPr>
          <p:cNvGrpSpPr/>
          <p:nvPr/>
        </p:nvGrpSpPr>
        <p:grpSpPr>
          <a:xfrm>
            <a:off x="1466530" y="2018764"/>
            <a:ext cx="466066" cy="426377"/>
            <a:chOff x="1415159" y="1376629"/>
            <a:chExt cx="466066" cy="426377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889E15D-E132-CB28-E47E-D0EB85ADE07E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1023899F-B810-6B3E-7E0D-368DF81B46D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01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8B13C202-BDE4-B226-7AF8-F3736C1D934A}"/>
              </a:ext>
            </a:extLst>
          </p:cNvPr>
          <p:cNvGrpSpPr/>
          <p:nvPr/>
        </p:nvGrpSpPr>
        <p:grpSpPr>
          <a:xfrm>
            <a:off x="1996523" y="2018230"/>
            <a:ext cx="2975927" cy="569102"/>
            <a:chOff x="2364681" y="1710005"/>
            <a:chExt cx="2975927" cy="569102"/>
          </a:xfrm>
        </p:grpSpPr>
        <p:sp>
          <p:nvSpPr>
            <p:cNvPr id="14" name="Subtítulo 5">
              <a:extLst>
                <a:ext uri="{FF2B5EF4-FFF2-40B4-BE49-F238E27FC236}">
                  <a16:creationId xmlns:a16="http://schemas.microsoft.com/office/drawing/2014/main" id="{0AEE7B91-F0DB-99C0-12D1-1D878E297914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Key aspects of the doctorate</a:t>
              </a:r>
            </a:p>
          </p:txBody>
        </p:sp>
        <p:sp>
          <p:nvSpPr>
            <p:cNvPr id="16" name="Subtítulo 5">
              <a:extLst>
                <a:ext uri="{FF2B5EF4-FFF2-40B4-BE49-F238E27FC236}">
                  <a16:creationId xmlns:a16="http://schemas.microsoft.com/office/drawing/2014/main" id="{CE4B8473-88F4-133B-B57A-0439BB3128A2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Aspectos clave del doctorado</a:t>
              </a:r>
              <a:endParaRPr lang="es-ES" sz="1200"/>
            </a:p>
          </p:txBody>
        </p:sp>
        <p:sp>
          <p:nvSpPr>
            <p:cNvPr id="18" name="Subtítulo 5">
              <a:extLst>
                <a:ext uri="{FF2B5EF4-FFF2-40B4-BE49-F238E27FC236}">
                  <a16:creationId xmlns:a16="http://schemas.microsoft.com/office/drawing/2014/main" id="{61DCB068-9564-4517-76C8-C75BB6A4FF3B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Doktoregoaren funtsezko alderdiak</a:t>
              </a:r>
              <a:endParaRPr lang="en-GB" sz="1200">
                <a:solidFill>
                  <a:srgbClr val="2AB0B0"/>
                </a:solidFill>
                <a:latin typeface="EHUSerif"/>
                <a:cs typeface="Times New Roman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94C75C4-8319-CDED-20C9-5BD77D4067AA}"/>
              </a:ext>
            </a:extLst>
          </p:cNvPr>
          <p:cNvGrpSpPr/>
          <p:nvPr/>
        </p:nvGrpSpPr>
        <p:grpSpPr>
          <a:xfrm>
            <a:off x="1466529" y="2849257"/>
            <a:ext cx="466066" cy="426377"/>
            <a:chOff x="1415159" y="1376629"/>
            <a:chExt cx="466066" cy="426377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EF2641DD-778C-385D-75CF-879809D2A955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19787AF9-75C8-F562-4B68-CF7859BDA56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02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CDD7FAA7-65EF-18FE-387A-76C087B4E810}"/>
              </a:ext>
            </a:extLst>
          </p:cNvPr>
          <p:cNvGrpSpPr/>
          <p:nvPr/>
        </p:nvGrpSpPr>
        <p:grpSpPr>
          <a:xfrm>
            <a:off x="1996523" y="2848723"/>
            <a:ext cx="2975927" cy="569102"/>
            <a:chOff x="2364680" y="2728858"/>
            <a:chExt cx="2975927" cy="569102"/>
          </a:xfrm>
        </p:grpSpPr>
        <p:sp>
          <p:nvSpPr>
            <p:cNvPr id="22" name="Subtítulo 5">
              <a:extLst>
                <a:ext uri="{FF2B5EF4-FFF2-40B4-BE49-F238E27FC236}">
                  <a16:creationId xmlns:a16="http://schemas.microsoft.com/office/drawing/2014/main" id="{10CAEF7E-A00B-7808-CC87-978C730E091D}"/>
                </a:ext>
              </a:extLst>
            </p:cNvPr>
            <p:cNvSpPr txBox="1">
              <a:spLocks/>
            </p:cNvSpPr>
            <p:nvPr/>
          </p:nvSpPr>
          <p:spPr>
            <a:xfrm>
              <a:off x="2372041" y="3110174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Contacts</a:t>
              </a:r>
              <a:endParaRPr lang="es-ES"/>
            </a:p>
          </p:txBody>
        </p:sp>
        <p:sp>
          <p:nvSpPr>
            <p:cNvPr id="23" name="Subtítulo 5">
              <a:extLst>
                <a:ext uri="{FF2B5EF4-FFF2-40B4-BE49-F238E27FC236}">
                  <a16:creationId xmlns:a16="http://schemas.microsoft.com/office/drawing/2014/main" id="{C3DF0416-80CC-7CB8-B73F-73DD18FEE271}"/>
                </a:ext>
              </a:extLst>
            </p:cNvPr>
            <p:cNvSpPr txBox="1">
              <a:spLocks/>
            </p:cNvSpPr>
            <p:nvPr/>
          </p:nvSpPr>
          <p:spPr>
            <a:xfrm>
              <a:off x="2364680" y="2914717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Contactos</a:t>
              </a:r>
              <a:endParaRPr lang="es-ES"/>
            </a:p>
          </p:txBody>
        </p:sp>
        <p:sp>
          <p:nvSpPr>
            <p:cNvPr id="24" name="Subtítulo 5">
              <a:extLst>
                <a:ext uri="{FF2B5EF4-FFF2-40B4-BE49-F238E27FC236}">
                  <a16:creationId xmlns:a16="http://schemas.microsoft.com/office/drawing/2014/main" id="{C6194E84-D241-269D-F55D-2A932DE1D1C3}"/>
                </a:ext>
              </a:extLst>
            </p:cNvPr>
            <p:cNvSpPr txBox="1">
              <a:spLocks/>
            </p:cNvSpPr>
            <p:nvPr/>
          </p:nvSpPr>
          <p:spPr>
            <a:xfrm>
              <a:off x="2371910" y="2728858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Harremanetarako</a:t>
              </a:r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96916D77-AA6E-4B97-5DD0-4EA1EA8825D6}"/>
              </a:ext>
            </a:extLst>
          </p:cNvPr>
          <p:cNvGrpSpPr/>
          <p:nvPr/>
        </p:nvGrpSpPr>
        <p:grpSpPr>
          <a:xfrm>
            <a:off x="1466529" y="3645505"/>
            <a:ext cx="466066" cy="426377"/>
            <a:chOff x="1415159" y="1376629"/>
            <a:chExt cx="466066" cy="42637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C6973F5-7C4D-6C73-DA0F-0FE0EBC4A141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CC37247C-2D86-BC13-7CCD-8EA0589867EB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03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Subtítulo 5">
            <a:extLst>
              <a:ext uri="{FF2B5EF4-FFF2-40B4-BE49-F238E27FC236}">
                <a16:creationId xmlns:a16="http://schemas.microsoft.com/office/drawing/2014/main" id="{FB198292-E20A-4209-9E56-20A82B8A249C}"/>
              </a:ext>
            </a:extLst>
          </p:cNvPr>
          <p:cNvSpPr txBox="1">
            <a:spLocks/>
          </p:cNvSpPr>
          <p:nvPr/>
        </p:nvSpPr>
        <p:spPr>
          <a:xfrm>
            <a:off x="2003884" y="4026287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Doctoral School (</a:t>
            </a:r>
            <a:r>
              <a:rPr lang="en-GB" sz="1200" err="1">
                <a:latin typeface="EHUSans"/>
                <a:cs typeface="Times New Roman"/>
              </a:rPr>
              <a:t>DOKe</a:t>
            </a:r>
            <a:r>
              <a:rPr lang="en-GB" sz="1200">
                <a:latin typeface="EHUSans"/>
                <a:cs typeface="Times New Roman"/>
              </a:rPr>
              <a:t>)</a:t>
            </a:r>
          </a:p>
        </p:txBody>
      </p:sp>
      <p:sp>
        <p:nvSpPr>
          <p:cNvPr id="32" name="Subtítulo 5">
            <a:extLst>
              <a:ext uri="{FF2B5EF4-FFF2-40B4-BE49-F238E27FC236}">
                <a16:creationId xmlns:a16="http://schemas.microsoft.com/office/drawing/2014/main" id="{83E6E640-0791-19D0-117D-DBD75B84DAD0}"/>
              </a:ext>
            </a:extLst>
          </p:cNvPr>
          <p:cNvSpPr txBox="1">
            <a:spLocks/>
          </p:cNvSpPr>
          <p:nvPr/>
        </p:nvSpPr>
        <p:spPr>
          <a:xfrm>
            <a:off x="1996523" y="3830830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Escuela de doctorado (DOKe)</a:t>
            </a:r>
            <a:endParaRPr lang="es-ES" sz="1200"/>
          </a:p>
        </p:txBody>
      </p:sp>
      <p:sp>
        <p:nvSpPr>
          <p:cNvPr id="33" name="Subtítulo 5">
            <a:extLst>
              <a:ext uri="{FF2B5EF4-FFF2-40B4-BE49-F238E27FC236}">
                <a16:creationId xmlns:a16="http://schemas.microsoft.com/office/drawing/2014/main" id="{03E69330-96A8-06AD-B079-41E8D6666B3F}"/>
              </a:ext>
            </a:extLst>
          </p:cNvPr>
          <p:cNvSpPr txBox="1">
            <a:spLocks/>
          </p:cNvSpPr>
          <p:nvPr/>
        </p:nvSpPr>
        <p:spPr>
          <a:xfrm>
            <a:off x="2003753" y="3644971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Doktorego Eskola (DOKe)</a:t>
            </a:r>
            <a:endParaRPr lang="en-GB" sz="1200">
              <a:solidFill>
                <a:srgbClr val="2AB0B0"/>
              </a:solidFill>
              <a:latin typeface="EHUSerif"/>
              <a:cs typeface="Times New Roman"/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420EBF67-F21D-D9C8-9F4C-F181A2D74D39}"/>
              </a:ext>
            </a:extLst>
          </p:cNvPr>
          <p:cNvGrpSpPr/>
          <p:nvPr/>
        </p:nvGrpSpPr>
        <p:grpSpPr>
          <a:xfrm>
            <a:off x="1466527" y="4458875"/>
            <a:ext cx="466066" cy="426377"/>
            <a:chOff x="1415159" y="1376629"/>
            <a:chExt cx="466066" cy="426377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2A0D5F8D-64D3-458A-628A-809104E915D1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4981D11F-E23F-77A6-FD4D-D6DAF5C28D0A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04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9" name="Subtítulo 5">
            <a:extLst>
              <a:ext uri="{FF2B5EF4-FFF2-40B4-BE49-F238E27FC236}">
                <a16:creationId xmlns:a16="http://schemas.microsoft.com/office/drawing/2014/main" id="{C8EE1E72-6E3A-0BA6-7145-BCC52F206B11}"/>
              </a:ext>
            </a:extLst>
          </p:cNvPr>
          <p:cNvSpPr txBox="1">
            <a:spLocks/>
          </p:cNvSpPr>
          <p:nvPr/>
        </p:nvSpPr>
        <p:spPr>
          <a:xfrm>
            <a:off x="2003883" y="4839657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Web-sites</a:t>
            </a:r>
          </a:p>
        </p:txBody>
      </p:sp>
      <p:sp>
        <p:nvSpPr>
          <p:cNvPr id="40" name="Subtítulo 5">
            <a:extLst>
              <a:ext uri="{FF2B5EF4-FFF2-40B4-BE49-F238E27FC236}">
                <a16:creationId xmlns:a16="http://schemas.microsoft.com/office/drawing/2014/main" id="{7B09330F-1449-5172-94C0-EB2C38DF5274}"/>
              </a:ext>
            </a:extLst>
          </p:cNvPr>
          <p:cNvSpPr txBox="1">
            <a:spLocks/>
          </p:cNvSpPr>
          <p:nvPr/>
        </p:nvSpPr>
        <p:spPr>
          <a:xfrm>
            <a:off x="1996522" y="4644200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Páginas web</a:t>
            </a:r>
          </a:p>
        </p:txBody>
      </p:sp>
      <p:sp>
        <p:nvSpPr>
          <p:cNvPr id="41" name="Subtítulo 5">
            <a:extLst>
              <a:ext uri="{FF2B5EF4-FFF2-40B4-BE49-F238E27FC236}">
                <a16:creationId xmlns:a16="http://schemas.microsoft.com/office/drawing/2014/main" id="{8FE9E7A3-5320-ED13-D5DD-F0D97E43072C}"/>
              </a:ext>
            </a:extLst>
          </p:cNvPr>
          <p:cNvSpPr txBox="1">
            <a:spLocks/>
          </p:cNvSpPr>
          <p:nvPr/>
        </p:nvSpPr>
        <p:spPr>
          <a:xfrm>
            <a:off x="2003752" y="4458341"/>
            <a:ext cx="1478945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Web-guneak</a:t>
            </a:r>
          </a:p>
        </p:txBody>
      </p:sp>
      <p:grpSp>
        <p:nvGrpSpPr>
          <p:cNvPr id="62" name="Grupo 61">
            <a:extLst>
              <a:ext uri="{FF2B5EF4-FFF2-40B4-BE49-F238E27FC236}">
                <a16:creationId xmlns:a16="http://schemas.microsoft.com/office/drawing/2014/main" id="{00F10AA3-064F-2B11-62DB-8786F9D4B7AE}"/>
              </a:ext>
            </a:extLst>
          </p:cNvPr>
          <p:cNvGrpSpPr/>
          <p:nvPr/>
        </p:nvGrpSpPr>
        <p:grpSpPr>
          <a:xfrm>
            <a:off x="4993990" y="2018763"/>
            <a:ext cx="466066" cy="426377"/>
            <a:chOff x="1415159" y="1376629"/>
            <a:chExt cx="466066" cy="426377"/>
          </a:xfrm>
        </p:grpSpPr>
        <p:sp>
          <p:nvSpPr>
            <p:cNvPr id="63" name="Elipse 62">
              <a:extLst>
                <a:ext uri="{FF2B5EF4-FFF2-40B4-BE49-F238E27FC236}">
                  <a16:creationId xmlns:a16="http://schemas.microsoft.com/office/drawing/2014/main" id="{AB8FF6B9-8A99-3029-1F17-58B49FCCD7C5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7D44E5F3-4552-E912-D122-B6B8BF43846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05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157D7DEF-02D7-63D4-72FB-CA511682AFED}"/>
              </a:ext>
            </a:extLst>
          </p:cNvPr>
          <p:cNvGrpSpPr/>
          <p:nvPr/>
        </p:nvGrpSpPr>
        <p:grpSpPr>
          <a:xfrm>
            <a:off x="5523983" y="2018229"/>
            <a:ext cx="2975927" cy="569102"/>
            <a:chOff x="2364681" y="1710005"/>
            <a:chExt cx="2975927" cy="569102"/>
          </a:xfrm>
        </p:grpSpPr>
        <p:sp>
          <p:nvSpPr>
            <p:cNvPr id="66" name="Subtítulo 5">
              <a:extLst>
                <a:ext uri="{FF2B5EF4-FFF2-40B4-BE49-F238E27FC236}">
                  <a16:creationId xmlns:a16="http://schemas.microsoft.com/office/drawing/2014/main" id="{F9E9994C-6751-61F9-4129-C4705D78906C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Regulations</a:t>
              </a:r>
              <a:endParaRPr lang="es-ES"/>
            </a:p>
          </p:txBody>
        </p:sp>
        <p:sp>
          <p:nvSpPr>
            <p:cNvPr id="67" name="Subtítulo 5">
              <a:extLst>
                <a:ext uri="{FF2B5EF4-FFF2-40B4-BE49-F238E27FC236}">
                  <a16:creationId xmlns:a16="http://schemas.microsoft.com/office/drawing/2014/main" id="{F89D3A57-D3AE-FBB8-B730-3179BCAEC18F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Normativas</a:t>
              </a:r>
              <a:endParaRPr lang="es-ES"/>
            </a:p>
          </p:txBody>
        </p:sp>
        <p:sp>
          <p:nvSpPr>
            <p:cNvPr id="68" name="Subtítulo 5">
              <a:extLst>
                <a:ext uri="{FF2B5EF4-FFF2-40B4-BE49-F238E27FC236}">
                  <a16:creationId xmlns:a16="http://schemas.microsoft.com/office/drawing/2014/main" id="{D255ACA5-789F-76B2-C9CA-93FB287F5CAF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Araudiak</a:t>
              </a:r>
              <a:endParaRPr lang="es-ES"/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B1C9AEE1-7E59-4E67-E0EC-170C53EE94B3}"/>
              </a:ext>
            </a:extLst>
          </p:cNvPr>
          <p:cNvGrpSpPr/>
          <p:nvPr/>
        </p:nvGrpSpPr>
        <p:grpSpPr>
          <a:xfrm>
            <a:off x="4993989" y="2849256"/>
            <a:ext cx="466066" cy="426377"/>
            <a:chOff x="1415159" y="1376629"/>
            <a:chExt cx="466066" cy="426377"/>
          </a:xfrm>
        </p:grpSpPr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79135440-8C0C-CA21-EE53-D88A0FA7D474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id="{6A458E8B-CBAC-BE25-43DE-89C5B788CE67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06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3" name="Subtítulo 5">
            <a:extLst>
              <a:ext uri="{FF2B5EF4-FFF2-40B4-BE49-F238E27FC236}">
                <a16:creationId xmlns:a16="http://schemas.microsoft.com/office/drawing/2014/main" id="{7566B1F1-5635-F67E-8C1D-1B3810270E07}"/>
              </a:ext>
            </a:extLst>
          </p:cNvPr>
          <p:cNvSpPr txBox="1">
            <a:spLocks/>
          </p:cNvSpPr>
          <p:nvPr/>
        </p:nvSpPr>
        <p:spPr>
          <a:xfrm>
            <a:off x="5531344" y="3230038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Duration, leaves and extensions</a:t>
            </a:r>
            <a:endParaRPr lang="es-ES"/>
          </a:p>
        </p:txBody>
      </p:sp>
      <p:sp>
        <p:nvSpPr>
          <p:cNvPr id="74" name="Subtítulo 5">
            <a:extLst>
              <a:ext uri="{FF2B5EF4-FFF2-40B4-BE49-F238E27FC236}">
                <a16:creationId xmlns:a16="http://schemas.microsoft.com/office/drawing/2014/main" id="{4D0E848C-14A5-E4DC-FFD1-04E456C02D9E}"/>
              </a:ext>
            </a:extLst>
          </p:cNvPr>
          <p:cNvSpPr txBox="1">
            <a:spLocks/>
          </p:cNvSpPr>
          <p:nvPr/>
        </p:nvSpPr>
        <p:spPr>
          <a:xfrm>
            <a:off x="5523983" y="3034581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Duración, bajas y prórrogas</a:t>
            </a:r>
          </a:p>
        </p:txBody>
      </p:sp>
      <p:sp>
        <p:nvSpPr>
          <p:cNvPr id="75" name="Subtítulo 5">
            <a:extLst>
              <a:ext uri="{FF2B5EF4-FFF2-40B4-BE49-F238E27FC236}">
                <a16:creationId xmlns:a16="http://schemas.microsoft.com/office/drawing/2014/main" id="{AA173C09-0D2B-819C-5DEA-7F4859C7AEF5}"/>
              </a:ext>
            </a:extLst>
          </p:cNvPr>
          <p:cNvSpPr txBox="1">
            <a:spLocks/>
          </p:cNvSpPr>
          <p:nvPr/>
        </p:nvSpPr>
        <p:spPr>
          <a:xfrm>
            <a:off x="5531213" y="2848722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Iraupena, bajak eta luzapenak</a:t>
            </a:r>
            <a:endParaRPr lang="es-ES"/>
          </a:p>
        </p:txBody>
      </p:sp>
      <p:grpSp>
        <p:nvGrpSpPr>
          <p:cNvPr id="76" name="Grupo 75">
            <a:extLst>
              <a:ext uri="{FF2B5EF4-FFF2-40B4-BE49-F238E27FC236}">
                <a16:creationId xmlns:a16="http://schemas.microsoft.com/office/drawing/2014/main" id="{8DD63336-082E-CCBE-BD96-05E364F138DE}"/>
              </a:ext>
            </a:extLst>
          </p:cNvPr>
          <p:cNvGrpSpPr/>
          <p:nvPr/>
        </p:nvGrpSpPr>
        <p:grpSpPr>
          <a:xfrm>
            <a:off x="4993989" y="3645504"/>
            <a:ext cx="466066" cy="426377"/>
            <a:chOff x="1415159" y="1376629"/>
            <a:chExt cx="466066" cy="426377"/>
          </a:xfrm>
        </p:grpSpPr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B715C382-1DC6-1CBA-E26D-4757F78E414D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F41ED03C-5B9D-F362-DF80-7F60AFCB2246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07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9" name="Subtítulo 5">
            <a:extLst>
              <a:ext uri="{FF2B5EF4-FFF2-40B4-BE49-F238E27FC236}">
                <a16:creationId xmlns:a16="http://schemas.microsoft.com/office/drawing/2014/main" id="{275250D0-C471-B04E-BCD3-7D2B1A48D811}"/>
              </a:ext>
            </a:extLst>
          </p:cNvPr>
          <p:cNvSpPr txBox="1">
            <a:spLocks/>
          </p:cNvSpPr>
          <p:nvPr/>
        </p:nvSpPr>
        <p:spPr>
          <a:xfrm>
            <a:off x="5531344" y="4017725"/>
            <a:ext cx="1615045" cy="20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Training</a:t>
            </a:r>
            <a:endParaRPr lang="es-ES"/>
          </a:p>
        </p:txBody>
      </p:sp>
      <p:sp>
        <p:nvSpPr>
          <p:cNvPr id="80" name="Subtítulo 5">
            <a:extLst>
              <a:ext uri="{FF2B5EF4-FFF2-40B4-BE49-F238E27FC236}">
                <a16:creationId xmlns:a16="http://schemas.microsoft.com/office/drawing/2014/main" id="{31CA13F3-2F0E-F394-A96A-C20F3C10ADDB}"/>
              </a:ext>
            </a:extLst>
          </p:cNvPr>
          <p:cNvSpPr txBox="1">
            <a:spLocks/>
          </p:cNvSpPr>
          <p:nvPr/>
        </p:nvSpPr>
        <p:spPr>
          <a:xfrm>
            <a:off x="5523983" y="3830829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Formación</a:t>
            </a:r>
          </a:p>
        </p:txBody>
      </p:sp>
      <p:sp>
        <p:nvSpPr>
          <p:cNvPr id="81" name="Subtítulo 5">
            <a:extLst>
              <a:ext uri="{FF2B5EF4-FFF2-40B4-BE49-F238E27FC236}">
                <a16:creationId xmlns:a16="http://schemas.microsoft.com/office/drawing/2014/main" id="{5CC68757-86C5-B4A2-8D02-D14587BC3C69}"/>
              </a:ext>
            </a:extLst>
          </p:cNvPr>
          <p:cNvSpPr txBox="1">
            <a:spLocks/>
          </p:cNvSpPr>
          <p:nvPr/>
        </p:nvSpPr>
        <p:spPr>
          <a:xfrm>
            <a:off x="5531213" y="3644970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Prestakuntza</a:t>
            </a:r>
            <a:endParaRPr lang="es-ES"/>
          </a:p>
        </p:txBody>
      </p:sp>
      <p:grpSp>
        <p:nvGrpSpPr>
          <p:cNvPr id="82" name="Grupo 81">
            <a:extLst>
              <a:ext uri="{FF2B5EF4-FFF2-40B4-BE49-F238E27FC236}">
                <a16:creationId xmlns:a16="http://schemas.microsoft.com/office/drawing/2014/main" id="{0778EC4D-C228-1048-F79A-114DD193ED97}"/>
              </a:ext>
            </a:extLst>
          </p:cNvPr>
          <p:cNvGrpSpPr/>
          <p:nvPr/>
        </p:nvGrpSpPr>
        <p:grpSpPr>
          <a:xfrm>
            <a:off x="4993987" y="4458874"/>
            <a:ext cx="466066" cy="426377"/>
            <a:chOff x="1415159" y="1376629"/>
            <a:chExt cx="466066" cy="426377"/>
          </a:xfrm>
        </p:grpSpPr>
        <p:sp>
          <p:nvSpPr>
            <p:cNvPr id="83" name="Elipse 82">
              <a:extLst>
                <a:ext uri="{FF2B5EF4-FFF2-40B4-BE49-F238E27FC236}">
                  <a16:creationId xmlns:a16="http://schemas.microsoft.com/office/drawing/2014/main" id="{6206B7BA-FB43-7187-795B-AA73DBEE7A1D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75D32E2A-04DC-48B1-94AB-8C014BB7FC80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08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5" name="Subtítulo 5">
            <a:extLst>
              <a:ext uri="{FF2B5EF4-FFF2-40B4-BE49-F238E27FC236}">
                <a16:creationId xmlns:a16="http://schemas.microsoft.com/office/drawing/2014/main" id="{1E0F5872-04DE-C061-9C01-D3110B88E981}"/>
              </a:ext>
            </a:extLst>
          </p:cNvPr>
          <p:cNvSpPr txBox="1">
            <a:spLocks/>
          </p:cNvSpPr>
          <p:nvPr/>
        </p:nvSpPr>
        <p:spPr>
          <a:xfrm>
            <a:off x="5531343" y="4839656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Evaluation</a:t>
            </a:r>
          </a:p>
        </p:txBody>
      </p:sp>
      <p:sp>
        <p:nvSpPr>
          <p:cNvPr id="86" name="Subtítulo 5">
            <a:extLst>
              <a:ext uri="{FF2B5EF4-FFF2-40B4-BE49-F238E27FC236}">
                <a16:creationId xmlns:a16="http://schemas.microsoft.com/office/drawing/2014/main" id="{86905106-9AE0-F5D0-4805-3B6EC016496D}"/>
              </a:ext>
            </a:extLst>
          </p:cNvPr>
          <p:cNvSpPr txBox="1">
            <a:spLocks/>
          </p:cNvSpPr>
          <p:nvPr/>
        </p:nvSpPr>
        <p:spPr>
          <a:xfrm>
            <a:off x="5523982" y="4644199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Evaluación</a:t>
            </a:r>
          </a:p>
        </p:txBody>
      </p:sp>
      <p:sp>
        <p:nvSpPr>
          <p:cNvPr id="87" name="Subtítulo 5">
            <a:extLst>
              <a:ext uri="{FF2B5EF4-FFF2-40B4-BE49-F238E27FC236}">
                <a16:creationId xmlns:a16="http://schemas.microsoft.com/office/drawing/2014/main" id="{4260C8EE-1862-238C-E0C4-713E1F61AAC7}"/>
              </a:ext>
            </a:extLst>
          </p:cNvPr>
          <p:cNvSpPr txBox="1">
            <a:spLocks/>
          </p:cNvSpPr>
          <p:nvPr/>
        </p:nvSpPr>
        <p:spPr>
          <a:xfrm>
            <a:off x="5531212" y="4458340"/>
            <a:ext cx="1478945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Ebaluaketa</a:t>
            </a:r>
            <a:endParaRPr lang="es-ES"/>
          </a:p>
        </p:txBody>
      </p:sp>
      <p:grpSp>
        <p:nvGrpSpPr>
          <p:cNvPr id="88" name="Grupo 87">
            <a:extLst>
              <a:ext uri="{FF2B5EF4-FFF2-40B4-BE49-F238E27FC236}">
                <a16:creationId xmlns:a16="http://schemas.microsoft.com/office/drawing/2014/main" id="{D91D91E6-A912-01CE-BDA7-CBD325C886D5}"/>
              </a:ext>
            </a:extLst>
          </p:cNvPr>
          <p:cNvGrpSpPr/>
          <p:nvPr/>
        </p:nvGrpSpPr>
        <p:grpSpPr>
          <a:xfrm>
            <a:off x="8238911" y="1975953"/>
            <a:ext cx="466066" cy="426377"/>
            <a:chOff x="1415159" y="1376629"/>
            <a:chExt cx="466066" cy="426377"/>
          </a:xfrm>
        </p:grpSpPr>
        <p:sp>
          <p:nvSpPr>
            <p:cNvPr id="89" name="Elipse 88">
              <a:extLst>
                <a:ext uri="{FF2B5EF4-FFF2-40B4-BE49-F238E27FC236}">
                  <a16:creationId xmlns:a16="http://schemas.microsoft.com/office/drawing/2014/main" id="{21C765A5-4DC7-C98D-5E1D-BABD64E91160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CuadroTexto 89">
              <a:extLst>
                <a:ext uri="{FF2B5EF4-FFF2-40B4-BE49-F238E27FC236}">
                  <a16:creationId xmlns:a16="http://schemas.microsoft.com/office/drawing/2014/main" id="{DC098304-5574-5794-53C3-E6739F872771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09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id="{96D409B6-9B23-8CED-1A27-612423FB0A30}"/>
              </a:ext>
            </a:extLst>
          </p:cNvPr>
          <p:cNvGrpSpPr/>
          <p:nvPr/>
        </p:nvGrpSpPr>
        <p:grpSpPr>
          <a:xfrm>
            <a:off x="8768904" y="1975419"/>
            <a:ext cx="2975927" cy="569102"/>
            <a:chOff x="2364681" y="1710005"/>
            <a:chExt cx="2975927" cy="569102"/>
          </a:xfrm>
        </p:grpSpPr>
        <p:sp>
          <p:nvSpPr>
            <p:cNvPr id="92" name="Subtítulo 5">
              <a:extLst>
                <a:ext uri="{FF2B5EF4-FFF2-40B4-BE49-F238E27FC236}">
                  <a16:creationId xmlns:a16="http://schemas.microsoft.com/office/drawing/2014/main" id="{B9753A80-55DA-9F85-7AFC-FC0CBB3D4171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Internships and collaborations</a:t>
              </a:r>
              <a:endParaRPr lang="es-ES"/>
            </a:p>
          </p:txBody>
        </p:sp>
        <p:sp>
          <p:nvSpPr>
            <p:cNvPr id="93" name="Subtítulo 5">
              <a:extLst>
                <a:ext uri="{FF2B5EF4-FFF2-40B4-BE49-F238E27FC236}">
                  <a16:creationId xmlns:a16="http://schemas.microsoft.com/office/drawing/2014/main" id="{7F1ADF4A-4B04-6A50-281F-C9812DBD7B42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Prácticas y colaboraciones</a:t>
              </a:r>
              <a:endParaRPr lang="es-ES"/>
            </a:p>
          </p:txBody>
        </p:sp>
        <p:sp>
          <p:nvSpPr>
            <p:cNvPr id="94" name="Subtítulo 5">
              <a:extLst>
                <a:ext uri="{FF2B5EF4-FFF2-40B4-BE49-F238E27FC236}">
                  <a16:creationId xmlns:a16="http://schemas.microsoft.com/office/drawing/2014/main" id="{7BE54537-497D-2F43-4C2D-1C408AC927FE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Praktikak eta kolaborazioak</a:t>
              </a:r>
            </a:p>
          </p:txBody>
        </p:sp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5FEDACD5-5A58-4127-A8E9-46339E00DFAC}"/>
              </a:ext>
            </a:extLst>
          </p:cNvPr>
          <p:cNvGrpSpPr/>
          <p:nvPr/>
        </p:nvGrpSpPr>
        <p:grpSpPr>
          <a:xfrm>
            <a:off x="8238910" y="2806446"/>
            <a:ext cx="466066" cy="426377"/>
            <a:chOff x="1415159" y="1376629"/>
            <a:chExt cx="466066" cy="426377"/>
          </a:xfrm>
        </p:grpSpPr>
        <p:sp>
          <p:nvSpPr>
            <p:cNvPr id="96" name="Elipse 95">
              <a:extLst>
                <a:ext uri="{FF2B5EF4-FFF2-40B4-BE49-F238E27FC236}">
                  <a16:creationId xmlns:a16="http://schemas.microsoft.com/office/drawing/2014/main" id="{FB5CFF16-BF7A-5947-BEF4-BBEE75528BDA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97" name="CuadroTexto 96">
              <a:extLst>
                <a:ext uri="{FF2B5EF4-FFF2-40B4-BE49-F238E27FC236}">
                  <a16:creationId xmlns:a16="http://schemas.microsoft.com/office/drawing/2014/main" id="{0FA0479B-0708-CAD4-FC66-227D98E63D68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10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8" name="Subtítulo 5">
            <a:extLst>
              <a:ext uri="{FF2B5EF4-FFF2-40B4-BE49-F238E27FC236}">
                <a16:creationId xmlns:a16="http://schemas.microsoft.com/office/drawing/2014/main" id="{927A92C6-E6AC-FDE4-763E-F3955962CF33}"/>
              </a:ext>
            </a:extLst>
          </p:cNvPr>
          <p:cNvSpPr txBox="1">
            <a:spLocks/>
          </p:cNvSpPr>
          <p:nvPr/>
        </p:nvSpPr>
        <p:spPr>
          <a:xfrm>
            <a:off x="8776265" y="3187228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Internationalisation and mobility</a:t>
            </a:r>
          </a:p>
        </p:txBody>
      </p:sp>
      <p:sp>
        <p:nvSpPr>
          <p:cNvPr id="99" name="Subtítulo 5">
            <a:extLst>
              <a:ext uri="{FF2B5EF4-FFF2-40B4-BE49-F238E27FC236}">
                <a16:creationId xmlns:a16="http://schemas.microsoft.com/office/drawing/2014/main" id="{C345F4E2-8A58-4E4F-0120-AEA759067214}"/>
              </a:ext>
            </a:extLst>
          </p:cNvPr>
          <p:cNvSpPr txBox="1">
            <a:spLocks/>
          </p:cNvSpPr>
          <p:nvPr/>
        </p:nvSpPr>
        <p:spPr>
          <a:xfrm>
            <a:off x="8768904" y="2991771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Internacionalización y movilidad</a:t>
            </a:r>
          </a:p>
        </p:txBody>
      </p:sp>
      <p:sp>
        <p:nvSpPr>
          <p:cNvPr id="100" name="Subtítulo 5">
            <a:extLst>
              <a:ext uri="{FF2B5EF4-FFF2-40B4-BE49-F238E27FC236}">
                <a16:creationId xmlns:a16="http://schemas.microsoft.com/office/drawing/2014/main" id="{2B579A2B-4BBB-FDA7-A914-ED180E5C7866}"/>
              </a:ext>
            </a:extLst>
          </p:cNvPr>
          <p:cNvSpPr txBox="1">
            <a:spLocks/>
          </p:cNvSpPr>
          <p:nvPr/>
        </p:nvSpPr>
        <p:spPr>
          <a:xfrm>
            <a:off x="8776134" y="2805912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Nazioartekotze eta mugikortasuna</a:t>
            </a:r>
          </a:p>
        </p:txBody>
      </p: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383E2F30-1699-209B-3629-482DCA1AA67B}"/>
              </a:ext>
            </a:extLst>
          </p:cNvPr>
          <p:cNvGrpSpPr/>
          <p:nvPr/>
        </p:nvGrpSpPr>
        <p:grpSpPr>
          <a:xfrm>
            <a:off x="8238910" y="3602694"/>
            <a:ext cx="466066" cy="426377"/>
            <a:chOff x="1415159" y="1376629"/>
            <a:chExt cx="466066" cy="426377"/>
          </a:xfrm>
        </p:grpSpPr>
        <p:sp>
          <p:nvSpPr>
            <p:cNvPr id="102" name="Elipse 101">
              <a:extLst>
                <a:ext uri="{FF2B5EF4-FFF2-40B4-BE49-F238E27FC236}">
                  <a16:creationId xmlns:a16="http://schemas.microsoft.com/office/drawing/2014/main" id="{7408A809-4A0F-F1C5-6557-7E8ED638F664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3" name="CuadroTexto 102">
              <a:extLst>
                <a:ext uri="{FF2B5EF4-FFF2-40B4-BE49-F238E27FC236}">
                  <a16:creationId xmlns:a16="http://schemas.microsoft.com/office/drawing/2014/main" id="{89A045BD-5DA0-C8C6-961A-1AB4566502F5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11</a:t>
              </a:r>
            </a:p>
          </p:txBody>
        </p:sp>
      </p:grpSp>
      <p:sp>
        <p:nvSpPr>
          <p:cNvPr id="104" name="Subtítulo 5">
            <a:extLst>
              <a:ext uri="{FF2B5EF4-FFF2-40B4-BE49-F238E27FC236}">
                <a16:creationId xmlns:a16="http://schemas.microsoft.com/office/drawing/2014/main" id="{19089FEF-69B8-087B-DFBB-6D20E712B16E}"/>
              </a:ext>
            </a:extLst>
          </p:cNvPr>
          <p:cNvSpPr txBox="1">
            <a:spLocks/>
          </p:cNvSpPr>
          <p:nvPr/>
        </p:nvSpPr>
        <p:spPr>
          <a:xfrm>
            <a:off x="8776265" y="3974915"/>
            <a:ext cx="1615045" cy="20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dirty="0">
                <a:latin typeface="EHUSans"/>
                <a:cs typeface="Times New Roman"/>
              </a:rPr>
              <a:t>Thesis defence</a:t>
            </a:r>
            <a:endParaRPr lang="es-ES" dirty="0" err="1"/>
          </a:p>
        </p:txBody>
      </p:sp>
      <p:sp>
        <p:nvSpPr>
          <p:cNvPr id="105" name="Subtítulo 5">
            <a:extLst>
              <a:ext uri="{FF2B5EF4-FFF2-40B4-BE49-F238E27FC236}">
                <a16:creationId xmlns:a16="http://schemas.microsoft.com/office/drawing/2014/main" id="{12E87D14-A52D-4017-7948-24FA21A2EF65}"/>
              </a:ext>
            </a:extLst>
          </p:cNvPr>
          <p:cNvSpPr txBox="1">
            <a:spLocks/>
          </p:cNvSpPr>
          <p:nvPr/>
        </p:nvSpPr>
        <p:spPr>
          <a:xfrm>
            <a:off x="8768904" y="3788019"/>
            <a:ext cx="1547668" cy="220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Defensa de tesis</a:t>
            </a:r>
          </a:p>
        </p:txBody>
      </p:sp>
      <p:sp>
        <p:nvSpPr>
          <p:cNvPr id="106" name="Subtítulo 5">
            <a:extLst>
              <a:ext uri="{FF2B5EF4-FFF2-40B4-BE49-F238E27FC236}">
                <a16:creationId xmlns:a16="http://schemas.microsoft.com/office/drawing/2014/main" id="{B4EC9CFE-9212-BDCE-E46C-97DEDDFA410C}"/>
              </a:ext>
            </a:extLst>
          </p:cNvPr>
          <p:cNvSpPr txBox="1">
            <a:spLocks/>
          </p:cNvSpPr>
          <p:nvPr/>
        </p:nvSpPr>
        <p:spPr>
          <a:xfrm>
            <a:off x="8776134" y="3636406"/>
            <a:ext cx="1838540" cy="197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Tesiaren defentsa</a:t>
            </a:r>
          </a:p>
        </p:txBody>
      </p: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EC9BEB50-9DC9-EF3D-A2D6-855946F07C97}"/>
              </a:ext>
            </a:extLst>
          </p:cNvPr>
          <p:cNvGrpSpPr/>
          <p:nvPr/>
        </p:nvGrpSpPr>
        <p:grpSpPr>
          <a:xfrm>
            <a:off x="8238908" y="4416064"/>
            <a:ext cx="466066" cy="426377"/>
            <a:chOff x="1415159" y="1376629"/>
            <a:chExt cx="466066" cy="426377"/>
          </a:xfrm>
        </p:grpSpPr>
        <p:sp>
          <p:nvSpPr>
            <p:cNvPr id="108" name="Elipse 107">
              <a:extLst>
                <a:ext uri="{FF2B5EF4-FFF2-40B4-BE49-F238E27FC236}">
                  <a16:creationId xmlns:a16="http://schemas.microsoft.com/office/drawing/2014/main" id="{D1A3FA3A-0121-73F1-023A-FB4669D02ADB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9" name="CuadroTexto 108">
              <a:extLst>
                <a:ext uri="{FF2B5EF4-FFF2-40B4-BE49-F238E27FC236}">
                  <a16:creationId xmlns:a16="http://schemas.microsoft.com/office/drawing/2014/main" id="{4F2AD906-C299-A266-7612-B3C7B9497F55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12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0" name="Subtítulo 5">
            <a:extLst>
              <a:ext uri="{FF2B5EF4-FFF2-40B4-BE49-F238E27FC236}">
                <a16:creationId xmlns:a16="http://schemas.microsoft.com/office/drawing/2014/main" id="{2F519CCE-A394-1F2D-3970-2B300DEECE08}"/>
              </a:ext>
            </a:extLst>
          </p:cNvPr>
          <p:cNvSpPr txBox="1">
            <a:spLocks/>
          </p:cNvSpPr>
          <p:nvPr/>
        </p:nvSpPr>
        <p:spPr>
          <a:xfrm>
            <a:off x="8776264" y="4779724"/>
            <a:ext cx="2813696" cy="17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Procedures and other information</a:t>
            </a:r>
          </a:p>
        </p:txBody>
      </p:sp>
      <p:sp>
        <p:nvSpPr>
          <p:cNvPr id="111" name="Subtítulo 5">
            <a:extLst>
              <a:ext uri="{FF2B5EF4-FFF2-40B4-BE49-F238E27FC236}">
                <a16:creationId xmlns:a16="http://schemas.microsoft.com/office/drawing/2014/main" id="{A47BB5BE-52D2-2DAA-6A46-8D84EB1EA8C1}"/>
              </a:ext>
            </a:extLst>
          </p:cNvPr>
          <p:cNvSpPr txBox="1">
            <a:spLocks/>
          </p:cNvSpPr>
          <p:nvPr/>
        </p:nvSpPr>
        <p:spPr>
          <a:xfrm>
            <a:off x="8768903" y="4609952"/>
            <a:ext cx="2968926" cy="169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Procedimientos y otra información</a:t>
            </a:r>
          </a:p>
        </p:txBody>
      </p:sp>
      <p:sp>
        <p:nvSpPr>
          <p:cNvPr id="112" name="Subtítulo 5">
            <a:extLst>
              <a:ext uri="{FF2B5EF4-FFF2-40B4-BE49-F238E27FC236}">
                <a16:creationId xmlns:a16="http://schemas.microsoft.com/office/drawing/2014/main" id="{E9443BBA-D86D-8CAC-BA4D-D420BF50C350}"/>
              </a:ext>
            </a:extLst>
          </p:cNvPr>
          <p:cNvSpPr txBox="1">
            <a:spLocks/>
          </p:cNvSpPr>
          <p:nvPr/>
        </p:nvSpPr>
        <p:spPr>
          <a:xfrm>
            <a:off x="8776133" y="4441215"/>
            <a:ext cx="2814585" cy="146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Izapideak eta informazio gehiago</a:t>
            </a:r>
          </a:p>
        </p:txBody>
      </p:sp>
      <p:pic>
        <p:nvPicPr>
          <p:cNvPr id="4" name="2 contents">
            <a:hlinkClick r:id="" action="ppaction://media"/>
            <a:extLst>
              <a:ext uri="{FF2B5EF4-FFF2-40B4-BE49-F238E27FC236}">
                <a16:creationId xmlns:a16="http://schemas.microsoft.com/office/drawing/2014/main" id="{0D05DB82-850D-59EA-F057-0FAD5FC875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0375" y="573994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21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8E530-648D-DFAD-9840-F61F23F25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424A3F1-B68D-6270-DB83-F482C3156DE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08E62DD-9F41-B6C0-C8F6-B5730C8524F6}"/>
              </a:ext>
            </a:extLst>
          </p:cNvPr>
          <p:cNvSpPr/>
          <p:nvPr/>
        </p:nvSpPr>
        <p:spPr>
          <a:xfrm>
            <a:off x="4011" y="4011"/>
            <a:ext cx="12183978" cy="6839952"/>
          </a:xfrm>
          <a:prstGeom prst="rect">
            <a:avLst/>
          </a:prstGeom>
          <a:solidFill>
            <a:srgbClr val="33CCCC">
              <a:alpha val="35000"/>
            </a:srgb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57D068D-8FD8-504E-6D9A-2955E964502F}"/>
              </a:ext>
            </a:extLst>
          </p:cNvPr>
          <p:cNvSpPr/>
          <p:nvPr/>
        </p:nvSpPr>
        <p:spPr>
          <a:xfrm>
            <a:off x="2390" y="2264525"/>
            <a:ext cx="786405" cy="1505953"/>
          </a:xfrm>
          <a:prstGeom prst="rect">
            <a:avLst/>
          </a:prstGeom>
          <a:solidFill>
            <a:srgbClr val="33CCCC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88250306-6AE1-D638-ABC3-E96BA7F2FCD6}"/>
              </a:ext>
            </a:extLst>
          </p:cNvPr>
          <p:cNvGrpSpPr/>
          <p:nvPr/>
        </p:nvGrpSpPr>
        <p:grpSpPr>
          <a:xfrm>
            <a:off x="790075" y="4211"/>
            <a:ext cx="829214" cy="778201"/>
            <a:chOff x="2390" y="4211"/>
            <a:chExt cx="829214" cy="77820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272B35F1-A862-6A25-FE4B-9C974EA81661}"/>
                </a:ext>
              </a:extLst>
            </p:cNvPr>
            <p:cNvSpPr/>
            <p:nvPr/>
          </p:nvSpPr>
          <p:spPr>
            <a:xfrm>
              <a:off x="2390" y="4211"/>
              <a:ext cx="829214" cy="778201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FD00F211-6F01-A2D7-E111-21BB9235B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857" y="213580"/>
              <a:ext cx="520212" cy="408111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58310181-7F7E-59DF-22A9-C2982109E3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66" y="3769974"/>
            <a:ext cx="11082604" cy="2400300"/>
          </a:xfrm>
          <a:prstGeom prst="rect">
            <a:avLst/>
          </a:prstGeom>
        </p:spPr>
      </p:pic>
      <p:sp>
        <p:nvSpPr>
          <p:cNvPr id="13" name="Subtítulo 5">
            <a:extLst>
              <a:ext uri="{FF2B5EF4-FFF2-40B4-BE49-F238E27FC236}">
                <a16:creationId xmlns:a16="http://schemas.microsoft.com/office/drawing/2014/main" id="{174DAF5A-C1C7-D842-65FC-5D0075D049DD}"/>
              </a:ext>
            </a:extLst>
          </p:cNvPr>
          <p:cNvSpPr txBox="1">
            <a:spLocks/>
          </p:cNvSpPr>
          <p:nvPr/>
        </p:nvSpPr>
        <p:spPr>
          <a:xfrm>
            <a:off x="1378873" y="5284870"/>
            <a:ext cx="8233315" cy="581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4000">
                <a:latin typeface="EHUSans"/>
                <a:cs typeface="Times New Roman"/>
              </a:rPr>
              <a:t>Internationalisation and mobility</a:t>
            </a:r>
            <a:endParaRPr lang="es-ES">
              <a:latin typeface="EHUSans"/>
            </a:endParaRPr>
          </a:p>
        </p:txBody>
      </p:sp>
      <p:sp>
        <p:nvSpPr>
          <p:cNvPr id="15" name="Subtítulo 5">
            <a:extLst>
              <a:ext uri="{FF2B5EF4-FFF2-40B4-BE49-F238E27FC236}">
                <a16:creationId xmlns:a16="http://schemas.microsoft.com/office/drawing/2014/main" id="{5FDE44EA-A80F-134F-550C-20AF16335425}"/>
              </a:ext>
            </a:extLst>
          </p:cNvPr>
          <p:cNvSpPr txBox="1">
            <a:spLocks/>
          </p:cNvSpPr>
          <p:nvPr/>
        </p:nvSpPr>
        <p:spPr>
          <a:xfrm>
            <a:off x="1371514" y="4755504"/>
            <a:ext cx="9064925" cy="528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4000" b="1" noProof="1">
                <a:latin typeface="EHUSans"/>
                <a:cs typeface="Times New Roman"/>
              </a:rPr>
              <a:t>Internacionalización y movilidad</a:t>
            </a:r>
            <a:endParaRPr lang="es-ES">
              <a:latin typeface="EHUSans"/>
            </a:endParaRPr>
          </a:p>
        </p:txBody>
      </p:sp>
      <p:sp>
        <p:nvSpPr>
          <p:cNvPr id="17" name="Subtítulo 5">
            <a:extLst>
              <a:ext uri="{FF2B5EF4-FFF2-40B4-BE49-F238E27FC236}">
                <a16:creationId xmlns:a16="http://schemas.microsoft.com/office/drawing/2014/main" id="{F00EB519-5329-5CB6-E1F9-85C6C093E2A6}"/>
              </a:ext>
            </a:extLst>
          </p:cNvPr>
          <p:cNvSpPr txBox="1">
            <a:spLocks/>
          </p:cNvSpPr>
          <p:nvPr/>
        </p:nvSpPr>
        <p:spPr>
          <a:xfrm>
            <a:off x="1378742" y="4175802"/>
            <a:ext cx="10682875" cy="582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4000" noProof="1">
                <a:latin typeface="EHUSerif"/>
                <a:cs typeface="Times New Roman"/>
              </a:rPr>
              <a:t>Nazioartekotze eta mugikortasuna</a:t>
            </a:r>
            <a:endParaRPr lang="es-ES" sz="4000">
              <a:latin typeface="EHUSerif"/>
            </a:endParaRPr>
          </a:p>
        </p:txBody>
      </p:sp>
      <p:pic>
        <p:nvPicPr>
          <p:cNvPr id="3" name="57 intro mobility">
            <a:hlinkClick r:id="" action="ppaction://media"/>
            <a:extLst>
              <a:ext uri="{FF2B5EF4-FFF2-40B4-BE49-F238E27FC236}">
                <a16:creationId xmlns:a16="http://schemas.microsoft.com/office/drawing/2014/main" id="{FB3C9C5F-B860-4DFD-BAA9-5C302B0D15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6875" y="5738064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088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EDDEF30-7C91-0C7E-7A8A-557C0A5D0E4E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0AD242E-368A-0550-7D79-8AA977C76C86}"/>
              </a:ext>
            </a:extLst>
          </p:cNvPr>
          <p:cNvSpPr/>
          <p:nvPr/>
        </p:nvSpPr>
        <p:spPr>
          <a:xfrm>
            <a:off x="1614406" y="8093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C054CCD-6130-E417-8576-6CA4F4A6AF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CEC36AC9-A2EB-069F-546D-5CA6B70EA655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3" name="5 CuadroTexto"/>
          <p:cNvSpPr txBox="1"/>
          <p:nvPr/>
        </p:nvSpPr>
        <p:spPr>
          <a:xfrm>
            <a:off x="4815685" y="2067594"/>
            <a:ext cx="5876828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 algn="l">
              <a:defRPr sz="2400" u="none">
                <a:latin typeface="EHUSans"/>
                <a:ea typeface="EHUSans"/>
                <a:cs typeface="EHUSans"/>
                <a:sym typeface="EHUSans"/>
              </a:defRPr>
            </a:lvl1pPr>
          </a:lstStyle>
          <a:p>
            <a:r>
              <a:rPr lang="es-ES" sz="260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Nazioarteko</a:t>
            </a:r>
            <a:r>
              <a:rPr lang="es-ES" sz="260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260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doktoregoa</a:t>
            </a:r>
            <a:r>
              <a:rPr lang="es-ES" sz="260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2600">
                <a:solidFill>
                  <a:schemeClr val="tx1"/>
                </a:solidFill>
              </a:rPr>
              <a:t>Doctorado internacional</a:t>
            </a:r>
          </a:p>
          <a:p>
            <a:r>
              <a:rPr lang="es-ES" sz="2600" b="0">
                <a:solidFill>
                  <a:schemeClr val="tx1"/>
                </a:solidFill>
              </a:rPr>
              <a:t>International </a:t>
            </a:r>
            <a:r>
              <a:rPr lang="es-ES" sz="2600" b="0" err="1">
                <a:solidFill>
                  <a:schemeClr val="tx1"/>
                </a:solidFill>
              </a:rPr>
              <a:t>doctorate</a:t>
            </a:r>
            <a:endParaRPr sz="2600" b="0">
              <a:solidFill>
                <a:schemeClr val="tx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132550" y="4374199"/>
            <a:ext cx="3437902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600" u="none" err="1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hilabeteko</a:t>
            </a:r>
            <a:r>
              <a:rPr lang="es-ES" sz="1600" u="none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 </a:t>
            </a:r>
            <a:r>
              <a:rPr lang="es-ES" sz="1600" u="none" err="1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egonaldia</a:t>
            </a:r>
            <a:r>
              <a:rPr lang="es-ES" sz="1600" u="none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 </a:t>
            </a:r>
            <a:r>
              <a:rPr lang="es-ES" sz="1600" u="none" err="1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gutxienez</a:t>
            </a:r>
            <a:endParaRPr lang="es-ES" sz="1600" u="none">
              <a:solidFill>
                <a:schemeClr val="accent1">
                  <a:lumMod val="50000"/>
                </a:schemeClr>
              </a:solidFill>
              <a:latin typeface="EHUSerif"/>
              <a:ea typeface="EHUSans"/>
              <a:cs typeface="EHUSans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600" u="none">
                <a:solidFill>
                  <a:schemeClr val="tx1"/>
                </a:solidFill>
                <a:latin typeface="EHUSans"/>
              </a:rPr>
              <a:t>meses de estancia al menos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600" b="0" u="none" err="1">
                <a:solidFill>
                  <a:schemeClr val="tx1"/>
                </a:solidFill>
                <a:latin typeface="EHUSans"/>
              </a:rPr>
              <a:t>month</a:t>
            </a:r>
            <a:r>
              <a:rPr lang="es-ES" sz="1600" b="0" u="none">
                <a:solidFill>
                  <a:schemeClr val="tx1"/>
                </a:solidFill>
                <a:latin typeface="EHUSans"/>
              </a:rPr>
              <a:t> mínimum </a:t>
            </a:r>
            <a:r>
              <a:rPr lang="es-ES" sz="1600" b="0" u="none" err="1">
                <a:solidFill>
                  <a:schemeClr val="tx1"/>
                </a:solidFill>
                <a:latin typeface="EHUSans"/>
              </a:rPr>
              <a:t>stay</a:t>
            </a:r>
            <a:endParaRPr lang="es-ES" sz="1600" b="0" u="none">
              <a:solidFill>
                <a:schemeClr val="tx1"/>
              </a:solidFill>
              <a:latin typeface="EHUSan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72956F3-937D-1146-A261-76474066390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0045530" y="6477171"/>
            <a:ext cx="491479" cy="338554"/>
          </a:xfrm>
        </p:spPr>
        <p:txBody>
          <a:bodyPr/>
          <a:lstStyle/>
          <a:p>
            <a:fld id="{19816BBA-13A7-F243-AD9F-C62D9C856148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BC7CA17-5BB9-3145-A8BE-775F4967FFDF}"/>
              </a:ext>
            </a:extLst>
          </p:cNvPr>
          <p:cNvSpPr txBox="1"/>
          <p:nvPr/>
        </p:nvSpPr>
        <p:spPr>
          <a:xfrm>
            <a:off x="8128505" y="4371070"/>
            <a:ext cx="2280830" cy="7386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Araudia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: ED99/2011</a:t>
            </a:r>
            <a:r>
              <a:rPr lang="es-ES" sz="1400" u="none">
                <a:solidFill>
                  <a:schemeClr val="tx1"/>
                </a:solidFill>
                <a:latin typeface="EHUSans" panose="02000503050000020004" pitchFamily="2" charset="0"/>
              </a:rPr>
              <a:t> </a:t>
            </a:r>
            <a:br>
              <a:rPr lang="es-ES" sz="1400" u="none">
                <a:solidFill>
                  <a:schemeClr val="tx1"/>
                </a:solidFill>
                <a:latin typeface="EHUSans" panose="02000503050000020004" pitchFamily="2" charset="0"/>
              </a:rPr>
            </a:br>
            <a:r>
              <a:rPr lang="es-ES" sz="1400" u="none">
                <a:solidFill>
                  <a:schemeClr val="tx1"/>
                </a:solidFill>
                <a:latin typeface="EHUSans" panose="02000503050000020004" pitchFamily="2" charset="0"/>
              </a:rPr>
              <a:t>Normativa: RD99/2011</a:t>
            </a:r>
            <a:br>
              <a:rPr lang="es-ES" sz="1400" u="none">
                <a:solidFill>
                  <a:schemeClr val="tx1"/>
                </a:solidFill>
                <a:latin typeface="EHUSans" panose="02000503050000020004" pitchFamily="2" charset="0"/>
              </a:rPr>
            </a:br>
            <a:r>
              <a:rPr lang="es-ES" sz="1400" b="0" u="none" err="1">
                <a:solidFill>
                  <a:schemeClr val="tx1"/>
                </a:solidFill>
                <a:latin typeface="EHUSans" panose="02000503050000020004" pitchFamily="2" charset="0"/>
              </a:rPr>
              <a:t>Regulation</a:t>
            </a:r>
            <a:r>
              <a:rPr lang="es-ES" sz="1400" b="0" u="none">
                <a:solidFill>
                  <a:schemeClr val="tx1"/>
                </a:solidFill>
                <a:latin typeface="EHUSans" panose="02000503050000020004" pitchFamily="2" charset="0"/>
              </a:rPr>
              <a:t>: RD 99/2011 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C8CB8056-7893-EB43-A8A0-A6B86D57124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9754" y="4330025"/>
            <a:ext cx="833134" cy="83313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7A2C376-08E3-FB46-BEFF-54982B6CACB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021" y="1615037"/>
            <a:ext cx="2284419" cy="2284701"/>
          </a:xfrm>
          <a:prstGeom prst="rect">
            <a:avLst/>
          </a:prstGeom>
        </p:spPr>
      </p:pic>
      <p:sp>
        <p:nvSpPr>
          <p:cNvPr id="47" name="Título 4">
            <a:extLst>
              <a:ext uri="{FF2B5EF4-FFF2-40B4-BE49-F238E27FC236}">
                <a16:creationId xmlns:a16="http://schemas.microsoft.com/office/drawing/2014/main" id="{5CBA55EE-1269-BB4F-BDA2-88306FF7744F}"/>
              </a:ext>
            </a:extLst>
          </p:cNvPr>
          <p:cNvSpPr txBox="1">
            <a:spLocks/>
          </p:cNvSpPr>
          <p:nvPr/>
        </p:nvSpPr>
        <p:spPr>
          <a:xfrm>
            <a:off x="1831153" y="138720"/>
            <a:ext cx="10298248" cy="87545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 err="1">
                <a:solidFill>
                  <a:schemeClr val="bg1"/>
                </a:solidFill>
                <a:latin typeface="EHUSerif"/>
              </a:rPr>
              <a:t>Doktorego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tesien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aipamenak</a:t>
            </a:r>
            <a:r>
              <a:rPr lang="es-ES" sz="2000" b="0">
                <a:solidFill>
                  <a:schemeClr val="bg1"/>
                </a:solidFill>
                <a:latin typeface="EHUSerif"/>
              </a:rPr>
              <a:t>.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br>
              <a:rPr lang="es-ES" sz="2000">
                <a:solidFill>
                  <a:schemeClr val="bg1"/>
                </a:solidFill>
                <a:latin typeface="EHUSerif"/>
              </a:rPr>
            </a:br>
            <a:r>
              <a:rPr lang="es-ES" sz="2000">
                <a:latin typeface="EHUSans"/>
              </a:rPr>
              <a:t>Menciones de la tesis doctoral</a:t>
            </a:r>
            <a:r>
              <a:rPr lang="es-ES" sz="2000" b="0">
                <a:latin typeface="EHUSans"/>
              </a:rPr>
              <a:t>.</a:t>
            </a:r>
            <a:r>
              <a:rPr lang="es-ES" sz="2000">
                <a:latin typeface="EHUSans"/>
              </a:rPr>
              <a:t> </a:t>
            </a:r>
            <a:r>
              <a:rPr lang="es-ES" sz="2000" b="0" err="1">
                <a:latin typeface="EHUSans"/>
              </a:rPr>
              <a:t>Mentions</a:t>
            </a:r>
            <a:r>
              <a:rPr lang="es-ES" sz="2000" b="0">
                <a:latin typeface="EHUSans"/>
              </a:rPr>
              <a:t> </a:t>
            </a:r>
            <a:r>
              <a:rPr lang="es-ES" sz="2000" b="0" err="1">
                <a:latin typeface="EHUSans"/>
              </a:rPr>
              <a:t>of</a:t>
            </a:r>
            <a:r>
              <a:rPr lang="es-ES" sz="2000" b="0">
                <a:latin typeface="EHUSans"/>
              </a:rPr>
              <a:t> </a:t>
            </a:r>
            <a:r>
              <a:rPr lang="es-ES" sz="2000" b="0" err="1">
                <a:latin typeface="EHUSans"/>
              </a:rPr>
              <a:t>the</a:t>
            </a:r>
            <a:r>
              <a:rPr lang="es-ES" sz="2000" b="0">
                <a:latin typeface="EHUSans"/>
              </a:rPr>
              <a:t> doctoral </a:t>
            </a:r>
            <a:r>
              <a:rPr lang="es-ES" sz="2000" b="0" err="1">
                <a:latin typeface="EHUSans"/>
              </a:rPr>
              <a:t>thesis</a:t>
            </a:r>
            <a:endParaRPr lang="es-ES" sz="2000" b="0">
              <a:latin typeface="EHUSans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18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0E0ACE18-8C63-1245-B05E-EF25180A6BC5}"/>
              </a:ext>
            </a:extLst>
          </p:cNvPr>
          <p:cNvSpPr txBox="1"/>
          <p:nvPr/>
        </p:nvSpPr>
        <p:spPr>
          <a:xfrm>
            <a:off x="2654194" y="4101224"/>
            <a:ext cx="222205" cy="1107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6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HUSans"/>
                <a:sym typeface="Arial"/>
              </a:rPr>
              <a:t>3</a:t>
            </a:r>
            <a:endParaRPr lang="es-ES" sz="6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EHUSans"/>
            </a:endParaRPr>
          </a:p>
        </p:txBody>
      </p:sp>
      <p:sp>
        <p:nvSpPr>
          <p:cNvPr id="49" name="Abrir llave 48">
            <a:extLst>
              <a:ext uri="{FF2B5EF4-FFF2-40B4-BE49-F238E27FC236}">
                <a16:creationId xmlns:a16="http://schemas.microsoft.com/office/drawing/2014/main" id="{FFDB603C-6F17-EC46-8201-251E49DD53C0}"/>
              </a:ext>
            </a:extLst>
          </p:cNvPr>
          <p:cNvSpPr/>
          <p:nvPr/>
        </p:nvSpPr>
        <p:spPr>
          <a:xfrm>
            <a:off x="2334926" y="4225190"/>
            <a:ext cx="141311" cy="1006580"/>
          </a:xfrm>
          <a:prstGeom prst="leftBrace">
            <a:avLst/>
          </a:prstGeom>
          <a:noFill/>
          <a:ln w="63500" cap="flat">
            <a:solidFill>
              <a:srgbClr val="33CCCC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3" name="Elipse 32">
            <a:extLst>
              <a:ext uri="{FF2B5EF4-FFF2-40B4-BE49-F238E27FC236}">
                <a16:creationId xmlns:a16="http://schemas.microsoft.com/office/drawing/2014/main" id="{78CCB780-4219-5A40-98CF-A4934246542C}"/>
              </a:ext>
            </a:extLst>
          </p:cNvPr>
          <p:cNvSpPr/>
          <p:nvPr/>
        </p:nvSpPr>
        <p:spPr>
          <a:xfrm>
            <a:off x="1849143" y="4591185"/>
            <a:ext cx="190336" cy="23868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" name="Gráfico 62">
            <a:hlinkClick r:id="rId7"/>
            <a:extLst>
              <a:ext uri="{FF2B5EF4-FFF2-40B4-BE49-F238E27FC236}">
                <a16:creationId xmlns:a16="http://schemas.microsoft.com/office/drawing/2014/main" id="{D0FA0768-C81B-414A-BF21-86EFBD47907D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903744" y="4696442"/>
            <a:ext cx="192888" cy="354867"/>
          </a:xfrm>
          <a:prstGeom prst="rect">
            <a:avLst/>
          </a:prstGeom>
          <a:ln w="0">
            <a:noFill/>
          </a:ln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99E632E-D9D4-353F-2E5F-5E2EF79038A2}"/>
              </a:ext>
            </a:extLst>
          </p:cNvPr>
          <p:cNvCxnSpPr>
            <a:cxnSpLocks/>
          </p:cNvCxnSpPr>
          <p:nvPr/>
        </p:nvCxnSpPr>
        <p:spPr>
          <a:xfrm flipV="1">
            <a:off x="4839643" y="3713136"/>
            <a:ext cx="5268763" cy="5953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0AC2602-3CD6-919C-1DED-9C1D0A314D5D}"/>
              </a:ext>
            </a:extLst>
          </p:cNvPr>
          <p:cNvSpPr txBox="1"/>
          <p:nvPr/>
        </p:nvSpPr>
        <p:spPr>
          <a:xfrm>
            <a:off x="1500188" y="5524500"/>
            <a:ext cx="10298906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33CCC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https://www.ehu.eus/es/web/doktorego-eskola/mencion-doctorado-internacional</a:t>
            </a:r>
            <a:r>
              <a:rPr lang="en-US" sz="2000" b="0">
                <a:solidFill>
                  <a:srgbClr val="33CCCC"/>
                </a:solidFill>
              </a:rPr>
              <a:t> </a:t>
            </a:r>
          </a:p>
        </p:txBody>
      </p:sp>
      <p:pic>
        <p:nvPicPr>
          <p:cNvPr id="2" name="58 international mention">
            <a:hlinkClick r:id="" action="ppaction://media"/>
            <a:extLst>
              <a:ext uri="{FF2B5EF4-FFF2-40B4-BE49-F238E27FC236}">
                <a16:creationId xmlns:a16="http://schemas.microsoft.com/office/drawing/2014/main" id="{740E1E5B-A0C0-C4EA-4A51-3D7E2A2CE7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5630" y="5738064"/>
            <a:ext cx="730250" cy="73025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E97D4B4-C45B-61E5-E99B-EBF1632513AB}"/>
              </a:ext>
            </a:extLst>
          </p:cNvPr>
          <p:cNvSpPr/>
          <p:nvPr/>
        </p:nvSpPr>
        <p:spPr>
          <a:xfrm>
            <a:off x="9331565" y="6245092"/>
            <a:ext cx="2748695" cy="1846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600" b="0" u="none" spc="-1" err="1">
                <a:solidFill>
                  <a:srgbClr val="FF0000"/>
                </a:solidFill>
                <a:latin typeface="EHUSerif"/>
                <a:ea typeface="Arial"/>
              </a:rPr>
              <a:t>Eguneratuta</a:t>
            </a:r>
            <a:r>
              <a:rPr lang="es-ES" sz="600" b="0" u="none" spc="-1">
                <a:solidFill>
                  <a:srgbClr val="FF0000"/>
                </a:solidFill>
                <a:latin typeface="EHUSerif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Actualizado.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Updated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Abendua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Diciembre.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December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,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 2025</a:t>
            </a:r>
            <a:endParaRPr lang="es-ES" sz="600" u="none" strike="noStrike" spc="-1">
              <a:solidFill>
                <a:srgbClr val="FF0000"/>
              </a:solidFill>
              <a:latin typeface="EHUSans"/>
            </a:endParaRPr>
          </a:p>
        </p:txBody>
      </p:sp>
    </p:spTree>
    <p:extLst>
      <p:ext uri="{BB962C8B-B14F-4D97-AF65-F5344CB8AC3E}">
        <p14:creationId xmlns:p14="http://schemas.microsoft.com/office/powerpoint/2010/main" val="3566392610"/>
      </p:ext>
    </p:extLst>
  </p:cSld>
  <p:clrMapOvr>
    <a:masterClrMapping/>
  </p:clrMapOvr>
  <p:transition spd="med" advTm="53893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7F2699D-D0C9-1A12-73F5-432BCD2870D1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1090CDA-6846-A7A3-FC36-E36314500E84}"/>
              </a:ext>
            </a:extLst>
          </p:cNvPr>
          <p:cNvSpPr/>
          <p:nvPr/>
        </p:nvSpPr>
        <p:spPr>
          <a:xfrm>
            <a:off x="1614406" y="8093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88D59D8-BACC-924E-60BC-447DBB286D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77DBF6B1-89DA-0AAF-232A-869727FFF9DD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4" name="Rectángulo redondeado 33">
            <a:extLst>
              <a:ext uri="{FF2B5EF4-FFF2-40B4-BE49-F238E27FC236}">
                <a16:creationId xmlns:a16="http://schemas.microsoft.com/office/drawing/2014/main" id="{D664E068-47F1-A94D-9A49-6D04F7C98CB3}"/>
              </a:ext>
            </a:extLst>
          </p:cNvPr>
          <p:cNvSpPr/>
          <p:nvPr/>
        </p:nvSpPr>
        <p:spPr>
          <a:xfrm>
            <a:off x="2259650" y="3056201"/>
            <a:ext cx="3253378" cy="14220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6F1B9004-52C9-414C-8D8D-C186E4642AB1}"/>
              </a:ext>
            </a:extLst>
          </p:cNvPr>
          <p:cNvSpPr/>
          <p:nvPr/>
        </p:nvSpPr>
        <p:spPr>
          <a:xfrm>
            <a:off x="6986859" y="3131791"/>
            <a:ext cx="4105233" cy="142237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1" name="5 CuadroTexto"/>
          <p:cNvSpPr txBox="1"/>
          <p:nvPr/>
        </p:nvSpPr>
        <p:spPr>
          <a:xfrm>
            <a:off x="8059183" y="4847943"/>
            <a:ext cx="194323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l">
              <a:defRPr sz="2400" u="none">
                <a:latin typeface="EHUSans"/>
                <a:ea typeface="EHUSans"/>
                <a:cs typeface="EHUSans"/>
                <a:sym typeface="EHUSans"/>
              </a:defRPr>
            </a:lvl1pPr>
          </a:lstStyle>
          <a:p>
            <a:r>
              <a:rPr lang="es-ES" sz="2400">
                <a:solidFill>
                  <a:schemeClr val="tx1"/>
                </a:solidFill>
              </a:rPr>
              <a:t>Erasmus+</a:t>
            </a:r>
            <a:endParaRPr sz="2000">
              <a:solidFill>
                <a:srgbClr val="00B050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B67FED5-8F02-AA4E-86CC-82F320767D1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23" name="Título 4">
            <a:extLst>
              <a:ext uri="{FF2B5EF4-FFF2-40B4-BE49-F238E27FC236}">
                <a16:creationId xmlns:a16="http://schemas.microsoft.com/office/drawing/2014/main" id="{B4F1DC87-216C-E246-8061-C3F903AFAF08}"/>
              </a:ext>
            </a:extLst>
          </p:cNvPr>
          <p:cNvSpPr txBox="1">
            <a:spLocks/>
          </p:cNvSpPr>
          <p:nvPr/>
        </p:nvSpPr>
        <p:spPr>
          <a:xfrm>
            <a:off x="1978491" y="293049"/>
            <a:ext cx="5398300" cy="489637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200" err="1">
                <a:solidFill>
                  <a:schemeClr val="bg1"/>
                </a:solidFill>
                <a:latin typeface="EHUSerif" panose="02000503050000020004" pitchFamily="2" charset="0"/>
              </a:rPr>
              <a:t>Mugikortasuna</a:t>
            </a:r>
            <a:r>
              <a:rPr lang="es-ES" sz="2200">
                <a:solidFill>
                  <a:schemeClr val="bg1"/>
                </a:solidFill>
                <a:latin typeface="EHUSerif" panose="02000503050000020004" pitchFamily="2" charset="0"/>
              </a:rPr>
              <a:t> </a:t>
            </a:r>
            <a:r>
              <a:rPr lang="es-ES" sz="2200" b="0">
                <a:solidFill>
                  <a:schemeClr val="bg1"/>
                </a:solidFill>
                <a:latin typeface="EHUSerif" panose="02000503050000020004" pitchFamily="2" charset="0"/>
              </a:rPr>
              <a:t>.</a:t>
            </a:r>
            <a:r>
              <a:rPr lang="es-ES" sz="2200">
                <a:solidFill>
                  <a:schemeClr val="bg1"/>
                </a:solidFill>
                <a:latin typeface="EHUSerif" panose="02000503050000020004" pitchFamily="2" charset="0"/>
              </a:rPr>
              <a:t> </a:t>
            </a:r>
            <a:r>
              <a:rPr lang="es-ES" sz="2200">
                <a:latin typeface="EHUSans" panose="02000503050000020004" pitchFamily="2" charset="0"/>
              </a:rPr>
              <a:t>Movilidad </a:t>
            </a:r>
            <a:r>
              <a:rPr lang="es-ES" sz="2200" b="0">
                <a:latin typeface="EHUSans" panose="02000503050000020004" pitchFamily="2" charset="0"/>
              </a:rPr>
              <a:t>.</a:t>
            </a:r>
            <a:r>
              <a:rPr lang="es-ES" sz="2200">
                <a:latin typeface="EHUSans" panose="02000503050000020004" pitchFamily="2" charset="0"/>
              </a:rPr>
              <a:t> </a:t>
            </a:r>
            <a:r>
              <a:rPr lang="es-ES" sz="2200" b="0" err="1">
                <a:latin typeface="EHUSans" panose="02000503050000020004" pitchFamily="2" charset="0"/>
              </a:rPr>
              <a:t>Mobility</a:t>
            </a:r>
            <a:endParaRPr lang="es-ES" sz="22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18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339CA42-0BBA-9146-B769-B1CEB172AF60}"/>
              </a:ext>
            </a:extLst>
          </p:cNvPr>
          <p:cNvSpPr txBox="1"/>
          <p:nvPr/>
        </p:nvSpPr>
        <p:spPr>
          <a:xfrm>
            <a:off x="2815420" y="3474717"/>
            <a:ext cx="2057825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ES" sz="4000" u="none" err="1">
                <a:solidFill>
                  <a:schemeClr val="bg1"/>
                </a:solidFill>
                <a:latin typeface="EHUSerif"/>
              </a:rPr>
              <a:t>DOK</a:t>
            </a:r>
            <a:r>
              <a:rPr lang="es-ES" sz="4000" b="0" u="none" err="1">
                <a:solidFill>
                  <a:schemeClr val="bg1"/>
                </a:solidFill>
                <a:latin typeface="EHUSans"/>
              </a:rPr>
              <a:t>e</a:t>
            </a:r>
            <a:endParaRPr lang="es-ES" sz="4000" b="0" u="none">
              <a:solidFill>
                <a:schemeClr val="bg1"/>
              </a:solidFill>
              <a:latin typeface="EHUSan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C9DB4D3-CC07-A448-9257-F487442C648A}"/>
              </a:ext>
            </a:extLst>
          </p:cNvPr>
          <p:cNvSpPr/>
          <p:nvPr/>
        </p:nvSpPr>
        <p:spPr>
          <a:xfrm>
            <a:off x="7270377" y="3370690"/>
            <a:ext cx="36263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u="none" err="1">
                <a:solidFill>
                  <a:schemeClr val="accent1"/>
                </a:solidFill>
                <a:latin typeface="EHUSerif" panose="02000503050000020004" pitchFamily="2" charset="0"/>
              </a:rPr>
              <a:t>Nazioartekotze</a:t>
            </a:r>
            <a:r>
              <a:rPr lang="es-ES" sz="1400" u="none">
                <a:solidFill>
                  <a:schemeClr val="accent1"/>
                </a:solidFill>
                <a:latin typeface="EHUSerif" panose="02000503050000020004" pitchFamily="2" charset="0"/>
              </a:rPr>
              <a:t> </a:t>
            </a:r>
            <a:r>
              <a:rPr lang="es-ES" sz="1400" u="none" err="1">
                <a:solidFill>
                  <a:schemeClr val="accent1"/>
                </a:solidFill>
                <a:latin typeface="EHUSerif" panose="02000503050000020004" pitchFamily="2" charset="0"/>
              </a:rPr>
              <a:t>arloko</a:t>
            </a:r>
            <a:r>
              <a:rPr lang="es-ES" sz="1400" u="none">
                <a:solidFill>
                  <a:schemeClr val="accent1"/>
                </a:solidFill>
                <a:latin typeface="EHUSerif" panose="02000503050000020004" pitchFamily="2" charset="0"/>
              </a:rPr>
              <a:t> </a:t>
            </a:r>
            <a:r>
              <a:rPr lang="es-ES" sz="1400" u="none" err="1">
                <a:solidFill>
                  <a:schemeClr val="accent1"/>
                </a:solidFill>
                <a:latin typeface="EHUSerif" panose="02000503050000020004" pitchFamily="2" charset="0"/>
              </a:rPr>
              <a:t>errektoreordetzan</a:t>
            </a:r>
            <a:endParaRPr lang="es-ES" sz="1400" u="none">
              <a:solidFill>
                <a:schemeClr val="accent1"/>
              </a:solidFill>
              <a:latin typeface="EHUSerif" panose="02000503050000020004" pitchFamily="2" charset="0"/>
            </a:endParaRPr>
          </a:p>
          <a:p>
            <a:r>
              <a:rPr lang="es-ES" sz="1400" u="none">
                <a:solidFill>
                  <a:schemeClr val="bg1"/>
                </a:solidFill>
                <a:latin typeface="EHUSans" panose="02000503050000020004" pitchFamily="2" charset="0"/>
              </a:rPr>
              <a:t>Vicerrectorado de internacionalización</a:t>
            </a:r>
          </a:p>
          <a:p>
            <a:r>
              <a:rPr lang="es-ES" sz="1400" b="0" u="none">
                <a:solidFill>
                  <a:schemeClr val="bg1"/>
                </a:solidFill>
                <a:latin typeface="EHUSans" panose="02000503050000020004" pitchFamily="2" charset="0"/>
              </a:rPr>
              <a:t>Vice-</a:t>
            </a:r>
            <a:r>
              <a:rPr lang="es-ES" sz="1400" b="0" u="none" err="1">
                <a:solidFill>
                  <a:schemeClr val="bg1"/>
                </a:solidFill>
                <a:latin typeface="EHUSans" panose="02000503050000020004" pitchFamily="2" charset="0"/>
              </a:rPr>
              <a:t>rectorate</a:t>
            </a:r>
            <a:r>
              <a:rPr lang="es-ES" sz="1400" b="0" u="none">
                <a:solidFill>
                  <a:schemeClr val="bg1"/>
                </a:solidFill>
                <a:latin typeface="EHUSans" panose="02000503050000020004" pitchFamily="2" charset="0"/>
              </a:rPr>
              <a:t> </a:t>
            </a:r>
            <a:r>
              <a:rPr lang="es-ES" sz="1400" b="0" u="none" err="1">
                <a:solidFill>
                  <a:schemeClr val="bg1"/>
                </a:solidFill>
                <a:latin typeface="EHUSans" panose="02000503050000020004" pitchFamily="2" charset="0"/>
              </a:rPr>
              <a:t>for</a:t>
            </a:r>
            <a:r>
              <a:rPr lang="es-ES" sz="1400" b="0" u="none">
                <a:solidFill>
                  <a:schemeClr val="bg1"/>
                </a:solidFill>
                <a:latin typeface="EHUSans" panose="02000503050000020004" pitchFamily="2" charset="0"/>
              </a:rPr>
              <a:t> </a:t>
            </a:r>
            <a:r>
              <a:rPr lang="es-ES" sz="1400" b="0" u="none" err="1">
                <a:solidFill>
                  <a:schemeClr val="bg1"/>
                </a:solidFill>
                <a:latin typeface="EHUSans" panose="02000503050000020004" pitchFamily="2" charset="0"/>
              </a:rPr>
              <a:t>internationalisation</a:t>
            </a:r>
            <a:endParaRPr lang="es-ES" sz="1400" b="0" u="none">
              <a:solidFill>
                <a:schemeClr val="bg1"/>
              </a:solidFill>
              <a:latin typeface="EHUSans" panose="02000503050000020004" pitchFamily="2" charset="0"/>
            </a:endParaRPr>
          </a:p>
        </p:txBody>
      </p:sp>
      <p:sp>
        <p:nvSpPr>
          <p:cNvPr id="24" name="5 CuadroTexto"/>
          <p:cNvSpPr txBox="1"/>
          <p:nvPr/>
        </p:nvSpPr>
        <p:spPr>
          <a:xfrm>
            <a:off x="2550719" y="4703783"/>
            <a:ext cx="2868562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 algn="l">
              <a:defRPr sz="2400" u="none">
                <a:latin typeface="EHUSans"/>
                <a:ea typeface="EHUSans"/>
                <a:cs typeface="EHUSans"/>
                <a:sym typeface="EHUSans"/>
              </a:defRPr>
            </a:lvl1pPr>
          </a:lstStyle>
          <a:p>
            <a:r>
              <a:rPr lang="es-ES" sz="200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Kanpo-egonaldiak</a:t>
            </a:r>
            <a:r>
              <a:rPr lang="es-ES" sz="2000">
                <a:solidFill>
                  <a:schemeClr val="accent1">
                    <a:lumMod val="50000"/>
                  </a:schemeClr>
                </a:solidFill>
                <a:latin typeface="EHUSerif"/>
              </a:rPr>
              <a:t> </a:t>
            </a:r>
            <a:br>
              <a:rPr lang="es-ES" sz="2000">
                <a:latin typeface="EHUSerif" panose="02000503050000020004" pitchFamily="2" charset="0"/>
              </a:rPr>
            </a:br>
            <a:r>
              <a:rPr lang="es-ES" sz="2000">
                <a:solidFill>
                  <a:schemeClr val="tx1"/>
                </a:solidFill>
              </a:rPr>
              <a:t>Estancias salientes </a:t>
            </a:r>
            <a:br>
              <a:rPr lang="es-ES" sz="2000"/>
            </a:br>
            <a:r>
              <a:rPr lang="es-ES" sz="2000" b="0">
                <a:solidFill>
                  <a:schemeClr val="tx1"/>
                </a:solidFill>
              </a:rPr>
              <a:t>OUTGOING </a:t>
            </a:r>
            <a:r>
              <a:rPr lang="es-ES" sz="2000" b="0" err="1">
                <a:solidFill>
                  <a:schemeClr val="tx1"/>
                </a:solidFill>
              </a:rPr>
              <a:t>mobility</a:t>
            </a:r>
            <a:endParaRPr lang="es-ES" sz="2000" b="0">
              <a:solidFill>
                <a:schemeClr val="tx1"/>
              </a:solidFill>
            </a:endParaRP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48F6F47F-54F4-BD41-94C1-5BA34717909B}"/>
              </a:ext>
            </a:extLst>
          </p:cNvPr>
          <p:cNvSpPr/>
          <p:nvPr/>
        </p:nvSpPr>
        <p:spPr>
          <a:xfrm>
            <a:off x="1972635" y="4858850"/>
            <a:ext cx="237960" cy="23868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A11898E0-E220-9B4B-8E70-D15880A0AF03}"/>
              </a:ext>
            </a:extLst>
          </p:cNvPr>
          <p:cNvSpPr/>
          <p:nvPr/>
        </p:nvSpPr>
        <p:spPr>
          <a:xfrm>
            <a:off x="7684591" y="4919183"/>
            <a:ext cx="237960" cy="23868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BBE0E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" name="Gráfico 34">
            <a:hlinkClick r:id="rId5"/>
            <a:extLst>
              <a:ext uri="{FF2B5EF4-FFF2-40B4-BE49-F238E27FC236}">
                <a16:creationId xmlns:a16="http://schemas.microsoft.com/office/drawing/2014/main" id="{E14466F0-EA93-D84D-AE58-3CC1D75E40E3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950675" y="5000331"/>
            <a:ext cx="366480" cy="474120"/>
          </a:xfrm>
          <a:prstGeom prst="rect">
            <a:avLst/>
          </a:prstGeom>
          <a:ln w="0">
            <a:noFill/>
          </a:ln>
        </p:spPr>
      </p:pic>
      <p:pic>
        <p:nvPicPr>
          <p:cNvPr id="35" name="Gráfico 36">
            <a:hlinkClick r:id="rId7"/>
            <a:extLst>
              <a:ext uri="{FF2B5EF4-FFF2-40B4-BE49-F238E27FC236}">
                <a16:creationId xmlns:a16="http://schemas.microsoft.com/office/drawing/2014/main" id="{C1426E1F-F9D6-4F40-84AD-70BBF2E60D5D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684591" y="5056702"/>
            <a:ext cx="366480" cy="474120"/>
          </a:xfrm>
          <a:prstGeom prst="rect">
            <a:avLst/>
          </a:prstGeom>
          <a:ln w="0"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1BE45C0-D42E-77AA-3F0B-1B5C9EACAA74}"/>
              </a:ext>
            </a:extLst>
          </p:cNvPr>
          <p:cNvSpPr txBox="1"/>
          <p:nvPr/>
        </p:nvSpPr>
        <p:spPr>
          <a:xfrm>
            <a:off x="1121596" y="5980415"/>
            <a:ext cx="6096000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0">
                <a:solidFill>
                  <a:srgbClr val="33CCC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https://www.ehu.eus/es/web/doktorego-eskola/movilidad-saliente</a:t>
            </a:r>
            <a:r>
              <a:rPr lang="en-US" sz="1400" b="0">
                <a:solidFill>
                  <a:srgbClr val="33CCCC"/>
                </a:solidFill>
              </a:rPr>
              <a:t> </a:t>
            </a:r>
          </a:p>
        </p:txBody>
      </p:sp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0FCDE437-0E38-225B-0405-2D8104CF6EF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1178" y="1632160"/>
            <a:ext cx="1128576" cy="1086051"/>
          </a:xfrm>
          <a:prstGeom prst="rect">
            <a:avLst/>
          </a:prstGeom>
        </p:spPr>
      </p:pic>
      <p:pic>
        <p:nvPicPr>
          <p:cNvPr id="14" name="Imagen 13" descr="Logotipo - Portal de marca de la UPV/EHU - EHU">
            <a:extLst>
              <a:ext uri="{FF2B5EF4-FFF2-40B4-BE49-F238E27FC236}">
                <a16:creationId xmlns:a16="http://schemas.microsoft.com/office/drawing/2014/main" id="{CFD4FDA4-88F1-97FB-2FA3-0511DEDBAF1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3647" y="1481979"/>
            <a:ext cx="1280915" cy="1316732"/>
          </a:xfrm>
          <a:prstGeom prst="rect">
            <a:avLst/>
          </a:prstGeom>
          <a:ln>
            <a:noFill/>
          </a:ln>
        </p:spPr>
      </p:pic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0433B1A6-C725-5692-5606-3E3C63435F98}"/>
              </a:ext>
            </a:extLst>
          </p:cNvPr>
          <p:cNvCxnSpPr>
            <a:cxnSpLocks/>
          </p:cNvCxnSpPr>
          <p:nvPr/>
        </p:nvCxnSpPr>
        <p:spPr>
          <a:xfrm>
            <a:off x="3297442" y="2339293"/>
            <a:ext cx="1145546" cy="0"/>
          </a:xfrm>
          <a:prstGeom prst="straightConnector1">
            <a:avLst/>
          </a:prstGeom>
          <a:noFill/>
          <a:ln w="127000" cap="flat">
            <a:solidFill>
              <a:schemeClr val="accent1">
                <a:lumMod val="90000"/>
              </a:schemeClr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9" name="Picture 2" descr="Imagen que contiene objeto, espejo, espejo de mano&#10;&#10;El contenido generado por IA puede ser incorrecto.">
            <a:extLst>
              <a:ext uri="{FF2B5EF4-FFF2-40B4-BE49-F238E27FC236}">
                <a16:creationId xmlns:a16="http://schemas.microsoft.com/office/drawing/2014/main" id="{107BE193-9CA7-CB3E-8DEA-E1AB64DEB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2783" y="1837950"/>
            <a:ext cx="303691" cy="33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Imagen 19" descr="Relaciones Internacionales - EHU">
            <a:extLst>
              <a:ext uri="{FF2B5EF4-FFF2-40B4-BE49-F238E27FC236}">
                <a16:creationId xmlns:a16="http://schemas.microsoft.com/office/drawing/2014/main" id="{62DA91DE-0884-CB2B-9730-3050388490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14599" y="1513137"/>
            <a:ext cx="3276600" cy="140017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EA84A3AF-AB85-4CE9-5A16-E295BE707519}"/>
              </a:ext>
            </a:extLst>
          </p:cNvPr>
          <p:cNvSpPr txBox="1"/>
          <p:nvPr/>
        </p:nvSpPr>
        <p:spPr>
          <a:xfrm>
            <a:off x="7217596" y="5723562"/>
            <a:ext cx="412678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0">
                <a:solidFill>
                  <a:srgbClr val="33CCCC"/>
                </a:solidFill>
              </a:rPr>
              <a:t>https://www.ehu.eus/es/web/doktorego-eskola/internacionalizacion-movilidad-cotutelas</a:t>
            </a:r>
          </a:p>
        </p:txBody>
      </p:sp>
      <p:pic>
        <p:nvPicPr>
          <p:cNvPr id="4" name="58 research stays and erasmus">
            <a:hlinkClick r:id="" action="ppaction://media"/>
            <a:extLst>
              <a:ext uri="{FF2B5EF4-FFF2-40B4-BE49-F238E27FC236}">
                <a16:creationId xmlns:a16="http://schemas.microsoft.com/office/drawing/2014/main" id="{54DCBC30-7E97-3284-C13D-54661F62C5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5361" y="5720193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43715"/>
      </p:ext>
    </p:extLst>
  </p:cSld>
  <p:clrMapOvr>
    <a:masterClrMapping/>
  </p:clrMapOvr>
  <p:transition spd="med" advTm="34769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2FB01237-95CC-0344-F0FD-9B608FF92563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6399EA3-D02E-ADCA-E54C-E3936713E2E0}"/>
              </a:ext>
            </a:extLst>
          </p:cNvPr>
          <p:cNvSpPr/>
          <p:nvPr/>
        </p:nvSpPr>
        <p:spPr>
          <a:xfrm>
            <a:off x="1614406" y="8093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E32E36D-F8DE-32FA-A249-24A7847CF6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A72BD4AC-F338-73ED-7B3B-53553F4E252B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733464D-142C-624A-91F0-267116D426C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0101006" y="6509618"/>
            <a:ext cx="491479" cy="338554"/>
          </a:xfrm>
        </p:spPr>
        <p:txBody>
          <a:bodyPr/>
          <a:lstStyle/>
          <a:p>
            <a:fld id="{19816BBA-13A7-F243-AD9F-C62D9C856148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30" name="Título 4">
            <a:extLst>
              <a:ext uri="{FF2B5EF4-FFF2-40B4-BE49-F238E27FC236}">
                <a16:creationId xmlns:a16="http://schemas.microsoft.com/office/drawing/2014/main" id="{54FE3E91-7066-6340-A5F2-62CB903C2367}"/>
              </a:ext>
            </a:extLst>
          </p:cNvPr>
          <p:cNvSpPr txBox="1">
            <a:spLocks/>
          </p:cNvSpPr>
          <p:nvPr/>
        </p:nvSpPr>
        <p:spPr>
          <a:xfrm>
            <a:off x="1879380" y="273759"/>
            <a:ext cx="7356350" cy="56680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 err="1">
                <a:solidFill>
                  <a:schemeClr val="bg1"/>
                </a:solidFill>
                <a:latin typeface="EHUSerif" panose="02000503050000020004" pitchFamily="2" charset="0"/>
              </a:rPr>
              <a:t>Tutorekidetzako</a:t>
            </a:r>
            <a:r>
              <a:rPr lang="es-ES" sz="2000">
                <a:solidFill>
                  <a:schemeClr val="bg1"/>
                </a:solidFill>
                <a:latin typeface="EHUSerif" panose="02000503050000020004" pitchFamily="2" charset="0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 panose="02000503050000020004" pitchFamily="2" charset="0"/>
              </a:rPr>
              <a:t>tesiak</a:t>
            </a:r>
            <a:r>
              <a:rPr lang="es-ES" sz="2000">
                <a:solidFill>
                  <a:schemeClr val="bg1"/>
                </a:solidFill>
                <a:latin typeface="EHUSerif" panose="02000503050000020004" pitchFamily="2" charset="0"/>
              </a:rPr>
              <a:t> </a:t>
            </a:r>
            <a:r>
              <a:rPr lang="es-ES" sz="2000" b="0">
                <a:solidFill>
                  <a:schemeClr val="bg1"/>
                </a:solidFill>
                <a:latin typeface="EHUSerif" panose="02000503050000020004" pitchFamily="2" charset="0"/>
              </a:rPr>
              <a:t>.</a:t>
            </a:r>
            <a:r>
              <a:rPr lang="es-ES" sz="2000">
                <a:solidFill>
                  <a:schemeClr val="bg1"/>
                </a:solidFill>
                <a:latin typeface="EHUSerif" panose="02000503050000020004" pitchFamily="2" charset="0"/>
              </a:rPr>
              <a:t> </a:t>
            </a:r>
            <a:r>
              <a:rPr lang="es-ES" sz="2000">
                <a:latin typeface="EHUSans" panose="02000503050000020004" pitchFamily="2" charset="0"/>
              </a:rPr>
              <a:t>Tesis en </a:t>
            </a:r>
            <a:r>
              <a:rPr lang="es-ES" sz="2000" err="1">
                <a:latin typeface="EHUSans" panose="02000503050000020004" pitchFamily="2" charset="0"/>
              </a:rPr>
              <a:t>cotutela</a:t>
            </a:r>
            <a:r>
              <a:rPr lang="es-ES" sz="2000">
                <a:latin typeface="EHUSans" panose="02000503050000020004" pitchFamily="2" charset="0"/>
              </a:rPr>
              <a:t> </a:t>
            </a:r>
            <a:r>
              <a:rPr lang="es-ES" sz="2000" b="0">
                <a:latin typeface="EHUSans" panose="02000503050000020004" pitchFamily="2" charset="0"/>
              </a:rPr>
              <a:t>.</a:t>
            </a:r>
            <a:r>
              <a:rPr lang="es-ES" sz="2000">
                <a:latin typeface="EHUSans" panose="02000503050000020004" pitchFamily="2" charset="0"/>
              </a:rPr>
              <a:t> </a:t>
            </a:r>
            <a:r>
              <a:rPr lang="es-ES" sz="2000" b="0">
                <a:latin typeface="EHUSans" panose="02000503050000020004" pitchFamily="2" charset="0"/>
              </a:rPr>
              <a:t>Co-</a:t>
            </a:r>
            <a:r>
              <a:rPr lang="es-ES" sz="2000" b="0" err="1">
                <a:latin typeface="EHUSans" panose="02000503050000020004" pitchFamily="2" charset="0"/>
              </a:rPr>
              <a:t>tutelles</a:t>
            </a:r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18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</p:txBody>
      </p:sp>
      <p:pic>
        <p:nvPicPr>
          <p:cNvPr id="5" name="59 thesis in cotutelle">
            <a:hlinkClick r:id="" action="ppaction://media"/>
            <a:extLst>
              <a:ext uri="{FF2B5EF4-FFF2-40B4-BE49-F238E27FC236}">
                <a16:creationId xmlns:a16="http://schemas.microsoft.com/office/drawing/2014/main" id="{AA16DBE7-BD48-91BC-74BD-4DEC8A4028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5361" y="5684585"/>
            <a:ext cx="730250" cy="730250"/>
          </a:xfrm>
          <a:prstGeom prst="rect">
            <a:avLst/>
          </a:prstGeom>
        </p:spPr>
      </p:pic>
      <p:pic>
        <p:nvPicPr>
          <p:cNvPr id="6" name="Imagen 1">
            <a:extLst>
              <a:ext uri="{FF2B5EF4-FFF2-40B4-BE49-F238E27FC236}">
                <a16:creationId xmlns:a16="http://schemas.microsoft.com/office/drawing/2014/main" id="{3238BB22-07B3-65D4-367A-A9ADE83AA94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3064" y="2446042"/>
            <a:ext cx="1979711" cy="1511767"/>
          </a:xfrm>
          <a:prstGeom prst="rect">
            <a:avLst/>
          </a:prstGeom>
        </p:spPr>
      </p:pic>
      <p:pic>
        <p:nvPicPr>
          <p:cNvPr id="8" name="Imagen 8">
            <a:extLst>
              <a:ext uri="{FF2B5EF4-FFF2-40B4-BE49-F238E27FC236}">
                <a16:creationId xmlns:a16="http://schemas.microsoft.com/office/drawing/2014/main" id="{FBF05E5F-64DE-A45B-B584-CC2489F0EB4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1809" y="2281513"/>
            <a:ext cx="2317225" cy="1557208"/>
          </a:xfrm>
          <a:prstGeom prst="rect">
            <a:avLst/>
          </a:prstGeom>
        </p:spPr>
      </p:pic>
      <p:cxnSp>
        <p:nvCxnSpPr>
          <p:cNvPr id="11" name="Conector angular 3">
            <a:extLst>
              <a:ext uri="{FF2B5EF4-FFF2-40B4-BE49-F238E27FC236}">
                <a16:creationId xmlns:a16="http://schemas.microsoft.com/office/drawing/2014/main" id="{981A1DCD-00EF-6179-B0AA-546F68FA2A05}"/>
              </a:ext>
            </a:extLst>
          </p:cNvPr>
          <p:cNvCxnSpPr>
            <a:cxnSpLocks/>
          </p:cNvCxnSpPr>
          <p:nvPr/>
        </p:nvCxnSpPr>
        <p:spPr>
          <a:xfrm rot="10800000" flipV="1">
            <a:off x="3515610" y="1911703"/>
            <a:ext cx="1467268" cy="460546"/>
          </a:xfrm>
          <a:prstGeom prst="bentConnector3">
            <a:avLst>
              <a:gd name="adj1" fmla="val 99856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Conector angular 14">
            <a:extLst>
              <a:ext uri="{FF2B5EF4-FFF2-40B4-BE49-F238E27FC236}">
                <a16:creationId xmlns:a16="http://schemas.microsoft.com/office/drawing/2014/main" id="{7962C962-1D55-FDF9-3FDD-29C5C0FE2D6A}"/>
              </a:ext>
            </a:extLst>
          </p:cNvPr>
          <p:cNvCxnSpPr>
            <a:cxnSpLocks/>
          </p:cNvCxnSpPr>
          <p:nvPr/>
        </p:nvCxnSpPr>
        <p:spPr>
          <a:xfrm>
            <a:off x="7089663" y="1927436"/>
            <a:ext cx="1544204" cy="443426"/>
          </a:xfrm>
          <a:prstGeom prst="bentConnector3">
            <a:avLst>
              <a:gd name="adj1" fmla="val 100925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Flecha izquierda y derecha 16">
            <a:extLst>
              <a:ext uri="{FF2B5EF4-FFF2-40B4-BE49-F238E27FC236}">
                <a16:creationId xmlns:a16="http://schemas.microsoft.com/office/drawing/2014/main" id="{DCE0BB7D-7CD6-BDEC-018D-1357FBF5D060}"/>
              </a:ext>
            </a:extLst>
          </p:cNvPr>
          <p:cNvSpPr/>
          <p:nvPr/>
        </p:nvSpPr>
        <p:spPr>
          <a:xfrm>
            <a:off x="4739534" y="2785569"/>
            <a:ext cx="3022875" cy="462892"/>
          </a:xfrm>
          <a:prstGeom prst="leftRightArrow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9" name="Imagen 17">
            <a:extLst>
              <a:ext uri="{FF2B5EF4-FFF2-40B4-BE49-F238E27FC236}">
                <a16:creationId xmlns:a16="http://schemas.microsoft.com/office/drawing/2014/main" id="{08B65693-CB5F-D0C0-061B-67B57EE8616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936" y="4302089"/>
            <a:ext cx="1152128" cy="1152128"/>
          </a:xfrm>
          <a:prstGeom prst="rect">
            <a:avLst/>
          </a:prstGeom>
        </p:spPr>
      </p:pic>
      <p:pic>
        <p:nvPicPr>
          <p:cNvPr id="20" name="Imagen 20">
            <a:extLst>
              <a:ext uri="{FF2B5EF4-FFF2-40B4-BE49-F238E27FC236}">
                <a16:creationId xmlns:a16="http://schemas.microsoft.com/office/drawing/2014/main" id="{E54C69DF-ED1E-5167-D8DF-A198CDEF179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083" y="4297738"/>
            <a:ext cx="1225078" cy="975726"/>
          </a:xfrm>
          <a:prstGeom prst="rect">
            <a:avLst/>
          </a:prstGeom>
        </p:spPr>
      </p:pic>
      <p:cxnSp>
        <p:nvCxnSpPr>
          <p:cNvPr id="22" name="Conector recto de flecha 23">
            <a:extLst>
              <a:ext uri="{FF2B5EF4-FFF2-40B4-BE49-F238E27FC236}">
                <a16:creationId xmlns:a16="http://schemas.microsoft.com/office/drawing/2014/main" id="{B750B12D-AA07-B06A-002F-F292D757903A}"/>
              </a:ext>
            </a:extLst>
          </p:cNvPr>
          <p:cNvCxnSpPr/>
          <p:nvPr/>
        </p:nvCxnSpPr>
        <p:spPr>
          <a:xfrm>
            <a:off x="3515611" y="3606752"/>
            <a:ext cx="1" cy="60714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Conector recto de flecha 26">
            <a:extLst>
              <a:ext uri="{FF2B5EF4-FFF2-40B4-BE49-F238E27FC236}">
                <a16:creationId xmlns:a16="http://schemas.microsoft.com/office/drawing/2014/main" id="{20CB7F03-0426-741B-B200-0C4589CE8091}"/>
              </a:ext>
            </a:extLst>
          </p:cNvPr>
          <p:cNvCxnSpPr>
            <a:cxnSpLocks/>
          </p:cNvCxnSpPr>
          <p:nvPr/>
        </p:nvCxnSpPr>
        <p:spPr>
          <a:xfrm>
            <a:off x="8633867" y="3838723"/>
            <a:ext cx="0" cy="463367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CuadroTexto 27">
            <a:extLst>
              <a:ext uri="{FF2B5EF4-FFF2-40B4-BE49-F238E27FC236}">
                <a16:creationId xmlns:a16="http://schemas.microsoft.com/office/drawing/2014/main" id="{C279D895-8BD9-1F5B-8A39-4FADF27137E4}"/>
              </a:ext>
            </a:extLst>
          </p:cNvPr>
          <p:cNvSpPr txBox="1"/>
          <p:nvPr/>
        </p:nvSpPr>
        <p:spPr>
          <a:xfrm>
            <a:off x="4887078" y="4816131"/>
            <a:ext cx="3241406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  <a:sym typeface="EHUSans"/>
              </a:rPr>
              <a:t>hilabeteko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  <a:sym typeface="EHUSans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  <a:sym typeface="EHUSans"/>
              </a:rPr>
              <a:t>egonaldia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  <a:sym typeface="EHUSans"/>
              </a:rPr>
              <a:t> </a:t>
            </a:r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  <a:sym typeface="EHUSans"/>
              </a:rPr>
              <a:t>gutxienez</a:t>
            </a:r>
            <a:endParaRPr lang="es-ES" sz="1400" u="none">
              <a:solidFill>
                <a:schemeClr val="accent1">
                  <a:lumMod val="50000"/>
                </a:schemeClr>
              </a:solidFill>
              <a:latin typeface="EHUSerif" panose="02000503050000020004" pitchFamily="2" charset="0"/>
              <a:ea typeface="EHUSans"/>
              <a:cs typeface="EHUSans"/>
              <a:sym typeface="EHUSans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400" u="none">
                <a:solidFill>
                  <a:schemeClr val="tx1"/>
                </a:solidFill>
                <a:latin typeface="EHUSans" panose="02000503050000020004" pitchFamily="50"/>
              </a:rPr>
              <a:t>meses de estancia al menos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400" b="0" u="none" err="1">
                <a:solidFill>
                  <a:schemeClr val="tx1"/>
                </a:solidFill>
                <a:latin typeface="EHUSans" panose="02000503050000020004" pitchFamily="50"/>
              </a:rPr>
              <a:t>month</a:t>
            </a:r>
            <a:r>
              <a:rPr lang="es-ES" sz="1400" b="0" u="none">
                <a:solidFill>
                  <a:schemeClr val="tx1"/>
                </a:solidFill>
                <a:latin typeface="EHUSans" panose="02000503050000020004" pitchFamily="50"/>
              </a:rPr>
              <a:t> mínimum </a:t>
            </a:r>
            <a:r>
              <a:rPr lang="es-ES" sz="1400" b="0" u="none" err="1">
                <a:solidFill>
                  <a:schemeClr val="tx1"/>
                </a:solidFill>
                <a:latin typeface="EHUSans" panose="02000503050000020004" pitchFamily="50"/>
              </a:rPr>
              <a:t>stay</a:t>
            </a:r>
            <a:endParaRPr lang="es-ES" sz="1400" b="0" u="none">
              <a:solidFill>
                <a:schemeClr val="tx1"/>
              </a:solidFill>
              <a:latin typeface="EHUSans" panose="02000503050000020004" pitchFamily="50"/>
            </a:endParaRPr>
          </a:p>
        </p:txBody>
      </p:sp>
      <p:grpSp>
        <p:nvGrpSpPr>
          <p:cNvPr id="26" name="Grupo 30">
            <a:extLst>
              <a:ext uri="{FF2B5EF4-FFF2-40B4-BE49-F238E27FC236}">
                <a16:creationId xmlns:a16="http://schemas.microsoft.com/office/drawing/2014/main" id="{D77A68B2-826D-6246-BF52-7D6488C3E533}"/>
              </a:ext>
            </a:extLst>
          </p:cNvPr>
          <p:cNvGrpSpPr/>
          <p:nvPr/>
        </p:nvGrpSpPr>
        <p:grpSpPr>
          <a:xfrm>
            <a:off x="4868362" y="1282779"/>
            <a:ext cx="2624741" cy="1493021"/>
            <a:chOff x="4868362" y="1282779"/>
            <a:chExt cx="2624741" cy="1493021"/>
          </a:xfrm>
        </p:grpSpPr>
        <p:sp>
          <p:nvSpPr>
            <p:cNvPr id="42" name="CuadroTexto 31">
              <a:extLst>
                <a:ext uri="{FF2B5EF4-FFF2-40B4-BE49-F238E27FC236}">
                  <a16:creationId xmlns:a16="http://schemas.microsoft.com/office/drawing/2014/main" id="{6830A22D-3B10-7F42-9777-BDE507C8D752}"/>
                </a:ext>
              </a:extLst>
            </p:cNvPr>
            <p:cNvSpPr txBox="1"/>
            <p:nvPr/>
          </p:nvSpPr>
          <p:spPr>
            <a:xfrm>
              <a:off x="4868362" y="1944805"/>
              <a:ext cx="2624741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19" tIns="45719" rIns="45719" bIns="45719" numCol="1" spcCol="38100" rtlCol="0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0" marR="0" indent="457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0" marR="0" indent="914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0" marR="0" indent="1371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0" marR="0" indent="1828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0" marR="0" indent="22860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0" marR="0" indent="2743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0" marR="0" indent="3200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0" marR="0" indent="3657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600" u="none" err="1">
                  <a:solidFill>
                    <a:schemeClr val="accent1">
                      <a:lumMod val="50000"/>
                    </a:schemeClr>
                  </a:solidFill>
                  <a:latin typeface="EHUSerif" panose="02000503050000020004" pitchFamily="2" charset="0"/>
                  <a:ea typeface="EHUSans"/>
                  <a:cs typeface="EHUSans"/>
                  <a:sym typeface="EHUSans"/>
                </a:rPr>
                <a:t>Doktoregaia</a:t>
              </a:r>
              <a:endParaRPr lang="es-ES" sz="16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  <a:ea typeface="EHUSans"/>
                <a:cs typeface="EHUSans"/>
                <a:sym typeface="EHUSans"/>
              </a:endParaRPr>
            </a:p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600" u="none">
                  <a:solidFill>
                    <a:schemeClr val="tx1"/>
                  </a:solidFill>
                  <a:latin typeface="EHUSans" panose="02000503050000020004" pitchFamily="2" charset="0"/>
                </a:rPr>
                <a:t>Doctorando/a</a:t>
              </a:r>
              <a:br>
                <a:rPr lang="es-ES" sz="1600" b="0" u="none">
                  <a:solidFill>
                    <a:schemeClr val="tx1"/>
                  </a:solidFill>
                  <a:latin typeface="EHUSans" panose="02000503050000020004" pitchFamily="2" charset="0"/>
                </a:rPr>
              </a:br>
              <a:r>
                <a:rPr lang="es-ES" sz="1600" b="0" u="none">
                  <a:solidFill>
                    <a:schemeClr val="tx1"/>
                  </a:solidFill>
                  <a:latin typeface="EHUSans" panose="02000503050000020004" pitchFamily="2" charset="0"/>
                </a:rPr>
                <a:t>Doctoral </a:t>
              </a:r>
              <a:r>
                <a:rPr lang="es-ES" sz="1600" b="0" u="none" err="1">
                  <a:solidFill>
                    <a:schemeClr val="tx1"/>
                  </a:solidFill>
                  <a:latin typeface="EHUSans" panose="02000503050000020004" pitchFamily="2" charset="0"/>
                </a:rPr>
                <a:t>candidate</a:t>
              </a:r>
              <a:endParaRPr lang="es-ES" sz="1600" b="0" u="none">
                <a:solidFill>
                  <a:schemeClr val="tx1"/>
                </a:solidFill>
                <a:latin typeface="EHUSans" panose="02000503050000020004" pitchFamily="2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AA8946D-7F89-A74A-9ECF-D000B2151E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2139" y="1282779"/>
              <a:ext cx="577668" cy="618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5" name="CuadroTexto 33">
            <a:extLst>
              <a:ext uri="{FF2B5EF4-FFF2-40B4-BE49-F238E27FC236}">
                <a16:creationId xmlns:a16="http://schemas.microsoft.com/office/drawing/2014/main" id="{97A0D8E6-4C7C-5B43-B4ED-FF3221A4F557}"/>
              </a:ext>
            </a:extLst>
          </p:cNvPr>
          <p:cNvSpPr txBox="1"/>
          <p:nvPr/>
        </p:nvSpPr>
        <p:spPr>
          <a:xfrm>
            <a:off x="4456514" y="4598544"/>
            <a:ext cx="51033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4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HUSans"/>
                <a:sym typeface="Arial"/>
              </a:rPr>
              <a:t>6</a:t>
            </a:r>
            <a:endParaRPr lang="es-ES" sz="4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EHUSans"/>
            </a:endParaRPr>
          </a:p>
        </p:txBody>
      </p:sp>
      <p:grpSp>
        <p:nvGrpSpPr>
          <p:cNvPr id="36" name="Grupo 43">
            <a:extLst>
              <a:ext uri="{FF2B5EF4-FFF2-40B4-BE49-F238E27FC236}">
                <a16:creationId xmlns:a16="http://schemas.microsoft.com/office/drawing/2014/main" id="{D919C8E3-5771-1549-AC3B-FA3B8BF5C0D9}"/>
              </a:ext>
            </a:extLst>
          </p:cNvPr>
          <p:cNvGrpSpPr/>
          <p:nvPr/>
        </p:nvGrpSpPr>
        <p:grpSpPr>
          <a:xfrm>
            <a:off x="5163325" y="3321490"/>
            <a:ext cx="3107371" cy="1052607"/>
            <a:chOff x="5163325" y="3321490"/>
            <a:chExt cx="3260793" cy="1059929"/>
          </a:xfrm>
        </p:grpSpPr>
        <p:sp>
          <p:nvSpPr>
            <p:cNvPr id="39" name="Rectángulo redondeado 45">
              <a:extLst>
                <a:ext uri="{FF2B5EF4-FFF2-40B4-BE49-F238E27FC236}">
                  <a16:creationId xmlns:a16="http://schemas.microsoft.com/office/drawing/2014/main" id="{DE49C56E-E585-4D44-8114-C85EE38F1BD9}"/>
                </a:ext>
              </a:extLst>
            </p:cNvPr>
            <p:cNvSpPr/>
            <p:nvPr/>
          </p:nvSpPr>
          <p:spPr>
            <a:xfrm>
              <a:off x="5163325" y="3321490"/>
              <a:ext cx="2324689" cy="105992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19" tIns="45719" rIns="45719" bIns="45719" numCol="1" spcCol="38100" rtlCol="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0" marR="0" indent="457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0" marR="0" indent="914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0" marR="0" indent="1371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0" marR="0" indent="1828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0" marR="0" indent="22860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0" marR="0" indent="2743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0" marR="0" indent="3200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0" marR="0" indent="3657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" name="CuadroTexto 46">
              <a:extLst>
                <a:ext uri="{FF2B5EF4-FFF2-40B4-BE49-F238E27FC236}">
                  <a16:creationId xmlns:a16="http://schemas.microsoft.com/office/drawing/2014/main" id="{E79A10AB-5C1D-2843-A73A-C15CB21B98B8}"/>
                </a:ext>
              </a:extLst>
            </p:cNvPr>
            <p:cNvSpPr txBox="1"/>
            <p:nvPr/>
          </p:nvSpPr>
          <p:spPr>
            <a:xfrm>
              <a:off x="6191868" y="3478248"/>
              <a:ext cx="2232250" cy="738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19" tIns="45719" rIns="45719" bIns="45719" numCol="1" spcCol="38100" rtlCol="0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0" marR="0" indent="457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0" marR="0" indent="914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0" marR="0" indent="1371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0" marR="0" indent="1828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0" marR="0" indent="22860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0" marR="0" indent="2743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0" marR="0" indent="3200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0" marR="0" indent="3657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1" i="0" u="sng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400" u="none" err="1">
                  <a:solidFill>
                    <a:schemeClr val="accent1">
                      <a:lumMod val="50000"/>
                    </a:schemeClr>
                  </a:solidFill>
                  <a:latin typeface="EHUSans"/>
                  <a:ea typeface="EHUSans"/>
                  <a:cs typeface="EHUSans"/>
                  <a:sym typeface="EHUSans"/>
                </a:rPr>
                <a:t>Hitzarmena</a:t>
              </a:r>
              <a:r>
                <a:rPr lang="es-ES" sz="1400" u="none">
                  <a:solidFill>
                    <a:schemeClr val="tx1"/>
                  </a:solidFill>
                  <a:latin typeface="EHUSans"/>
                  <a:ea typeface="EHUSans"/>
                  <a:cs typeface="EHUSans"/>
                  <a:sym typeface="EHUSans"/>
                </a:rPr>
                <a:t> </a:t>
              </a:r>
              <a:br>
                <a:rPr lang="es-ES" sz="1400" u="none">
                  <a:solidFill>
                    <a:schemeClr val="tx1"/>
                  </a:solidFill>
                  <a:latin typeface="EHUSans"/>
                  <a:ea typeface="EHUSans"/>
                  <a:cs typeface="EHUSans"/>
                  <a:sym typeface="EHUSans"/>
                </a:rPr>
              </a:br>
              <a:r>
                <a:rPr lang="es-ES" sz="1400" u="none">
                  <a:solidFill>
                    <a:schemeClr val="tx1"/>
                  </a:solidFill>
                  <a:latin typeface="EHUSans" panose="02000503050000020004" pitchFamily="50"/>
                  <a:sym typeface="EHUSans"/>
                </a:rPr>
                <a:t>Convenio</a:t>
              </a:r>
              <a:br>
                <a:rPr lang="es-ES" sz="1400" u="none">
                  <a:solidFill>
                    <a:schemeClr val="tx1"/>
                  </a:solidFill>
                  <a:latin typeface="EHUSans" panose="02000503050000020004" pitchFamily="50"/>
                  <a:sym typeface="EHUSans"/>
                </a:rPr>
              </a:br>
              <a:r>
                <a:rPr lang="es-ES" sz="1400" b="0" u="none" err="1">
                  <a:solidFill>
                    <a:schemeClr val="tx1"/>
                  </a:solidFill>
                  <a:latin typeface="EHUSans" panose="02000503050000020004" pitchFamily="50"/>
                </a:rPr>
                <a:t>Agreement</a:t>
              </a:r>
              <a:endParaRPr lang="es-ES" sz="1400" b="0" u="none">
                <a:solidFill>
                  <a:schemeClr val="tx1"/>
                </a:solidFill>
                <a:latin typeface="EHUSans" panose="02000503050000020004" pitchFamily="50"/>
              </a:endParaRPr>
            </a:p>
          </p:txBody>
        </p:sp>
        <p:pic>
          <p:nvPicPr>
            <p:cNvPr id="41" name="Imagen 47">
              <a:extLst>
                <a:ext uri="{FF2B5EF4-FFF2-40B4-BE49-F238E27FC236}">
                  <a16:creationId xmlns:a16="http://schemas.microsoft.com/office/drawing/2014/main" id="{EFF9B0C6-B1EC-A744-9240-FF4B79CE1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7980" y="3474048"/>
              <a:ext cx="754423" cy="754423"/>
            </a:xfrm>
            <a:prstGeom prst="rect">
              <a:avLst/>
            </a:prstGeom>
          </p:spPr>
        </p:pic>
      </p:grpSp>
      <p:pic>
        <p:nvPicPr>
          <p:cNvPr id="37" name="Gráfico 48">
            <a:hlinkClick r:id="rId12"/>
            <a:extLst>
              <a:ext uri="{FF2B5EF4-FFF2-40B4-BE49-F238E27FC236}">
                <a16:creationId xmlns:a16="http://schemas.microsoft.com/office/drawing/2014/main" id="{66B7854F-A554-0548-A336-336B90781AB3}"/>
              </a:ext>
            </a:extLst>
          </p:cNvPr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145536" y="4186360"/>
            <a:ext cx="363960" cy="470880"/>
          </a:xfrm>
          <a:prstGeom prst="rect">
            <a:avLst/>
          </a:prstGeom>
          <a:ln w="0">
            <a:noFill/>
          </a:ln>
        </p:spPr>
      </p:pic>
      <p:sp>
        <p:nvSpPr>
          <p:cNvPr id="38" name="TextBox 5">
            <a:extLst>
              <a:ext uri="{FF2B5EF4-FFF2-40B4-BE49-F238E27FC236}">
                <a16:creationId xmlns:a16="http://schemas.microsoft.com/office/drawing/2014/main" id="{2BB2363A-4331-C17E-18F4-4FFF50B0EE3E}"/>
              </a:ext>
            </a:extLst>
          </p:cNvPr>
          <p:cNvSpPr txBox="1"/>
          <p:nvPr/>
        </p:nvSpPr>
        <p:spPr>
          <a:xfrm>
            <a:off x="3362325" y="5810250"/>
            <a:ext cx="6096000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r>
              <a:rPr lang="en-US" sz="1400" b="0" u="none" dirty="0">
                <a:solidFill>
                  <a:srgbClr val="33CCCC"/>
                </a:solidFill>
                <a:ea typeface="+mn-lt"/>
                <a:cs typeface="+mn-lt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https://www.ehu.eus/en/web/doktorego-eskola/phd-cotutelle</a:t>
            </a:r>
            <a:r>
              <a:rPr lang="en-US" sz="1400" b="0" u="none" dirty="0">
                <a:solidFill>
                  <a:srgbClr val="33CCCC"/>
                </a:solidFill>
                <a:ea typeface="+mn-lt"/>
                <a:cs typeface="+mn-lt"/>
              </a:rPr>
              <a:t> </a:t>
            </a:r>
            <a:endParaRPr lang="en-US">
              <a:solidFill>
                <a:srgbClr val="33CCCC"/>
              </a:solidFill>
              <a:ea typeface="+mn-lt"/>
              <a:cs typeface="+mn-lt"/>
            </a:endParaRPr>
          </a:p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800" i="0" u="sng" strike="noStrike" cap="none" spc="0" normalizeH="0" baseline="0">
              <a:ln>
                <a:noFill/>
              </a:ln>
              <a:effectLst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811135"/>
      </p:ext>
    </p:extLst>
  </p:cSld>
  <p:clrMapOvr>
    <a:masterClrMapping/>
  </p:clrMapOvr>
  <p:transition spd="med" advTm="62033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ORTADA">
  <a:themeElements>
    <a:clrScheme name="PORTA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ORTAD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ORTADA">
  <a:themeElements>
    <a:clrScheme name="PORTA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ORTAD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072836-9eba-4490-b4e8-b6a0ad0ccac7">
      <Terms xmlns="http://schemas.microsoft.com/office/infopath/2007/PartnerControls"/>
    </lcf76f155ced4ddcb4097134ff3c332f>
    <TaxCatchAll xmlns="0b6c3ed6-2bb9-417a-a642-694f9f0ab7e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F3AE2365DB354418944B7B5EFB3EDCB" ma:contentTypeVersion="13" ma:contentTypeDescription="Crear nuevo documento." ma:contentTypeScope="" ma:versionID="ff4a19835eea0a25e2c9c18dd17e3d46">
  <xsd:schema xmlns:xsd="http://www.w3.org/2001/XMLSchema" xmlns:xs="http://www.w3.org/2001/XMLSchema" xmlns:p="http://schemas.microsoft.com/office/2006/metadata/properties" xmlns:ns2="f2072836-9eba-4490-b4e8-b6a0ad0ccac7" xmlns:ns3="0b6c3ed6-2bb9-417a-a642-694f9f0ab7e1" targetNamespace="http://schemas.microsoft.com/office/2006/metadata/properties" ma:root="true" ma:fieldsID="bce745ed69cfae063586ffdaf55a935e" ns2:_="" ns3:_="">
    <xsd:import namespace="f2072836-9eba-4490-b4e8-b6a0ad0ccac7"/>
    <xsd:import namespace="0b6c3ed6-2bb9-417a-a642-694f9f0ab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72836-9eba-4490-b4e8-b6a0ad0cca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ed04307a-8975-4cc6-89e8-356b3fc343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c3ed6-2bb9-417a-a642-694f9f0ab7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1ff65c1-e142-4304-afed-f214a219d9ab}" ma:internalName="TaxCatchAll" ma:showField="CatchAllData" ma:web="0b6c3ed6-2bb9-417a-a642-694f9f0ab7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D7FCB5-00B9-4BFA-9D76-1926E7EFB4F5}">
  <ds:schemaRefs>
    <ds:schemaRef ds:uri="00959536-5d38-4ca1-813d-43f84385441f"/>
    <ds:schemaRef ds:uri="0b6c3ed6-2bb9-417a-a642-694f9f0ab7e1"/>
    <ds:schemaRef ds:uri="6dfc8cee-dd26-47b0-a3ed-d71f1aed02da"/>
    <ds:schemaRef ds:uri="f2072836-9eba-4490-b4e8-b6a0ad0cca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BA3C5E4-B6D6-401B-A54D-24359EBFBB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072836-9eba-4490-b4e8-b6a0ad0ccac7"/>
    <ds:schemaRef ds:uri="0b6c3ed6-2bb9-417a-a642-694f9f0ab7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3904DA-80CA-4D38-931A-7FB1675E90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339</Words>
  <Application>Microsoft Macintosh PowerPoint</Application>
  <PresentationFormat>Panorámica</PresentationFormat>
  <Paragraphs>96</Paragraphs>
  <Slides>6</Slides>
  <Notes>1</Notes>
  <HiddenSlides>0</HiddenSlides>
  <MMClips>6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Calibri</vt:lpstr>
      <vt:lpstr>EHUSans</vt:lpstr>
      <vt:lpstr>EHUSerif</vt:lpstr>
      <vt:lpstr>Liberation Sans</vt:lpstr>
      <vt:lpstr>Lohit Hindi</vt:lpstr>
      <vt:lpstr>Times New Roman</vt:lpstr>
      <vt:lpstr>WenQuanYi Zen Hei</vt:lpstr>
      <vt:lpstr>PORTADA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UPV/EHUko doktoregaiei harrera</dc:title>
  <dc:creator>DOKe</dc:creator>
  <cp:lastModifiedBy>Aida Vallejo</cp:lastModifiedBy>
  <cp:revision>400</cp:revision>
  <cp:lastPrinted>2024-11-26T09:29:29Z</cp:lastPrinted>
  <dcterms:modified xsi:type="dcterms:W3CDTF">2025-11-28T11:02:39Z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0x0101004F3AE2365DB354418944B7B5EFB3EDCB</vt:lpwstr>
  </property>
  <property fmtid="{D5CDD505-2E9C-101B-9397-08002B2CF9AE}" pid="3" name="MediaServiceImageTags">
    <vt:lpwstr/>
  </property>
</Properties>
</file>