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519" r:id="rId5"/>
    <p:sldId id="545" r:id="rId6"/>
    <p:sldId id="559" r:id="rId7"/>
    <p:sldId id="502" r:id="rId8"/>
    <p:sldId id="515" r:id="rId9"/>
    <p:sldId id="537" r:id="rId1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2AB0B0"/>
    <a:srgbClr val="FF000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CB4669-3CDA-F860-0081-339A46D485C0}" v="36" dt="2025-11-27T21:57:52.636"/>
    <p1510:client id="{38EF3573-9A7E-9F4D-DFFF-1FF8407B57A3}" v="52" dt="2025-11-27T16:30:24.487"/>
    <p1510:client id="{603E84D7-DE53-DEE3-E116-3D4EEEEEDB7E}" v="306" dt="2025-11-28T10:46:30.54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28/11/25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2C1A2-68BB-8292-85C0-1721176D9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BE652C-77DC-06AB-0F23-CED2BE21DD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6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8A0914B-2862-A680-FEF7-2988DE4D95A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9598748-F0F2-F99A-42DA-68049B818C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3434844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en/web/doktorego-eskola/izapideak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11" Type="http://schemas.openxmlformats.org/officeDocument/2006/relationships/image" Target="../media/image4.png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hyperlink" Target="https://www.ehu.eus/eu/web/doktorego-eskola/izapideak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hyperlink" Target="https://www.ehu.eus/en/web/doktoregoa/scholarships-and-grants" TargetMode="External"/><Relationship Id="rId18" Type="http://schemas.openxmlformats.org/officeDocument/2006/relationships/hyperlink" Target="https://www.ehu.eus/eu/web/biblioteka/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17" Type="http://schemas.openxmlformats.org/officeDocument/2006/relationships/hyperlink" Target="https://www.ehu.eus/eu/web/ehukirola/" TargetMode="External"/><Relationship Id="rId2" Type="http://schemas.openxmlformats.org/officeDocument/2006/relationships/audio" Target="../media/media5.m4a"/><Relationship Id="rId16" Type="http://schemas.openxmlformats.org/officeDocument/2006/relationships/hyperlink" Target="https://www.ehu.eus/eu/web/ikasi/entzute-sarea" TargetMode="External"/><Relationship Id="rId1" Type="http://schemas.microsoft.com/office/2007/relationships/media" Target="../media/media5.m4a"/><Relationship Id="rId6" Type="http://schemas.openxmlformats.org/officeDocument/2006/relationships/hyperlink" Target="https://www.ehu.eus/es/web/ehukirola" TargetMode="External"/><Relationship Id="rId11" Type="http://schemas.openxmlformats.org/officeDocument/2006/relationships/hyperlink" Target="https://www.ehu.eus/es/web/biblioteka/your-library-in-english" TargetMode="External"/><Relationship Id="rId5" Type="http://schemas.openxmlformats.org/officeDocument/2006/relationships/hyperlink" Target="https://www.ehu.eus/es/web/ikasi/entzute-sarea" TargetMode="External"/><Relationship Id="rId15" Type="http://schemas.openxmlformats.org/officeDocument/2006/relationships/image" Target="../media/image10.png"/><Relationship Id="rId10" Type="http://schemas.openxmlformats.org/officeDocument/2006/relationships/image" Target="../media/image14.png"/><Relationship Id="rId19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13.png"/><Relationship Id="rId14" Type="http://schemas.openxmlformats.org/officeDocument/2006/relationships/hyperlink" Target="http://www.ehu.eus/eu/web/doktoregoa/bekak-eta-laguntzak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 </a:t>
            </a:r>
            <a:br>
              <a:rPr lang="es-ES"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89971" y="3979050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2" name="media01">
            <a:hlinkClick r:id="" action="ppaction://media"/>
            <a:extLst>
              <a:ext uri="{FF2B5EF4-FFF2-40B4-BE49-F238E27FC236}">
                <a16:creationId xmlns:a16="http://schemas.microsoft.com/office/drawing/2014/main" id="{D8C9582A-125C-8E36-EFFD-422656D12E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6347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EHUSans"/>
                <a:cs typeface="Times New Roman"/>
              </a:rPr>
              <a:t>Thesis defence</a:t>
            </a:r>
            <a:endParaRPr lang="es-ES" dirty="0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2 contents">
            <a:hlinkClick r:id="" action="ppaction://media"/>
            <a:extLst>
              <a:ext uri="{FF2B5EF4-FFF2-40B4-BE49-F238E27FC236}">
                <a16:creationId xmlns:a16="http://schemas.microsoft.com/office/drawing/2014/main" id="{0D05DB82-850D-59EA-F057-0FAD5FC875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0375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1A178-9E22-9BF3-CD05-F66183C02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CDA9F3E-D575-E718-1DEB-3410A2AD066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208BF4E-C189-9315-1E06-29AF70ED4324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1B0FFB-67AE-B3DD-88FA-80A2BF497FFA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EFCB638F-8FCD-95FB-0F24-5C4D316530EC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A6EB01D3-BE39-6F53-1541-45042268B5E1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E3E0AFA-F0F7-E61D-97E2-759359CD8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174F461C-53BB-2BCE-7471-E27AA08355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866" y="3769974"/>
            <a:ext cx="10209301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1DA05DE6-C20E-9D84-6E69-9D269D81D6C4}"/>
              </a:ext>
            </a:extLst>
          </p:cNvPr>
          <p:cNvSpPr txBox="1">
            <a:spLocks/>
          </p:cNvSpPr>
          <p:nvPr/>
        </p:nvSpPr>
        <p:spPr>
          <a:xfrm>
            <a:off x="1378873" y="5284870"/>
            <a:ext cx="9449090" cy="5816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4000">
                <a:latin typeface="EHUSans"/>
                <a:cs typeface="Times New Roman"/>
              </a:rPr>
              <a:t>Procedures and further information</a:t>
            </a:r>
            <a:endParaRPr lang="es-ES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F5298807-D590-19E5-480A-7DA3300A5C58}"/>
              </a:ext>
            </a:extLst>
          </p:cNvPr>
          <p:cNvSpPr txBox="1">
            <a:spLocks/>
          </p:cNvSpPr>
          <p:nvPr/>
        </p:nvSpPr>
        <p:spPr>
          <a:xfrm>
            <a:off x="1371514" y="4755504"/>
            <a:ext cx="9064925" cy="528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4000" b="1" noProof="1">
                <a:latin typeface="EHUSans"/>
                <a:cs typeface="Times New Roman"/>
              </a:rPr>
              <a:t>Procedimientos y otra información</a:t>
            </a:r>
            <a:endParaRPr lang="es-ES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BB5AD8F1-8611-C9E8-1A93-E9CEC6A29A03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8687977" cy="5829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4000" noProof="1"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3" name="64 intro other practical info">
            <a:hlinkClick r:id="" action="ppaction://media"/>
            <a:extLst>
              <a:ext uri="{FF2B5EF4-FFF2-40B4-BE49-F238E27FC236}">
                <a16:creationId xmlns:a16="http://schemas.microsoft.com/office/drawing/2014/main" id="{7BF6F879-CE2D-A4CB-D775-4AECBA893A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547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DACAC24-9953-AC73-367E-E2A89EB4911D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678B8FB-DF60-92A4-1FED-773C453943C4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62833E5-6457-67D7-D930-16E7368F0C4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3A378541-553D-B10B-0688-F9585922BAF5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609338" y="1628940"/>
            <a:ext cx="4998830" cy="388800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6" name="5 CuadroTexto"/>
          <p:cNvSpPr txBox="1"/>
          <p:nvPr/>
        </p:nvSpPr>
        <p:spPr>
          <a:xfrm>
            <a:off x="1852763" y="-1129864"/>
            <a:ext cx="741276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BF3432C-9DE8-2848-B147-C3F604F0280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22" name="Título 4">
            <a:extLst>
              <a:ext uri="{FF2B5EF4-FFF2-40B4-BE49-F238E27FC236}">
                <a16:creationId xmlns:a16="http://schemas.microsoft.com/office/drawing/2014/main" id="{751C883C-E5AA-E349-811D-60170B6477B2}"/>
              </a:ext>
            </a:extLst>
          </p:cNvPr>
          <p:cNvSpPr txBox="1">
            <a:spLocks/>
          </p:cNvSpPr>
          <p:nvPr/>
        </p:nvSpPr>
        <p:spPr>
          <a:xfrm>
            <a:off x="1915525" y="269070"/>
            <a:ext cx="7356350" cy="56680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200" err="1">
                <a:solidFill>
                  <a:schemeClr val="bg1"/>
                </a:solidFill>
                <a:latin typeface="EHUSerif" panose="02000503050000020004" pitchFamily="2" charset="0"/>
              </a:rPr>
              <a:t>Beste</a:t>
            </a:r>
            <a:r>
              <a:rPr lang="es-ES" sz="22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200" err="1">
                <a:solidFill>
                  <a:schemeClr val="bg1"/>
                </a:solidFill>
                <a:latin typeface="EHUSerif" panose="02000503050000020004" pitchFamily="2" charset="0"/>
              </a:rPr>
              <a:t>izapideak</a:t>
            </a:r>
            <a:r>
              <a:rPr lang="es-ES" sz="22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200" b="0">
                <a:solidFill>
                  <a:schemeClr val="bg1"/>
                </a:solidFill>
                <a:latin typeface="EHUSerif" panose="02000503050000020004" pitchFamily="2" charset="0"/>
              </a:rPr>
              <a:t>.</a:t>
            </a:r>
            <a:r>
              <a:rPr lang="es-ES" sz="22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200">
                <a:latin typeface="EHUSans" panose="02000503050000020004" pitchFamily="2" charset="0"/>
              </a:rPr>
              <a:t>Otros trámites </a:t>
            </a:r>
            <a:r>
              <a:rPr lang="es-ES" sz="2200" b="0">
                <a:latin typeface="EHUSans" panose="02000503050000020004" pitchFamily="2" charset="0"/>
              </a:rPr>
              <a:t>.</a:t>
            </a:r>
            <a:r>
              <a:rPr lang="es-ES" sz="2200">
                <a:latin typeface="EHUSans" panose="02000503050000020004" pitchFamily="2" charset="0"/>
              </a:rPr>
              <a:t> </a:t>
            </a:r>
            <a:r>
              <a:rPr lang="es-ES" sz="2200" b="0" err="1">
                <a:latin typeface="EHUSans" panose="02000503050000020004" pitchFamily="2" charset="0"/>
              </a:rPr>
              <a:t>Other</a:t>
            </a:r>
            <a:r>
              <a:rPr lang="es-ES" sz="2200" b="0">
                <a:latin typeface="EHUSans" panose="02000503050000020004" pitchFamily="2" charset="0"/>
              </a:rPr>
              <a:t> </a:t>
            </a:r>
            <a:r>
              <a:rPr lang="es-ES" sz="2200" b="0" err="1">
                <a:latin typeface="EHUSans" panose="02000503050000020004" pitchFamily="2" charset="0"/>
              </a:rPr>
              <a:t>procedures</a:t>
            </a:r>
            <a:endParaRPr lang="es-ES" sz="22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495E999-B3F0-CC42-8062-F9B7CBEBC48A}"/>
              </a:ext>
            </a:extLst>
          </p:cNvPr>
          <p:cNvSpPr txBox="1"/>
          <p:nvPr/>
        </p:nvSpPr>
        <p:spPr>
          <a:xfrm>
            <a:off x="3143672" y="1673764"/>
            <a:ext cx="4032448" cy="37548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es-ES" sz="1400" u="none">
              <a:latin typeface="EHUSans" panose="02000503050000020004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Arduraldia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aldatzeko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eskatu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u="none">
                <a:latin typeface="EHUSans" panose="02000503050000020004" pitchFamily="2" charset="0"/>
              </a:rPr>
              <a:t>Solicitar el cambio de dedicación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b="0" u="none" err="1">
                <a:latin typeface="EHUSans" panose="02000503050000020004" pitchFamily="2" charset="0"/>
              </a:rPr>
              <a:t>Request</a:t>
            </a:r>
            <a:r>
              <a:rPr lang="es-ES" sz="1400" b="0" u="none">
                <a:latin typeface="EHUSans" panose="02000503050000020004" pitchFamily="2" charset="0"/>
              </a:rPr>
              <a:t> a </a:t>
            </a:r>
            <a:r>
              <a:rPr lang="es-ES" sz="1400" b="0" u="none" err="1">
                <a:latin typeface="EHUSans" panose="02000503050000020004" pitchFamily="2" charset="0"/>
              </a:rPr>
              <a:t>change</a:t>
            </a:r>
            <a:r>
              <a:rPr lang="es-ES" sz="1400" b="0" u="none">
                <a:latin typeface="EHUSans" panose="02000503050000020004" pitchFamily="2" charset="0"/>
              </a:rPr>
              <a:t> of  </a:t>
            </a:r>
            <a:r>
              <a:rPr lang="es-ES" sz="1400" b="0" u="none" err="1">
                <a:latin typeface="EHUSans" panose="02000503050000020004" pitchFamily="2" charset="0"/>
              </a:rPr>
              <a:t>dedication</a:t>
            </a:r>
            <a:r>
              <a:rPr lang="es-ES" sz="1400" b="0" u="none">
                <a:latin typeface="EHUSans" panose="02000503050000020004" pitchFamily="2" charset="0"/>
              </a:rPr>
              <a:t> </a:t>
            </a:r>
            <a:r>
              <a:rPr lang="es-ES" sz="1400" b="0" u="none" err="1">
                <a:latin typeface="EHUSans" panose="02000503050000020004" pitchFamily="2" charset="0"/>
              </a:rPr>
              <a:t>modality</a:t>
            </a:r>
            <a:br>
              <a:rPr lang="es-ES" sz="1400" u="none">
                <a:latin typeface="EHUSans" panose="02000503050000020004" pitchFamily="2" charset="0"/>
              </a:rPr>
            </a:br>
            <a:endParaRPr lang="es-ES" sz="1400" u="none">
              <a:latin typeface="EHUSans" panose="02000503050000020004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Behin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behineko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baja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eskatu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u="none">
                <a:latin typeface="EHUSans" panose="02000503050000020004" pitchFamily="2" charset="0"/>
              </a:rPr>
              <a:t>Solicitar una baja temporal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b="0" u="none" err="1">
                <a:latin typeface="EHUSans" panose="02000503050000020004" pitchFamily="2" charset="0"/>
              </a:rPr>
              <a:t>Request</a:t>
            </a:r>
            <a:r>
              <a:rPr lang="es-ES" sz="1400" b="0" u="none">
                <a:latin typeface="EHUSans" panose="02000503050000020004" pitchFamily="2" charset="0"/>
              </a:rPr>
              <a:t> a </a:t>
            </a:r>
            <a:r>
              <a:rPr lang="es-ES" sz="1400" b="0" u="none" err="1">
                <a:latin typeface="EHUSans" panose="02000503050000020004" pitchFamily="2" charset="0"/>
              </a:rPr>
              <a:t>temporary</a:t>
            </a:r>
            <a:r>
              <a:rPr lang="es-ES" sz="1400" b="0" u="none">
                <a:latin typeface="EHUSans" panose="02000503050000020004" pitchFamily="2" charset="0"/>
              </a:rPr>
              <a:t> </a:t>
            </a:r>
            <a:r>
              <a:rPr lang="es-ES" sz="1400" b="0" u="none" err="1">
                <a:latin typeface="EHUSans" panose="02000503050000020004" pitchFamily="2" charset="0"/>
              </a:rPr>
              <a:t>leave</a:t>
            </a:r>
            <a:br>
              <a:rPr lang="es-ES" sz="1400" u="none">
                <a:latin typeface="EHUSans" panose="02000503050000020004" pitchFamily="2" charset="0"/>
              </a:rPr>
            </a:br>
            <a:endParaRPr lang="es-ES" sz="1400" u="none">
              <a:latin typeface="EHUSans" panose="02000503050000020004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Luzapena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eskatu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u="none">
                <a:latin typeface="EHUSans" panose="02000503050000020004" pitchFamily="2" charset="0"/>
              </a:rPr>
              <a:t>Solicitar una prórroga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b="0" u="none" err="1">
                <a:latin typeface="EHUSans" panose="02000503050000020004" pitchFamily="2" charset="0"/>
              </a:rPr>
              <a:t>Request</a:t>
            </a:r>
            <a:r>
              <a:rPr lang="es-ES" sz="1400" b="0" u="none">
                <a:latin typeface="EHUSans" panose="02000503050000020004" pitchFamily="2" charset="0"/>
              </a:rPr>
              <a:t> </a:t>
            </a:r>
            <a:r>
              <a:rPr lang="es-ES" sz="1400" b="0" u="none" err="1">
                <a:latin typeface="EHUSans" panose="02000503050000020004" pitchFamily="2" charset="0"/>
              </a:rPr>
              <a:t>an</a:t>
            </a:r>
            <a:r>
              <a:rPr lang="es-ES" sz="1400" b="0" u="none">
                <a:latin typeface="EHUSans" panose="02000503050000020004" pitchFamily="2" charset="0"/>
              </a:rPr>
              <a:t> extensión</a:t>
            </a:r>
            <a:br>
              <a:rPr lang="es-ES" sz="1400" u="none">
                <a:latin typeface="EHUSans" panose="02000503050000020004" pitchFamily="2" charset="0"/>
              </a:rPr>
            </a:br>
            <a:endParaRPr lang="es-ES" sz="1400" u="none">
              <a:latin typeface="EHUSans" panose="02000503050000020004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Zuzendaria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aldatzeko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eskatu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u="none">
                <a:latin typeface="EHUSans" panose="02000503050000020004" pitchFamily="2" charset="0"/>
              </a:rPr>
              <a:t>Solicitar cambio de director o directora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b="0" u="none" err="1">
                <a:latin typeface="EHUSans" panose="02000503050000020004" pitchFamily="2" charset="0"/>
              </a:rPr>
              <a:t>Request</a:t>
            </a:r>
            <a:r>
              <a:rPr lang="es-ES" sz="1400" b="0" u="none">
                <a:latin typeface="EHUSans" panose="02000503050000020004" pitchFamily="2" charset="0"/>
              </a:rPr>
              <a:t> a </a:t>
            </a:r>
            <a:r>
              <a:rPr lang="es-ES" sz="1400" b="0" u="none" err="1">
                <a:latin typeface="EHUSans" panose="02000503050000020004" pitchFamily="2" charset="0"/>
              </a:rPr>
              <a:t>change</a:t>
            </a:r>
            <a:r>
              <a:rPr lang="es-ES" sz="1400" b="0" u="none">
                <a:latin typeface="EHUSans" panose="02000503050000020004" pitchFamily="2" charset="0"/>
              </a:rPr>
              <a:t> of  supervisor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pic>
        <p:nvPicPr>
          <p:cNvPr id="26" name="Picture 10">
            <a:extLst>
              <a:ext uri="{FF2B5EF4-FFF2-40B4-BE49-F238E27FC236}">
                <a16:creationId xmlns:a16="http://schemas.microsoft.com/office/drawing/2014/main" id="{0450BBF3-5A76-5E4E-A6CD-99B5F2E84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65857" y="2953725"/>
            <a:ext cx="1171088" cy="70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D4608655-B4A7-9341-AB08-EF92DA685AD6}"/>
              </a:ext>
            </a:extLst>
          </p:cNvPr>
          <p:cNvSpPr txBox="1"/>
          <p:nvPr/>
        </p:nvSpPr>
        <p:spPr>
          <a:xfrm>
            <a:off x="7707242" y="3691460"/>
            <a:ext cx="2637231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Batzorde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akademikoa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Comisión académica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600" b="0" u="none">
                <a:solidFill>
                  <a:schemeClr val="tx1"/>
                </a:solidFill>
                <a:latin typeface="EHUSans" panose="02000503050000020004" pitchFamily="50"/>
              </a:rPr>
              <a:t>A</a:t>
            </a:r>
            <a:r>
              <a:rPr kumimoji="0" lang="en-GB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cademic</a:t>
            </a:r>
            <a:r>
              <a:rPr kumimoji="0" lang="es-ES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 commitee</a:t>
            </a:r>
          </a:p>
        </p:txBody>
      </p:sp>
      <p:cxnSp>
        <p:nvCxnSpPr>
          <p:cNvPr id="29" name="Conector angular 28">
            <a:extLst>
              <a:ext uri="{FF2B5EF4-FFF2-40B4-BE49-F238E27FC236}">
                <a16:creationId xmlns:a16="http://schemas.microsoft.com/office/drawing/2014/main" id="{DD8EE44E-4208-814C-AA43-148766FC898F}"/>
              </a:ext>
            </a:extLst>
          </p:cNvPr>
          <p:cNvCxnSpPr>
            <a:cxnSpLocks/>
          </p:cNvCxnSpPr>
          <p:nvPr/>
        </p:nvCxnSpPr>
        <p:spPr>
          <a:xfrm>
            <a:off x="7616627" y="2210941"/>
            <a:ext cx="1290758" cy="593569"/>
          </a:xfrm>
          <a:prstGeom prst="bentConnector3">
            <a:avLst>
              <a:gd name="adj1" fmla="val 99589"/>
            </a:avLst>
          </a:prstGeom>
          <a:ln w="63500">
            <a:solidFill>
              <a:srgbClr val="33CC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agen 30">
            <a:extLst>
              <a:ext uri="{FF2B5EF4-FFF2-40B4-BE49-F238E27FC236}">
                <a16:creationId xmlns:a16="http://schemas.microsoft.com/office/drawing/2014/main" id="{8AEB2210-B965-E44A-B770-53776AE267E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5752" y="4725484"/>
            <a:ext cx="476672" cy="476672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A90925B5-166A-9541-ABB3-8CA813BD0E9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0635" y="4666470"/>
            <a:ext cx="516890" cy="535686"/>
          </a:xfrm>
          <a:prstGeom prst="rect">
            <a:avLst/>
          </a:prstGeom>
        </p:spPr>
      </p:pic>
      <p:sp>
        <p:nvSpPr>
          <p:cNvPr id="15" name="Rectángulo 1">
            <a:extLst>
              <a:ext uri="{FF2B5EF4-FFF2-40B4-BE49-F238E27FC236}">
                <a16:creationId xmlns:a16="http://schemas.microsoft.com/office/drawing/2014/main" id="{27E30897-C4A1-3440-9E48-CB8EF5C74530}"/>
              </a:ext>
            </a:extLst>
          </p:cNvPr>
          <p:cNvSpPr/>
          <p:nvPr/>
        </p:nvSpPr>
        <p:spPr>
          <a:xfrm>
            <a:off x="1853447" y="5793126"/>
            <a:ext cx="610200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tabLst>
                <a:tab pos="0" algn="l"/>
              </a:tabLst>
            </a:pPr>
            <a:r>
              <a:rPr lang="es-ES" sz="1400" b="0" u="none" spc="-1" dirty="0">
                <a:solidFill>
                  <a:srgbClr val="33CCCC"/>
                </a:solidFill>
                <a:ea typeface="+mn-lt"/>
                <a:cs typeface="+mn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https://www.ehu.eus/en/web/doktorego-eskola/izapideak</a:t>
            </a:r>
            <a:r>
              <a:rPr lang="es-ES" sz="1400" b="0" u="none" spc="-1" dirty="0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n-US">
              <a:solidFill>
                <a:srgbClr val="33CCCC"/>
              </a:solidFill>
            </a:endParaRPr>
          </a:p>
        </p:txBody>
      </p:sp>
      <p:sp>
        <p:nvSpPr>
          <p:cNvPr id="16" name="Elipse 20">
            <a:extLst>
              <a:ext uri="{FF2B5EF4-FFF2-40B4-BE49-F238E27FC236}">
                <a16:creationId xmlns:a16="http://schemas.microsoft.com/office/drawing/2014/main" id="{77B5DBEA-E640-C540-B609-94EE3C920C4B}"/>
              </a:ext>
            </a:extLst>
          </p:cNvPr>
          <p:cNvSpPr/>
          <p:nvPr/>
        </p:nvSpPr>
        <p:spPr>
          <a:xfrm>
            <a:off x="2865720" y="1988676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Elipse 22">
            <a:extLst>
              <a:ext uri="{FF2B5EF4-FFF2-40B4-BE49-F238E27FC236}">
                <a16:creationId xmlns:a16="http://schemas.microsoft.com/office/drawing/2014/main" id="{CBFE003C-7A9C-E74B-8742-DE3CF73AF01A}"/>
              </a:ext>
            </a:extLst>
          </p:cNvPr>
          <p:cNvSpPr/>
          <p:nvPr/>
        </p:nvSpPr>
        <p:spPr>
          <a:xfrm>
            <a:off x="2865720" y="2852676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" name="Elipse 23">
            <a:extLst>
              <a:ext uri="{FF2B5EF4-FFF2-40B4-BE49-F238E27FC236}">
                <a16:creationId xmlns:a16="http://schemas.microsoft.com/office/drawing/2014/main" id="{7C99B978-012A-4146-A460-E398CDCC7377}"/>
              </a:ext>
            </a:extLst>
          </p:cNvPr>
          <p:cNvSpPr/>
          <p:nvPr/>
        </p:nvSpPr>
        <p:spPr>
          <a:xfrm>
            <a:off x="2855640" y="3724596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Elipse 24">
            <a:extLst>
              <a:ext uri="{FF2B5EF4-FFF2-40B4-BE49-F238E27FC236}">
                <a16:creationId xmlns:a16="http://schemas.microsoft.com/office/drawing/2014/main" id="{DF4AE743-A20A-1645-862A-77DB58352101}"/>
              </a:ext>
            </a:extLst>
          </p:cNvPr>
          <p:cNvSpPr/>
          <p:nvPr/>
        </p:nvSpPr>
        <p:spPr>
          <a:xfrm>
            <a:off x="2870400" y="4540356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3" name="Gráfico 32">
            <a:hlinkClick r:id="rId9"/>
            <a:extLst>
              <a:ext uri="{FF2B5EF4-FFF2-40B4-BE49-F238E27FC236}">
                <a16:creationId xmlns:a16="http://schemas.microsoft.com/office/drawing/2014/main" id="{BB1C1315-4590-0840-AE57-BCD5A6C07425}"/>
              </a:ext>
            </a:extLst>
          </p:cNvPr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69680" y="3006396"/>
            <a:ext cx="366480" cy="440640"/>
          </a:xfrm>
          <a:prstGeom prst="rect">
            <a:avLst/>
          </a:prstGeom>
          <a:ln w="0">
            <a:noFill/>
          </a:ln>
        </p:spPr>
      </p:pic>
      <p:pic>
        <p:nvPicPr>
          <p:cNvPr id="24" name="Gráfico 33">
            <a:hlinkClick r:id="rId9"/>
            <a:extLst>
              <a:ext uri="{FF2B5EF4-FFF2-40B4-BE49-F238E27FC236}">
                <a16:creationId xmlns:a16="http://schemas.microsoft.com/office/drawing/2014/main" id="{51236244-788D-E344-92A8-3DEFECAAE897}"/>
              </a:ext>
            </a:extLst>
          </p:cNvPr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69680" y="2162556"/>
            <a:ext cx="366480" cy="440640"/>
          </a:xfrm>
          <a:prstGeom prst="rect">
            <a:avLst/>
          </a:prstGeom>
          <a:ln w="0">
            <a:noFill/>
          </a:ln>
        </p:spPr>
      </p:pic>
      <p:pic>
        <p:nvPicPr>
          <p:cNvPr id="25" name="Gráfico 34">
            <a:hlinkClick r:id="rId9"/>
            <a:extLst>
              <a:ext uri="{FF2B5EF4-FFF2-40B4-BE49-F238E27FC236}">
                <a16:creationId xmlns:a16="http://schemas.microsoft.com/office/drawing/2014/main" id="{22064FF6-E833-A04B-812E-867C4DC1B381}"/>
              </a:ext>
            </a:extLst>
          </p:cNvPr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69680" y="3854196"/>
            <a:ext cx="366480" cy="440640"/>
          </a:xfrm>
          <a:prstGeom prst="rect">
            <a:avLst/>
          </a:prstGeom>
          <a:ln w="0">
            <a:noFill/>
          </a:ln>
        </p:spPr>
      </p:pic>
      <p:pic>
        <p:nvPicPr>
          <p:cNvPr id="27" name="Gráfico 36">
            <a:hlinkClick r:id="rId9"/>
            <a:extLst>
              <a:ext uri="{FF2B5EF4-FFF2-40B4-BE49-F238E27FC236}">
                <a16:creationId xmlns:a16="http://schemas.microsoft.com/office/drawing/2014/main" id="{64C8F82C-351D-C74E-AF07-C6FAB79D8FB3}"/>
              </a:ext>
            </a:extLst>
          </p:cNvPr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55640" y="4725396"/>
            <a:ext cx="366480" cy="440640"/>
          </a:xfrm>
          <a:prstGeom prst="rect">
            <a:avLst/>
          </a:prstGeom>
          <a:ln w="0">
            <a:noFill/>
          </a:ln>
        </p:spPr>
      </p:pic>
      <p:pic>
        <p:nvPicPr>
          <p:cNvPr id="4" name="65 other procedures">
            <a:hlinkClick r:id="" action="ppaction://media"/>
            <a:extLst>
              <a:ext uri="{FF2B5EF4-FFF2-40B4-BE49-F238E27FC236}">
                <a16:creationId xmlns:a16="http://schemas.microsoft.com/office/drawing/2014/main" id="{8E7972FE-A267-20A7-6604-E83E03FD6B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4089" y="579437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222742"/>
      </p:ext>
    </p:extLst>
  </p:cSld>
  <p:clrMapOvr>
    <a:masterClrMapping/>
  </p:clrMapOvr>
  <p:transition spd="med" advTm="3776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F59CC9CD-E2B8-8BA5-B9A0-2C9A27BD073D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B7645040-AEAA-4B69-63E2-6456660994AA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D84B380D-857F-EA95-2B07-6AC7416C238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D6B97AFD-05B5-01F7-653D-2B7654E35863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5 CuadroTexto"/>
          <p:cNvSpPr txBox="1"/>
          <p:nvPr/>
        </p:nvSpPr>
        <p:spPr>
          <a:xfrm>
            <a:off x="2146126" y="-1623757"/>
            <a:ext cx="669674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872619" y="2505899"/>
            <a:ext cx="6307702" cy="10772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Entzute</a:t>
            </a:r>
            <a:r>
              <a:rPr lang="es-ES" sz="16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eta </a:t>
            </a:r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erantzute</a:t>
            </a:r>
            <a:r>
              <a:rPr lang="es-ES" sz="16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sarea</a:t>
            </a:r>
            <a:endParaRPr lang="es-ES" sz="1600" u="none" dirty="0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algn="l"/>
            <a:r>
              <a:rPr lang="es-ES" sz="1600" u="none" dirty="0">
                <a:solidFill>
                  <a:schemeClr val="tx1"/>
                </a:solidFill>
                <a:latin typeface="EHUSans"/>
              </a:rPr>
              <a:t>Red de Escucha y Respuesta</a:t>
            </a:r>
          </a:p>
          <a:p>
            <a:pPr algn="l"/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Listening</a:t>
            </a:r>
            <a:r>
              <a:rPr lang="es-ES" sz="1600" b="0" u="none" dirty="0">
                <a:solidFill>
                  <a:schemeClr val="tx1"/>
                </a:solidFill>
                <a:latin typeface="EHUSans"/>
              </a:rPr>
              <a:t> and response </a:t>
            </a:r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network</a:t>
            </a:r>
            <a:endParaRPr lang="es-ES" sz="1600" b="0" u="none">
              <a:solidFill>
                <a:schemeClr val="tx1"/>
              </a:solidFill>
              <a:latin typeface="EHUSans"/>
            </a:endParaRPr>
          </a:p>
          <a:p>
            <a:pPr algn="l"/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https://www.ehu.eus/es/web/ikasi/entzute-sarea</a:t>
            </a:r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s-ES">
              <a:solidFill>
                <a:srgbClr val="33CCCC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4869780" y="3691030"/>
            <a:ext cx="5649535" cy="10772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Kirol</a:t>
            </a:r>
            <a:r>
              <a:rPr lang="es-ES" sz="16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Zerbitzua</a:t>
            </a:r>
          </a:p>
          <a:p>
            <a:pPr algn="l"/>
            <a:r>
              <a:rPr lang="es-ES" sz="1600" u="none" dirty="0">
                <a:solidFill>
                  <a:schemeClr val="tx1"/>
                </a:solidFill>
                <a:latin typeface="EHUSans"/>
              </a:rPr>
              <a:t>Servicio de Deportes</a:t>
            </a:r>
          </a:p>
          <a:p>
            <a:pPr algn="l"/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Sports</a:t>
            </a:r>
            <a:r>
              <a:rPr lang="es-ES" sz="16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Service</a:t>
            </a:r>
            <a:endParaRPr lang="es-ES" sz="1600" b="0" u="none">
              <a:solidFill>
                <a:schemeClr val="tx1"/>
              </a:solidFill>
              <a:latin typeface="EHUSans"/>
            </a:endParaRPr>
          </a:p>
          <a:p>
            <a:pPr algn="l"/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https://www.ehu.eus/es/web/ehukirola</a:t>
            </a:r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s-ES">
              <a:solidFill>
                <a:srgbClr val="33CCCC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62B192E-F2CD-4E4E-A17A-AEEA8A1762F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9953197" y="6468429"/>
            <a:ext cx="1254019" cy="338554"/>
          </a:xfrm>
        </p:spPr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17" name="Título 4">
            <a:extLst>
              <a:ext uri="{FF2B5EF4-FFF2-40B4-BE49-F238E27FC236}">
                <a16:creationId xmlns:a16="http://schemas.microsoft.com/office/drawing/2014/main" id="{FEE1097E-A946-BB40-A56D-1496D4FCA0B7}"/>
              </a:ext>
            </a:extLst>
          </p:cNvPr>
          <p:cNvSpPr txBox="1">
            <a:spLocks/>
          </p:cNvSpPr>
          <p:nvPr/>
        </p:nvSpPr>
        <p:spPr>
          <a:xfrm>
            <a:off x="1812830" y="99128"/>
            <a:ext cx="7970042" cy="66085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Bekak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,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laguntzak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eta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bestelako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zerbitzuak</a:t>
            </a:r>
            <a:r>
              <a:rPr lang="es-ES" sz="2000" b="0">
                <a:solidFill>
                  <a:schemeClr val="bg1"/>
                </a:solidFill>
                <a:latin typeface="EHUSerif" panose="02000503050000020004" pitchFamily="2" charset="0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>
                <a:latin typeface="EHUSans" panose="02000503050000020004" pitchFamily="2" charset="0"/>
              </a:rPr>
              <a:t>Becas, ayudas y otros servicios . </a:t>
            </a:r>
            <a:r>
              <a:rPr lang="es-ES" sz="2000" b="0" err="1">
                <a:latin typeface="EHUSans" panose="02000503050000020004" pitchFamily="2" charset="0"/>
              </a:rPr>
              <a:t>Funding</a:t>
            </a:r>
            <a:r>
              <a:rPr lang="es-ES" sz="2000" b="0">
                <a:latin typeface="EHUSans" panose="02000503050000020004" pitchFamily="2" charset="0"/>
              </a:rPr>
              <a:t>, </a:t>
            </a:r>
            <a:r>
              <a:rPr lang="es-ES" sz="2000" b="0" err="1">
                <a:latin typeface="EHUSans" panose="02000503050000020004" pitchFamily="2" charset="0"/>
              </a:rPr>
              <a:t>grants</a:t>
            </a:r>
            <a:r>
              <a:rPr lang="es-ES" sz="2000" b="0">
                <a:latin typeface="EHUSans" panose="02000503050000020004" pitchFamily="2" charset="0"/>
              </a:rPr>
              <a:t> and </a:t>
            </a:r>
            <a:r>
              <a:rPr lang="es-ES" sz="2000" b="0" err="1">
                <a:latin typeface="EHUSans" panose="02000503050000020004" pitchFamily="2" charset="0"/>
              </a:rPr>
              <a:t>other</a:t>
            </a:r>
            <a:r>
              <a:rPr lang="es-ES" sz="2000" b="0">
                <a:latin typeface="EHUSans" panose="02000503050000020004" pitchFamily="2" charset="0"/>
              </a:rPr>
              <a:t> </a:t>
            </a:r>
            <a:r>
              <a:rPr lang="es-ES" sz="2000" b="0" err="1">
                <a:latin typeface="EHUSans" panose="02000503050000020004" pitchFamily="2" charset="0"/>
              </a:rPr>
              <a:t>services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112BBFB8-E73C-AD46-BBD5-C9838D6D56D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95714" y="1470286"/>
            <a:ext cx="923611" cy="92361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C76AD03-3796-744F-A315-2C9BDCF73F8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8689" y="3782495"/>
            <a:ext cx="792088" cy="881759"/>
          </a:xfrm>
          <a:prstGeom prst="rect">
            <a:avLst/>
          </a:prstGeom>
          <a:ln>
            <a:noFill/>
          </a:ln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6F643298-2173-E846-B705-941BDC1ED2E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1475" y="2725164"/>
            <a:ext cx="748552" cy="748552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4737945-BFBC-A613-A970-8EAABA390776}"/>
              </a:ext>
            </a:extLst>
          </p:cNvPr>
          <p:cNvSpPr/>
          <p:nvPr/>
        </p:nvSpPr>
        <p:spPr>
          <a:xfrm>
            <a:off x="4872619" y="4896260"/>
            <a:ext cx="6280488" cy="108628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Biblioteka</a:t>
            </a:r>
            <a:endParaRPr lang="es-ES" sz="1600" u="none" err="1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600" u="none" dirty="0">
                <a:solidFill>
                  <a:schemeClr val="tx1"/>
                </a:solidFill>
                <a:latin typeface="EHUSans"/>
              </a:rPr>
              <a:t>Biblioteca</a:t>
            </a:r>
            <a:endParaRPr lang="es-ES" sz="1600" u="none" dirty="0">
              <a:solidFill>
                <a:schemeClr val="tx1"/>
              </a:solidFill>
              <a:latin typeface="EHUSans" panose="02000503050000020004" pitchFamily="2" charset="0"/>
            </a:endParaRPr>
          </a:p>
          <a:p>
            <a:pPr algn="l"/>
            <a:r>
              <a:rPr lang="es-ES" sz="1600" b="0" u="none" dirty="0">
                <a:solidFill>
                  <a:schemeClr val="tx1"/>
                </a:solidFill>
                <a:latin typeface="EHUSans"/>
              </a:rPr>
              <a:t>Library</a:t>
            </a:r>
          </a:p>
          <a:p>
            <a:pPr algn="l"/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https://www.ehu.eus/es/web/biblioteka/your-library-in-english</a:t>
            </a:r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s-ES">
              <a:solidFill>
                <a:srgbClr val="33CCCC"/>
              </a:solidFill>
            </a:endParaRPr>
          </a:p>
        </p:txBody>
      </p:sp>
      <p:pic>
        <p:nvPicPr>
          <p:cNvPr id="18" name="Gráfico 5">
            <a:extLst>
              <a:ext uri="{FF2B5EF4-FFF2-40B4-BE49-F238E27FC236}">
                <a16:creationId xmlns:a16="http://schemas.microsoft.com/office/drawing/2014/main" id="{0496EF66-A3A9-F34B-A1B0-CB375591FB81}"/>
              </a:ext>
            </a:extLst>
          </p:cNvPr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674328" y="4956997"/>
            <a:ext cx="786240" cy="693000"/>
          </a:xfrm>
          <a:prstGeom prst="rect">
            <a:avLst/>
          </a:prstGeom>
          <a:ln w="0">
            <a:noFill/>
          </a:ln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CAA07468-3901-D649-915C-7F71E7E7FD5A}"/>
              </a:ext>
            </a:extLst>
          </p:cNvPr>
          <p:cNvSpPr/>
          <p:nvPr/>
        </p:nvSpPr>
        <p:spPr>
          <a:xfrm>
            <a:off x="4881690" y="1386144"/>
            <a:ext cx="7940559" cy="10772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Bekak</a:t>
            </a:r>
            <a:r>
              <a:rPr lang="es-ES" sz="16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eta </a:t>
            </a:r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diru-laguntzak</a:t>
            </a:r>
            <a:endParaRPr lang="es-ES" sz="1600" u="none" dirty="0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algn="l"/>
            <a:r>
              <a:rPr lang="es-ES" sz="1600" u="none" dirty="0">
                <a:solidFill>
                  <a:schemeClr val="tx1"/>
                </a:solidFill>
                <a:latin typeface="EHUSans"/>
              </a:rPr>
              <a:t>Becas y ayudas</a:t>
            </a:r>
          </a:p>
          <a:p>
            <a:pPr algn="l"/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Scholarships</a:t>
            </a:r>
            <a:r>
              <a:rPr lang="es-ES" sz="1600" b="0" u="none" dirty="0">
                <a:solidFill>
                  <a:schemeClr val="tx1"/>
                </a:solidFill>
                <a:latin typeface="EHUSans"/>
              </a:rPr>
              <a:t> and </a:t>
            </a:r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Grants</a:t>
            </a:r>
            <a:endParaRPr lang="es-ES" sz="1600" b="0" u="none">
              <a:solidFill>
                <a:schemeClr val="tx1"/>
              </a:solidFill>
              <a:latin typeface="EHUSans"/>
            </a:endParaRPr>
          </a:p>
          <a:p>
            <a:pPr algn="l"/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https://www.ehu.eus/en/web/doktoregoa/scholarships-and-grants</a:t>
            </a:r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s-ES">
              <a:solidFill>
                <a:srgbClr val="33CCCC"/>
              </a:solidFill>
            </a:endParaRPr>
          </a:p>
        </p:txBody>
      </p:sp>
      <p:sp>
        <p:nvSpPr>
          <p:cNvPr id="24" name="Elipse 24">
            <a:extLst>
              <a:ext uri="{FF2B5EF4-FFF2-40B4-BE49-F238E27FC236}">
                <a16:creationId xmlns:a16="http://schemas.microsoft.com/office/drawing/2014/main" id="{2CB4D40D-4843-8F4C-B79F-F3FD36F858B7}"/>
              </a:ext>
            </a:extLst>
          </p:cNvPr>
          <p:cNvSpPr/>
          <p:nvPr/>
        </p:nvSpPr>
        <p:spPr>
          <a:xfrm rot="5400000">
            <a:off x="3306984" y="5068453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2CB4D40D-4843-8F4C-B79F-F3FD36F858B7}"/>
              </a:ext>
            </a:extLst>
          </p:cNvPr>
          <p:cNvSpPr/>
          <p:nvPr/>
        </p:nvSpPr>
        <p:spPr>
          <a:xfrm rot="5400000">
            <a:off x="3278047" y="4141503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" name="Elipse 24">
            <a:extLst>
              <a:ext uri="{FF2B5EF4-FFF2-40B4-BE49-F238E27FC236}">
                <a16:creationId xmlns:a16="http://schemas.microsoft.com/office/drawing/2014/main" id="{2CB4D40D-4843-8F4C-B79F-F3FD36F858B7}"/>
              </a:ext>
            </a:extLst>
          </p:cNvPr>
          <p:cNvSpPr/>
          <p:nvPr/>
        </p:nvSpPr>
        <p:spPr>
          <a:xfrm rot="5400000">
            <a:off x="3266324" y="2937650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4EEFBC59-4CBF-074E-A9D8-379DED1FE8AE}"/>
              </a:ext>
            </a:extLst>
          </p:cNvPr>
          <p:cNvGrpSpPr/>
          <p:nvPr/>
        </p:nvGrpSpPr>
        <p:grpSpPr>
          <a:xfrm rot="5400000">
            <a:off x="3027372" y="1694573"/>
            <a:ext cx="366480" cy="625680"/>
            <a:chOff x="8419334" y="983785"/>
            <a:chExt cx="366480" cy="625680"/>
          </a:xfrm>
        </p:grpSpPr>
        <p:sp>
          <p:nvSpPr>
            <p:cNvPr id="28" name="Elipse 24">
              <a:extLst>
                <a:ext uri="{FF2B5EF4-FFF2-40B4-BE49-F238E27FC236}">
                  <a16:creationId xmlns:a16="http://schemas.microsoft.com/office/drawing/2014/main" id="{2CB4D40D-4843-8F4C-B79F-F3FD36F858B7}"/>
                </a:ext>
              </a:extLst>
            </p:cNvPr>
            <p:cNvSpPr/>
            <p:nvPr/>
          </p:nvSpPr>
          <p:spPr>
            <a:xfrm>
              <a:off x="8434094" y="983785"/>
              <a:ext cx="237960" cy="238680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rgbClr val="BBE0E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29" name="Gráfico 36">
              <a:hlinkClick r:id="rId14"/>
              <a:extLst>
                <a:ext uri="{FF2B5EF4-FFF2-40B4-BE49-F238E27FC236}">
                  <a16:creationId xmlns:a16="http://schemas.microsoft.com/office/drawing/2014/main" id="{385924C0-0DF9-5D49-BC4E-2EB6E7362139}"/>
                </a:ext>
              </a:extLst>
            </p:cNvPr>
            <p:cNvPicPr/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419334" y="1168825"/>
              <a:ext cx="366480" cy="44064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31" name="Gráfico 36">
            <a:hlinkClick r:id="rId16"/>
            <a:extLst>
              <a:ext uri="{FF2B5EF4-FFF2-40B4-BE49-F238E27FC236}">
                <a16:creationId xmlns:a16="http://schemas.microsoft.com/office/drawing/2014/main" id="{385924C0-0DF9-5D49-BC4E-2EB6E7362139}"/>
              </a:ext>
            </a:extLst>
          </p:cNvPr>
          <p:cNvPicPr/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946576" y="2889058"/>
            <a:ext cx="366480" cy="440640"/>
          </a:xfrm>
          <a:prstGeom prst="rect">
            <a:avLst/>
          </a:prstGeom>
          <a:ln w="0">
            <a:noFill/>
          </a:ln>
        </p:spPr>
      </p:pic>
      <p:pic>
        <p:nvPicPr>
          <p:cNvPr id="32" name="Gráfico 36">
            <a:hlinkClick r:id="rId17"/>
            <a:extLst>
              <a:ext uri="{FF2B5EF4-FFF2-40B4-BE49-F238E27FC236}">
                <a16:creationId xmlns:a16="http://schemas.microsoft.com/office/drawing/2014/main" id="{385924C0-0DF9-5D49-BC4E-2EB6E7362139}"/>
              </a:ext>
            </a:extLst>
          </p:cNvPr>
          <p:cNvPicPr/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946575" y="4081337"/>
            <a:ext cx="366480" cy="440640"/>
          </a:xfrm>
          <a:prstGeom prst="rect">
            <a:avLst/>
          </a:prstGeom>
          <a:ln w="0">
            <a:noFill/>
          </a:ln>
        </p:spPr>
      </p:pic>
      <p:pic>
        <p:nvPicPr>
          <p:cNvPr id="33" name="Gráfico 36">
            <a:hlinkClick r:id="rId18"/>
            <a:extLst>
              <a:ext uri="{FF2B5EF4-FFF2-40B4-BE49-F238E27FC236}">
                <a16:creationId xmlns:a16="http://schemas.microsoft.com/office/drawing/2014/main" id="{385924C0-0DF9-5D49-BC4E-2EB6E7362139}"/>
              </a:ext>
            </a:extLst>
          </p:cNvPr>
          <p:cNvPicPr/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963715" y="5031568"/>
            <a:ext cx="366480" cy="440640"/>
          </a:xfrm>
          <a:prstGeom prst="rect">
            <a:avLst/>
          </a:prstGeom>
          <a:ln w="0">
            <a:noFill/>
          </a:ln>
        </p:spPr>
      </p:pic>
      <p:sp>
        <p:nvSpPr>
          <p:cNvPr id="5" name="CuadroTexto 6">
            <a:extLst>
              <a:ext uri="{FF2B5EF4-FFF2-40B4-BE49-F238E27FC236}">
                <a16:creationId xmlns:a16="http://schemas.microsoft.com/office/drawing/2014/main" id="{AA1E6A3D-3601-3CA0-9550-CDF18E660845}"/>
              </a:ext>
            </a:extLst>
          </p:cNvPr>
          <p:cNvSpPr/>
          <p:nvPr/>
        </p:nvSpPr>
        <p:spPr>
          <a:xfrm>
            <a:off x="8224851" y="6245092"/>
            <a:ext cx="3791910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3" name="65 grants financial aid etc">
            <a:hlinkClick r:id="" action="ppaction://media"/>
            <a:extLst>
              <a:ext uri="{FF2B5EF4-FFF2-40B4-BE49-F238E27FC236}">
                <a16:creationId xmlns:a16="http://schemas.microsoft.com/office/drawing/2014/main" id="{FBDD8581-29CA-A30C-03E4-ADCA519987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25361" y="5741557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79186"/>
      </p:ext>
    </p:extLst>
  </p:cSld>
  <p:clrMapOvr>
    <a:masterClrMapping/>
  </p:clrMapOvr>
  <p:transition spd="med" advTm="4207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29BDBB-DA10-C3CE-858F-501D3BBFF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6FAD73AF-6DB7-79AD-D409-213F59696928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579290AB-64FD-B286-205F-653F4E6A7815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97DB464C-3C4D-8855-85CE-43AB679BBE79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79EB7430-9A38-3694-2ECB-56E0488E21CB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7EB652E-5C33-23C0-E3EC-21D8A55F306D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 </a:t>
            </a:r>
            <a:br>
              <a:rPr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DE4A87-0503-72D9-FBDB-B5F9A8BEF61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6CDAA513-B582-5686-4FE0-E40992364E1B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7CD6D955-6348-1694-32B4-F0332B5B1ABC}"/>
              </a:ext>
            </a:extLst>
          </p:cNvPr>
          <p:cNvSpPr txBox="1">
            <a:spLocks/>
          </p:cNvSpPr>
          <p:nvPr/>
        </p:nvSpPr>
        <p:spPr>
          <a:xfrm>
            <a:off x="1400000" y="4816642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8E154AFB-E9A5-0307-3BA8-E86424CA963E}"/>
              </a:ext>
            </a:extLst>
          </p:cNvPr>
          <p:cNvSpPr txBox="1">
            <a:spLocks/>
          </p:cNvSpPr>
          <p:nvPr/>
        </p:nvSpPr>
        <p:spPr>
          <a:xfrm>
            <a:off x="1389971" y="4064668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BCA89651-5A63-CA20-E9F8-0F318284EB97}"/>
              </a:ext>
            </a:extLst>
          </p:cNvPr>
          <p:cNvSpPr txBox="1">
            <a:spLocks/>
          </p:cNvSpPr>
          <p:nvPr/>
        </p:nvSpPr>
        <p:spPr>
          <a:xfrm>
            <a:off x="1389973" y="3272589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</a:p>
        </p:txBody>
      </p:sp>
      <p:pic>
        <p:nvPicPr>
          <p:cNvPr id="2" name="67 final slide">
            <a:hlinkClick r:id="" action="ppaction://media"/>
            <a:extLst>
              <a:ext uri="{FF2B5EF4-FFF2-40B4-BE49-F238E27FC236}">
                <a16:creationId xmlns:a16="http://schemas.microsoft.com/office/drawing/2014/main" id="{EF97B2FA-1772-3D86-A36F-E5B677D8BC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6808" y="560672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6603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BA3C5E4-B6D6-401B-A54D-24359EBFBB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418</Words>
  <Application>Microsoft Macintosh PowerPoint</Application>
  <PresentationFormat>Panorámica</PresentationFormat>
  <Paragraphs>100</Paragraphs>
  <Slides>6</Slides>
  <Notes>2</Notes>
  <HiddenSlides>0</HiddenSlides>
  <MMClips>6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5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400</cp:revision>
  <cp:lastPrinted>2024-11-26T09:29:29Z</cp:lastPrinted>
  <dcterms:modified xsi:type="dcterms:W3CDTF">2025-11-28T11:03:26Z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