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9" r:id="rId7"/>
    <p:sldId id="502" r:id="rId8"/>
    <p:sldId id="515" r:id="rId9"/>
    <p:sldId id="53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C1A2-68BB-8292-85C0-1721176D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BE652C-77DC-06AB-0F23-CED2BE21DD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6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A0914B-2862-A680-FEF7-2988DE4D95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598748-F0F2-F99A-42DA-68049B818C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3484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n/web/doktorego-eskola/izapideak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ehu.eus/eu/web/doktorego-eskola/izapidea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www.ehu.eus/en/web/doktoregoa/scholarships-and-grants" TargetMode="External"/><Relationship Id="rId18" Type="http://schemas.openxmlformats.org/officeDocument/2006/relationships/hyperlink" Target="https://www.ehu.eus/eu/web/biblioteka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s://www.ehu.eus/eu/web/ehukirola/" TargetMode="External"/><Relationship Id="rId2" Type="http://schemas.openxmlformats.org/officeDocument/2006/relationships/audio" Target="../media/media5.m4a"/><Relationship Id="rId16" Type="http://schemas.openxmlformats.org/officeDocument/2006/relationships/hyperlink" Target="https://www.ehu.eus/eu/web/ikasi/entzute-sarea" TargetMode="External"/><Relationship Id="rId1" Type="http://schemas.microsoft.com/office/2007/relationships/media" Target="../media/media5.m4a"/><Relationship Id="rId6" Type="http://schemas.openxmlformats.org/officeDocument/2006/relationships/hyperlink" Target="https://www.ehu.eus/es/web/ehukirola" TargetMode="External"/><Relationship Id="rId11" Type="http://schemas.openxmlformats.org/officeDocument/2006/relationships/hyperlink" Target="https://www.ehu.eus/es/web/biblioteka/your-library-in-english" TargetMode="External"/><Relationship Id="rId5" Type="http://schemas.openxmlformats.org/officeDocument/2006/relationships/hyperlink" Target="https://www.ehu.eus/es/web/ikasi/entzute-sarea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hyperlink" Target="http://www.ehu.eus/eu/web/doktoregoa/bekak-eta-laguntz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A178-9E22-9BF3-CD05-F66183C0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DA9F3E-D575-E718-1DEB-3410A2AD06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08BF4E-C189-9315-1E06-29AF70ED4324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0FFB-67AE-B3DD-88FA-80A2BF497FFA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FCB638F-8FCD-95FB-0F24-5C4D316530EC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6EB01D3-BE39-6F53-1541-45042268B5E1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E3E0AFA-F0F7-E61D-97E2-759359CD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74F461C-53BB-2BCE-7471-E27AA0835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0209301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1DA05DE6-C20E-9D84-6E69-9D269D81D6C4}"/>
              </a:ext>
            </a:extLst>
          </p:cNvPr>
          <p:cNvSpPr txBox="1">
            <a:spLocks/>
          </p:cNvSpPr>
          <p:nvPr/>
        </p:nvSpPr>
        <p:spPr>
          <a:xfrm>
            <a:off x="1378873" y="5284870"/>
            <a:ext cx="9449090" cy="58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>
                <a:latin typeface="EHUSans"/>
                <a:cs typeface="Times New Roman"/>
              </a:rPr>
              <a:t>Procedures and further information</a:t>
            </a:r>
            <a:endParaRPr lang="es-ES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F5298807-D590-19E5-480A-7DA3300A5C58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4000" b="1" noProof="1">
                <a:latin typeface="EHUSans"/>
                <a:cs typeface="Times New Roman"/>
              </a:rPr>
              <a:t>Procedimientos y otra información</a:t>
            </a:r>
            <a:endParaRPr lang="es-ES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BB5AD8F1-8611-C9E8-1A93-E9CEC6A29A03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8687977" cy="58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 noProof="1"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3" name="64 intro other practical info">
            <a:hlinkClick r:id="" action="ppaction://media"/>
            <a:extLst>
              <a:ext uri="{FF2B5EF4-FFF2-40B4-BE49-F238E27FC236}">
                <a16:creationId xmlns:a16="http://schemas.microsoft.com/office/drawing/2014/main" id="{7BF6F879-CE2D-A4CB-D775-4AECBA893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4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DACAC24-9953-AC73-367E-E2A89EB4911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78B8FB-DF60-92A4-1FED-773C453943C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2833E5-6457-67D7-D930-16E7368F0C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A378541-553D-B10B-0688-F9585922BAF5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09338" y="1628940"/>
            <a:ext cx="4998830" cy="3888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1852763" y="-1129864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3432C-9DE8-2848-B147-C3F604F028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2" name="Título 4">
            <a:extLst>
              <a:ext uri="{FF2B5EF4-FFF2-40B4-BE49-F238E27FC236}">
                <a16:creationId xmlns:a16="http://schemas.microsoft.com/office/drawing/2014/main" id="{751C883C-E5AA-E349-811D-60170B6477B2}"/>
              </a:ext>
            </a:extLst>
          </p:cNvPr>
          <p:cNvSpPr txBox="1">
            <a:spLocks/>
          </p:cNvSpPr>
          <p:nvPr/>
        </p:nvSpPr>
        <p:spPr>
          <a:xfrm>
            <a:off x="1915525" y="269070"/>
            <a:ext cx="7356350" cy="566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 panose="02000503050000020004" pitchFamily="2" charset="0"/>
              </a:rPr>
              <a:t>Beste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 err="1">
                <a:solidFill>
                  <a:schemeClr val="bg1"/>
                </a:solidFill>
                <a:latin typeface="EHUSerif" panose="02000503050000020004" pitchFamily="2" charset="0"/>
              </a:rPr>
              <a:t>izapideak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>
                <a:latin typeface="EHUSans" panose="02000503050000020004" pitchFamily="2" charset="0"/>
              </a:rPr>
              <a:t>Otros trámites </a:t>
            </a:r>
            <a:r>
              <a:rPr lang="es-ES" sz="2200" b="0">
                <a:latin typeface="EHUSans" panose="02000503050000020004" pitchFamily="2" charset="0"/>
              </a:rPr>
              <a:t>.</a:t>
            </a:r>
            <a:r>
              <a:rPr lang="es-ES" sz="2200">
                <a:latin typeface="EHUSans" panose="02000503050000020004" pitchFamily="2" charset="0"/>
              </a:rPr>
              <a:t> </a:t>
            </a:r>
            <a:r>
              <a:rPr lang="es-ES" sz="2200" b="0" err="1">
                <a:latin typeface="EHUSans" panose="02000503050000020004" pitchFamily="2" charset="0"/>
              </a:rPr>
              <a:t>Other</a:t>
            </a:r>
            <a:r>
              <a:rPr lang="es-ES" sz="2200" b="0">
                <a:latin typeface="EHUSans" panose="02000503050000020004" pitchFamily="2" charset="0"/>
              </a:rPr>
              <a:t> </a:t>
            </a:r>
            <a:r>
              <a:rPr lang="es-ES" sz="2200" b="0" err="1">
                <a:latin typeface="EHUSans" panose="02000503050000020004" pitchFamily="2" charset="0"/>
              </a:rPr>
              <a:t>procedures</a:t>
            </a:r>
            <a:endParaRPr lang="es-ES" sz="22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95E999-B3F0-CC42-8062-F9B7CBEBC48A}"/>
              </a:ext>
            </a:extLst>
          </p:cNvPr>
          <p:cNvSpPr txBox="1"/>
          <p:nvPr/>
        </p:nvSpPr>
        <p:spPr>
          <a:xfrm>
            <a:off x="3143672" y="1673764"/>
            <a:ext cx="4032448" cy="3754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Arduraldia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aldatzeko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el cambio de dedicación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change</a:t>
            </a:r>
            <a:r>
              <a:rPr lang="es-ES" sz="1400" b="0" u="none">
                <a:latin typeface="EHUSans" panose="02000503050000020004" pitchFamily="2" charset="0"/>
              </a:rPr>
              <a:t> of  </a:t>
            </a:r>
            <a:r>
              <a:rPr lang="es-ES" sz="1400" b="0" u="none" err="1">
                <a:latin typeface="EHUSans" panose="02000503050000020004" pitchFamily="2" charset="0"/>
              </a:rPr>
              <a:t>dedication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modality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Behin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behineko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baja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una baja temporal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temporary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leave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Luzapena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una prórroga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an</a:t>
            </a:r>
            <a:r>
              <a:rPr lang="es-ES" sz="1400" b="0" u="none">
                <a:latin typeface="EHUSans" panose="02000503050000020004" pitchFamily="2" charset="0"/>
              </a:rPr>
              <a:t> extensión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Zuzendaria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aldatzeko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cambio de director o directora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change</a:t>
            </a:r>
            <a:r>
              <a:rPr lang="es-ES" sz="1400" b="0" u="none">
                <a:latin typeface="EHUSans" panose="02000503050000020004" pitchFamily="2" charset="0"/>
              </a:rPr>
              <a:t> of  supervisor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0450BBF3-5A76-5E4E-A6CD-99B5F2E8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857" y="2953725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4608655-B4A7-9341-AB08-EF92DA685AD6}"/>
              </a:ext>
            </a:extLst>
          </p:cNvPr>
          <p:cNvSpPr txBox="1"/>
          <p:nvPr/>
        </p:nvSpPr>
        <p:spPr>
          <a:xfrm>
            <a:off x="7707242" y="3691460"/>
            <a:ext cx="263723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Batzorde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akademikoa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Comisión académica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u="none">
                <a:solidFill>
                  <a:schemeClr val="tx1"/>
                </a:solidFill>
                <a:latin typeface="EHUSans" panose="02000503050000020004" pitchFamily="50"/>
              </a:rPr>
              <a:t>A</a:t>
            </a: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cademic</a:t>
            </a:r>
            <a:r>
              <a:rPr kumimoji="0" lang="es-ES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 commitee</a:t>
            </a:r>
          </a:p>
        </p:txBody>
      </p:sp>
      <p:cxnSp>
        <p:nvCxnSpPr>
          <p:cNvPr id="29" name="Conector angular 28">
            <a:extLst>
              <a:ext uri="{FF2B5EF4-FFF2-40B4-BE49-F238E27FC236}">
                <a16:creationId xmlns:a16="http://schemas.microsoft.com/office/drawing/2014/main" id="{DD8EE44E-4208-814C-AA43-148766FC898F}"/>
              </a:ext>
            </a:extLst>
          </p:cNvPr>
          <p:cNvCxnSpPr>
            <a:cxnSpLocks/>
          </p:cNvCxnSpPr>
          <p:nvPr/>
        </p:nvCxnSpPr>
        <p:spPr>
          <a:xfrm>
            <a:off x="7616627" y="2210941"/>
            <a:ext cx="1290758" cy="593569"/>
          </a:xfrm>
          <a:prstGeom prst="bentConnector3">
            <a:avLst>
              <a:gd name="adj1" fmla="val 99589"/>
            </a:avLst>
          </a:prstGeom>
          <a:ln w="635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8AEB2210-B965-E44A-B770-53776AE26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752" y="4725484"/>
            <a:ext cx="476672" cy="47667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90925B5-166A-9541-ABB3-8CA813BD0E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35" y="4666470"/>
            <a:ext cx="516890" cy="535686"/>
          </a:xfrm>
          <a:prstGeom prst="rect">
            <a:avLst/>
          </a:prstGeom>
        </p:spPr>
      </p:pic>
      <p:sp>
        <p:nvSpPr>
          <p:cNvPr id="15" name="Rectángulo 1">
            <a:extLst>
              <a:ext uri="{FF2B5EF4-FFF2-40B4-BE49-F238E27FC236}">
                <a16:creationId xmlns:a16="http://schemas.microsoft.com/office/drawing/2014/main" id="{27E30897-C4A1-3440-9E48-CB8EF5C74530}"/>
              </a:ext>
            </a:extLst>
          </p:cNvPr>
          <p:cNvSpPr/>
          <p:nvPr/>
        </p:nvSpPr>
        <p:spPr>
          <a:xfrm>
            <a:off x="1853447" y="5793126"/>
            <a:ext cx="6102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s-ES" sz="1400" b="0" u="none" spc="-1" dirty="0">
                <a:solidFill>
                  <a:srgbClr val="33CCCC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https://www.ehu.eus/en/web/doktorego-eskola/izapideak</a:t>
            </a:r>
            <a:r>
              <a:rPr lang="es-ES" sz="1400" b="0" u="none" spc="-1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n-US">
              <a:solidFill>
                <a:srgbClr val="33CCCC"/>
              </a:solidFill>
            </a:endParaRPr>
          </a:p>
        </p:txBody>
      </p:sp>
      <p:sp>
        <p:nvSpPr>
          <p:cNvPr id="16" name="Elipse 20">
            <a:extLst>
              <a:ext uri="{FF2B5EF4-FFF2-40B4-BE49-F238E27FC236}">
                <a16:creationId xmlns:a16="http://schemas.microsoft.com/office/drawing/2014/main" id="{77B5DBEA-E640-C540-B609-94EE3C920C4B}"/>
              </a:ext>
            </a:extLst>
          </p:cNvPr>
          <p:cNvSpPr/>
          <p:nvPr/>
        </p:nvSpPr>
        <p:spPr>
          <a:xfrm>
            <a:off x="2865720" y="198867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Elipse 22">
            <a:extLst>
              <a:ext uri="{FF2B5EF4-FFF2-40B4-BE49-F238E27FC236}">
                <a16:creationId xmlns:a16="http://schemas.microsoft.com/office/drawing/2014/main" id="{CBFE003C-7A9C-E74B-8742-DE3CF73AF01A}"/>
              </a:ext>
            </a:extLst>
          </p:cNvPr>
          <p:cNvSpPr/>
          <p:nvPr/>
        </p:nvSpPr>
        <p:spPr>
          <a:xfrm>
            <a:off x="2865720" y="285267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Elipse 23">
            <a:extLst>
              <a:ext uri="{FF2B5EF4-FFF2-40B4-BE49-F238E27FC236}">
                <a16:creationId xmlns:a16="http://schemas.microsoft.com/office/drawing/2014/main" id="{7C99B978-012A-4146-A460-E398CDCC7377}"/>
              </a:ext>
            </a:extLst>
          </p:cNvPr>
          <p:cNvSpPr/>
          <p:nvPr/>
        </p:nvSpPr>
        <p:spPr>
          <a:xfrm>
            <a:off x="2855640" y="372459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Elipse 24">
            <a:extLst>
              <a:ext uri="{FF2B5EF4-FFF2-40B4-BE49-F238E27FC236}">
                <a16:creationId xmlns:a16="http://schemas.microsoft.com/office/drawing/2014/main" id="{DF4AE743-A20A-1645-862A-77DB58352101}"/>
              </a:ext>
            </a:extLst>
          </p:cNvPr>
          <p:cNvSpPr/>
          <p:nvPr/>
        </p:nvSpPr>
        <p:spPr>
          <a:xfrm>
            <a:off x="2870400" y="454035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Gráfico 32">
            <a:hlinkClick r:id="rId9"/>
            <a:extLst>
              <a:ext uri="{FF2B5EF4-FFF2-40B4-BE49-F238E27FC236}">
                <a16:creationId xmlns:a16="http://schemas.microsoft.com/office/drawing/2014/main" id="{BB1C1315-4590-0840-AE57-BCD5A6C07425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30063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4" name="Gráfico 33">
            <a:hlinkClick r:id="rId9"/>
            <a:extLst>
              <a:ext uri="{FF2B5EF4-FFF2-40B4-BE49-F238E27FC236}">
                <a16:creationId xmlns:a16="http://schemas.microsoft.com/office/drawing/2014/main" id="{51236244-788D-E344-92A8-3DEFECAAE897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216255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5" name="Gráfico 34">
            <a:hlinkClick r:id="rId9"/>
            <a:extLst>
              <a:ext uri="{FF2B5EF4-FFF2-40B4-BE49-F238E27FC236}">
                <a16:creationId xmlns:a16="http://schemas.microsoft.com/office/drawing/2014/main" id="{22064FF6-E833-A04B-812E-867C4DC1B381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38541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7" name="Gráfico 36">
            <a:hlinkClick r:id="rId9"/>
            <a:extLst>
              <a:ext uri="{FF2B5EF4-FFF2-40B4-BE49-F238E27FC236}">
                <a16:creationId xmlns:a16="http://schemas.microsoft.com/office/drawing/2014/main" id="{64C8F82C-351D-C74E-AF07-C6FAB79D8FB3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55640" y="47253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4" name="65 other procedures">
            <a:hlinkClick r:id="" action="ppaction://media"/>
            <a:extLst>
              <a:ext uri="{FF2B5EF4-FFF2-40B4-BE49-F238E27FC236}">
                <a16:creationId xmlns:a16="http://schemas.microsoft.com/office/drawing/2014/main" id="{8E7972FE-A267-20A7-6604-E83E03FD6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4089" y="57943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2742"/>
      </p:ext>
    </p:extLst>
  </p:cSld>
  <p:clrMapOvr>
    <a:masterClrMapping/>
  </p:clrMapOvr>
  <p:transition spd="med" advTm="377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59CC9CD-E2B8-8BA5-B9A0-2C9A27BD073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645040-AEAA-4B69-63E2-6456660994AA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84B380D-857F-EA95-2B07-6AC7416C2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D6B97AFD-05B5-01F7-653D-2B7654E3586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146126" y="-1623757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2619" y="2505899"/>
            <a:ext cx="630770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Entzute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eta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erantzute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sarea</a:t>
            </a:r>
            <a:endParaRPr lang="es-ES" sz="1600" u="none" dirty="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Red de Escucha y Respuesta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Listening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and response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network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https://www.ehu.eus/es/web/ikasi/entzute-sarea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69780" y="3691030"/>
            <a:ext cx="5649535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Kirol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Zerbitzua</a:t>
            </a: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Servicio de Deportes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Sports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Service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https://www.ehu.eus/es/web/ehukirola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2B192E-F2CD-4E4E-A17A-AEEA8A1762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953197" y="6468429"/>
            <a:ext cx="125401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FEE1097E-A946-BB40-A56D-1496D4FCA0B7}"/>
              </a:ext>
            </a:extLst>
          </p:cNvPr>
          <p:cNvSpPr txBox="1">
            <a:spLocks/>
          </p:cNvSpPr>
          <p:nvPr/>
        </p:nvSpPr>
        <p:spPr>
          <a:xfrm>
            <a:off x="1812830" y="99128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Bekak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laguntzak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bestelako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zerbitzuak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Becas, ayudas y otros servicios . </a:t>
            </a:r>
            <a:r>
              <a:rPr lang="es-ES" sz="2000" b="0" err="1">
                <a:latin typeface="EHUSans" panose="02000503050000020004" pitchFamily="2" charset="0"/>
              </a:rPr>
              <a:t>Funding</a:t>
            </a:r>
            <a:r>
              <a:rPr lang="es-ES" sz="2000" b="0">
                <a:latin typeface="EHUSans" panose="02000503050000020004" pitchFamily="2" charset="0"/>
              </a:rPr>
              <a:t>, </a:t>
            </a:r>
            <a:r>
              <a:rPr lang="es-ES" sz="2000" b="0" err="1">
                <a:latin typeface="EHUSans" panose="02000503050000020004" pitchFamily="2" charset="0"/>
              </a:rPr>
              <a:t>grants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other</a:t>
            </a:r>
            <a:r>
              <a:rPr lang="es-ES" sz="2000" b="0">
                <a:latin typeface="EHUSans" panose="02000503050000020004" pitchFamily="2" charset="0"/>
              </a:rPr>
              <a:t> </a:t>
            </a:r>
            <a:r>
              <a:rPr lang="es-ES" sz="2000" b="0" err="1">
                <a:latin typeface="EHUSans" panose="02000503050000020004" pitchFamily="2" charset="0"/>
              </a:rPr>
              <a:t>services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12BBFB8-E73C-AD46-BBD5-C9838D6D56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5714" y="1470286"/>
            <a:ext cx="923611" cy="9236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76AD03-3796-744F-A315-2C9BDCF73F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689" y="3782495"/>
            <a:ext cx="792088" cy="881759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F643298-2173-E846-B705-941BDC1ED2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475" y="2725164"/>
            <a:ext cx="748552" cy="7485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4737945-BFBC-A613-A970-8EAABA390776}"/>
              </a:ext>
            </a:extLst>
          </p:cNvPr>
          <p:cNvSpPr/>
          <p:nvPr/>
        </p:nvSpPr>
        <p:spPr>
          <a:xfrm>
            <a:off x="4872619" y="4896260"/>
            <a:ext cx="6280488" cy="10862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Biblioteka</a:t>
            </a:r>
            <a:endParaRPr lang="es-ES" sz="16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Biblioteca</a:t>
            </a:r>
            <a:endParaRPr lang="es-ES" sz="1600" u="none" dirty="0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Library</a:t>
            </a: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https://www.ehu.eus/es/web/biblioteka/your-library-in-english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pic>
        <p:nvPicPr>
          <p:cNvPr id="18" name="Gráfico 5">
            <a:extLst>
              <a:ext uri="{FF2B5EF4-FFF2-40B4-BE49-F238E27FC236}">
                <a16:creationId xmlns:a16="http://schemas.microsoft.com/office/drawing/2014/main" id="{0496EF66-A3A9-F34B-A1B0-CB375591FB81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74328" y="4956997"/>
            <a:ext cx="786240" cy="693000"/>
          </a:xfrm>
          <a:prstGeom prst="rect">
            <a:avLst/>
          </a:prstGeom>
          <a:ln w="0">
            <a:noFill/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AA07468-3901-D649-915C-7F71E7E7FD5A}"/>
              </a:ext>
            </a:extLst>
          </p:cNvPr>
          <p:cNvSpPr/>
          <p:nvPr/>
        </p:nvSpPr>
        <p:spPr>
          <a:xfrm>
            <a:off x="4881690" y="1386144"/>
            <a:ext cx="794055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Bekak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eta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diru-laguntzak</a:t>
            </a:r>
            <a:endParaRPr lang="es-ES" sz="1600" u="none" dirty="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Becas y ayudas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Scholarships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and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Grants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https://www.ehu.eus/en/web/doktoregoa/scholarships-and-grants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24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306984" y="506845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278047" y="414150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266324" y="2937650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EFBC59-4CBF-074E-A9D8-379DED1FE8AE}"/>
              </a:ext>
            </a:extLst>
          </p:cNvPr>
          <p:cNvGrpSpPr/>
          <p:nvPr/>
        </p:nvGrpSpPr>
        <p:grpSpPr>
          <a:xfrm rot="5400000">
            <a:off x="3027372" y="1694573"/>
            <a:ext cx="366480" cy="625680"/>
            <a:chOff x="8419334" y="983785"/>
            <a:chExt cx="366480" cy="625680"/>
          </a:xfrm>
        </p:grpSpPr>
        <p:sp>
          <p:nvSpPr>
            <p:cNvPr id="28" name="Elipse 24">
              <a:extLst>
                <a:ext uri="{FF2B5EF4-FFF2-40B4-BE49-F238E27FC236}">
                  <a16:creationId xmlns:a16="http://schemas.microsoft.com/office/drawing/2014/main" id="{2CB4D40D-4843-8F4C-B79F-F3FD36F858B7}"/>
                </a:ext>
              </a:extLst>
            </p:cNvPr>
            <p:cNvSpPr/>
            <p:nvPr/>
          </p:nvSpPr>
          <p:spPr>
            <a:xfrm>
              <a:off x="8434094" y="983785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9" name="Gráfico 36">
              <a:hlinkClick r:id="rId14"/>
              <a:extLst>
                <a:ext uri="{FF2B5EF4-FFF2-40B4-BE49-F238E27FC236}">
                  <a16:creationId xmlns:a16="http://schemas.microsoft.com/office/drawing/2014/main" id="{385924C0-0DF9-5D49-BC4E-2EB6E7362139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19334" y="1168825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1" name="Gráfico 36">
            <a:hlinkClick r:id="rId16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46576" y="2889058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32" name="Gráfico 36">
            <a:hlinkClick r:id="rId17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46575" y="4081337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33" name="Gráfico 36">
            <a:hlinkClick r:id="rId18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63715" y="5031568"/>
            <a:ext cx="366480" cy="440640"/>
          </a:xfrm>
          <a:prstGeom prst="rect">
            <a:avLst/>
          </a:prstGeom>
          <a:ln w="0">
            <a:noFill/>
          </a:ln>
        </p:spPr>
      </p:pic>
      <p:sp>
        <p:nvSpPr>
          <p:cNvPr id="5" name="CuadroTexto 6">
            <a:extLst>
              <a:ext uri="{FF2B5EF4-FFF2-40B4-BE49-F238E27FC236}">
                <a16:creationId xmlns:a16="http://schemas.microsoft.com/office/drawing/2014/main" id="{AA1E6A3D-3601-3CA0-9550-CDF18E660845}"/>
              </a:ext>
            </a:extLst>
          </p:cNvPr>
          <p:cNvSpPr/>
          <p:nvPr/>
        </p:nvSpPr>
        <p:spPr>
          <a:xfrm>
            <a:off x="8224851" y="6245092"/>
            <a:ext cx="3791910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65 grants financial aid etc">
            <a:hlinkClick r:id="" action="ppaction://media"/>
            <a:extLst>
              <a:ext uri="{FF2B5EF4-FFF2-40B4-BE49-F238E27FC236}">
                <a16:creationId xmlns:a16="http://schemas.microsoft.com/office/drawing/2014/main" id="{FBDD8581-29CA-A30C-03E4-ADCA51998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5361" y="574155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186"/>
      </p:ext>
    </p:extLst>
  </p:cSld>
  <p:clrMapOvr>
    <a:masterClrMapping/>
  </p:clrMapOvr>
  <p:transition spd="med" advTm="4207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9BDBB-DA10-C3CE-858F-501D3BBF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FAD73AF-6DB7-79AD-D409-213F59696928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79290AB-64FD-B286-205F-653F4E6A7815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97DB464C-3C4D-8855-85CE-43AB679BBE79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79EB7430-9A38-3694-2ECB-56E0488E21CB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7EB652E-5C33-23C0-E3EC-21D8A55F306D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 </a:t>
            </a:r>
            <a:br>
              <a:rPr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DE4A87-0503-72D9-FBDB-B5F9A8BEF6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CDAA513-B582-5686-4FE0-E40992364E1B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7CD6D955-6348-1694-32B4-F0332B5B1ABC}"/>
              </a:ext>
            </a:extLst>
          </p:cNvPr>
          <p:cNvSpPr txBox="1">
            <a:spLocks/>
          </p:cNvSpPr>
          <p:nvPr/>
        </p:nvSpPr>
        <p:spPr>
          <a:xfrm>
            <a:off x="1400000" y="4816642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8E154AFB-E9A5-0307-3BA8-E86424CA963E}"/>
              </a:ext>
            </a:extLst>
          </p:cNvPr>
          <p:cNvSpPr txBox="1">
            <a:spLocks/>
          </p:cNvSpPr>
          <p:nvPr/>
        </p:nvSpPr>
        <p:spPr>
          <a:xfrm>
            <a:off x="1389971" y="4064668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BCA89651-5A63-CA20-E9F8-0F318284EB97}"/>
              </a:ext>
            </a:extLst>
          </p:cNvPr>
          <p:cNvSpPr txBox="1">
            <a:spLocks/>
          </p:cNvSpPr>
          <p:nvPr/>
        </p:nvSpPr>
        <p:spPr>
          <a:xfrm>
            <a:off x="1389973" y="3272589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</a:p>
        </p:txBody>
      </p:sp>
      <p:pic>
        <p:nvPicPr>
          <p:cNvPr id="2" name="67 final slide">
            <a:hlinkClick r:id="" action="ppaction://media"/>
            <a:extLst>
              <a:ext uri="{FF2B5EF4-FFF2-40B4-BE49-F238E27FC236}">
                <a16:creationId xmlns:a16="http://schemas.microsoft.com/office/drawing/2014/main" id="{EF97B2FA-1772-3D86-A36F-E5B677D8B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6808" y="56067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603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Macintosh PowerPoint</Application>
  <PresentationFormat>Panorámica</PresentationFormat>
  <Paragraphs>100</Paragraphs>
  <Slides>6</Slides>
  <Notes>2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