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83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474" y="-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1AB0-4C75-4068-88F3-003B0281805A}" type="datetimeFigureOut">
              <a:rPr lang="es-ES" smtClean="0"/>
              <a:t>17/04/2026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B6C8-FD9D-4524-A423-839EC67B3E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767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1AB0-4C75-4068-88F3-003B0281805A}" type="datetimeFigureOut">
              <a:rPr lang="es-ES" smtClean="0"/>
              <a:t>17/04/2026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B6C8-FD9D-4524-A423-839EC67B3E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0269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1AB0-4C75-4068-88F3-003B0281805A}" type="datetimeFigureOut">
              <a:rPr lang="es-ES" smtClean="0"/>
              <a:t>17/04/2026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B6C8-FD9D-4524-A423-839EC67B3E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5974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1AB0-4C75-4068-88F3-003B0281805A}" type="datetimeFigureOut">
              <a:rPr lang="es-ES" smtClean="0"/>
              <a:t>17/04/2026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B6C8-FD9D-4524-A423-839EC67B3E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4685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1AB0-4C75-4068-88F3-003B0281805A}" type="datetimeFigureOut">
              <a:rPr lang="es-ES" smtClean="0"/>
              <a:t>17/04/2026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B6C8-FD9D-4524-A423-839EC67B3E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4516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1AB0-4C75-4068-88F3-003B0281805A}" type="datetimeFigureOut">
              <a:rPr lang="es-ES" smtClean="0"/>
              <a:t>17/04/2026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B6C8-FD9D-4524-A423-839EC67B3E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0930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1AB0-4C75-4068-88F3-003B0281805A}" type="datetimeFigureOut">
              <a:rPr lang="es-ES" smtClean="0"/>
              <a:t>17/04/2026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B6C8-FD9D-4524-A423-839EC67B3E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356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1AB0-4C75-4068-88F3-003B0281805A}" type="datetimeFigureOut">
              <a:rPr lang="es-ES" smtClean="0"/>
              <a:t>17/04/2026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B6C8-FD9D-4524-A423-839EC67B3E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733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1AB0-4C75-4068-88F3-003B0281805A}" type="datetimeFigureOut">
              <a:rPr lang="es-ES" smtClean="0"/>
              <a:t>17/04/2026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B6C8-FD9D-4524-A423-839EC67B3E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929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1AB0-4C75-4068-88F3-003B0281805A}" type="datetimeFigureOut">
              <a:rPr lang="es-ES" smtClean="0"/>
              <a:t>17/04/2026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B6C8-FD9D-4524-A423-839EC67B3E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3185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1AB0-4C75-4068-88F3-003B0281805A}" type="datetimeFigureOut">
              <a:rPr lang="es-ES" smtClean="0"/>
              <a:t>17/04/2026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B6C8-FD9D-4524-A423-839EC67B3E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8424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F1AB0-4C75-4068-88F3-003B0281805A}" type="datetimeFigureOut">
              <a:rPr lang="es-ES" smtClean="0"/>
              <a:t>17/04/2026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8B6C8-FD9D-4524-A423-839EC67B3E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981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6D52D6F-454E-A0F8-E2DE-CAB57F573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800" y="624689"/>
            <a:ext cx="5290496" cy="623331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046" y="3921211"/>
            <a:ext cx="829381" cy="82416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3317" y="4943264"/>
            <a:ext cx="1583890" cy="21912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875" y="3921211"/>
            <a:ext cx="789677" cy="77218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548" y="4739159"/>
            <a:ext cx="896914" cy="340696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0" y="3460550"/>
            <a:ext cx="1809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FFC000"/>
                </a:solidFill>
              </a:rPr>
              <a:t>Antolatzaileak</a:t>
            </a:r>
            <a:r>
              <a:rPr lang="en-GB" b="1" dirty="0">
                <a:solidFill>
                  <a:srgbClr val="FFC000"/>
                </a:solidFill>
              </a:rPr>
              <a:t>: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2093317" y="3429000"/>
            <a:ext cx="2000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FFC000"/>
                </a:solidFill>
              </a:rPr>
              <a:t>Laguntzaileak</a:t>
            </a:r>
            <a:r>
              <a:rPr lang="en-GB" b="1" dirty="0">
                <a:solidFill>
                  <a:srgbClr val="FFC000"/>
                </a:solidFill>
              </a:rPr>
              <a:t>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3722040-6A79-6CDF-0F14-D7BF3C94E0A9}"/>
              </a:ext>
            </a:extLst>
          </p:cNvPr>
          <p:cNvSpPr txBox="1"/>
          <p:nvPr/>
        </p:nvSpPr>
        <p:spPr>
          <a:xfrm>
            <a:off x="-81979" y="0"/>
            <a:ext cx="9144000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500" b="1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ZINEFORUM ZIKLOA 2025-2026</a:t>
            </a:r>
          </a:p>
          <a:p>
            <a:pPr algn="ctr"/>
            <a:endParaRPr lang="en-GB" sz="4500" b="1" dirty="0">
              <a:solidFill>
                <a:srgbClr val="BE4E13"/>
              </a:solidFill>
              <a:latin typeface="Calibri" panose="020F0502020204030204" pitchFamily="34" charset="0"/>
            </a:endParaRPr>
          </a:p>
          <a:p>
            <a:pPr algn="ctr"/>
            <a:endParaRPr lang="en-GB" sz="4500" b="1" i="0" u="none" strike="noStrike" baseline="0" dirty="0">
              <a:solidFill>
                <a:srgbClr val="BE4E13"/>
              </a:solidFill>
              <a:latin typeface="Calibri" panose="020F0502020204030204" pitchFamily="34" charset="0"/>
            </a:endParaRPr>
          </a:p>
          <a:p>
            <a:pPr algn="ctr"/>
            <a:endParaRPr lang="en-GB" sz="4500" b="1" dirty="0">
              <a:solidFill>
                <a:srgbClr val="BE4E13"/>
              </a:solidFill>
              <a:latin typeface="Calibri" panose="020F0502020204030204" pitchFamily="34" charset="0"/>
            </a:endParaRPr>
          </a:p>
          <a:p>
            <a:pPr algn="ctr"/>
            <a:endParaRPr lang="en-GB" sz="4500" b="1" dirty="0">
              <a:solidFill>
                <a:srgbClr val="BE4E13"/>
              </a:solidFill>
              <a:latin typeface="Calibri" panose="020F0502020204030204" pitchFamily="34" charset="0"/>
            </a:endParaRPr>
          </a:p>
          <a:p>
            <a:pPr algn="ctr"/>
            <a:endParaRPr lang="en-GB" sz="4500" b="1" i="0" u="none" strike="noStrike" baseline="0" dirty="0">
              <a:solidFill>
                <a:srgbClr val="BE4E13"/>
              </a:solidFill>
              <a:latin typeface="Calibri" panose="020F0502020204030204" pitchFamily="34" charset="0"/>
            </a:endParaRPr>
          </a:p>
          <a:p>
            <a:endParaRPr lang="en-GB" sz="1000" b="1" i="0" u="none" strike="noStrike" baseline="0" dirty="0">
              <a:latin typeface="Times New Roman" panose="02020603050405020304" pitchFamily="18" charset="0"/>
            </a:endParaRPr>
          </a:p>
          <a:p>
            <a:endParaRPr lang="en-GB" sz="1000" b="1" i="0" u="none" strike="noStrike" baseline="0" dirty="0">
              <a:latin typeface="Times New Roman" panose="02020603050405020304" pitchFamily="18" charset="0"/>
            </a:endParaRPr>
          </a:p>
          <a:p>
            <a:endParaRPr lang="en-GB" sz="2000" b="1" i="0" u="none" strike="noStrike" baseline="0" dirty="0">
              <a:latin typeface="Tahoma" panose="020B0604030504040204" pitchFamily="34" charset="0"/>
            </a:endParaRPr>
          </a:p>
          <a:p>
            <a:pPr algn="ctr"/>
            <a:endParaRPr lang="es-ES" sz="2500" b="1" i="0" u="none" strike="noStrike" baseline="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algn="ctr"/>
            <a:r>
              <a:rPr lang="es-ES" sz="25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FACULTAD DE LETRAS /LETREN FAKULTATEA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Tahoma" panose="020B0604030504040204" pitchFamily="34" charset="0"/>
              </a:rPr>
              <a:t>Salón de Grados/ </a:t>
            </a:r>
            <a:r>
              <a:rPr lang="en-GB" b="1" dirty="0" err="1">
                <a:solidFill>
                  <a:schemeClr val="bg1"/>
                </a:solidFill>
                <a:latin typeface="Tahoma" panose="020B0604030504040204" pitchFamily="34" charset="0"/>
              </a:rPr>
              <a:t>Gradu</a:t>
            </a:r>
            <a:r>
              <a:rPr lang="en-GB" b="1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Tahoma" panose="020B0604030504040204" pitchFamily="34" charset="0"/>
              </a:rPr>
              <a:t>Aretoa</a:t>
            </a:r>
            <a:endParaRPr lang="en-GB" b="1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marR="6560" algn="ctr"/>
            <a:r>
              <a:rPr lang="en-GB" dirty="0"/>
              <a:t>DIA / EGUNA</a:t>
            </a:r>
            <a:r>
              <a:rPr lang="es-ES" dirty="0"/>
              <a:t>2026ko </a:t>
            </a:r>
            <a:r>
              <a:rPr lang="es-ES" b="1" dirty="0" err="1">
                <a:solidFill>
                  <a:schemeClr val="bg1"/>
                </a:solidFill>
                <a:latin typeface="Tahoma" panose="020B0604030504040204" pitchFamily="34" charset="0"/>
              </a:rPr>
              <a:t>apirilaren</a:t>
            </a:r>
            <a:r>
              <a:rPr lang="es-ES" b="1" dirty="0">
                <a:solidFill>
                  <a:schemeClr val="bg1"/>
                </a:solidFill>
                <a:latin typeface="Tahoma" panose="020B0604030504040204" pitchFamily="34" charset="0"/>
              </a:rPr>
              <a:t> 23a / 23 de abril de 2026</a:t>
            </a:r>
            <a:endParaRPr lang="en-GB" b="1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marR="6560" algn="ctr"/>
            <a:r>
              <a:rPr lang="en-GB" dirty="0"/>
              <a:t>HORA/ </a:t>
            </a:r>
            <a:r>
              <a:rPr lang="en-GB" b="1" dirty="0">
                <a:solidFill>
                  <a:schemeClr val="bg1"/>
                </a:solidFill>
                <a:latin typeface="Tahoma" panose="020B0604030504040204" pitchFamily="34" charset="0"/>
              </a:rPr>
              <a:t>ORDUA: 18:45 </a:t>
            </a:r>
            <a:r>
              <a:rPr lang="en-GB" b="1" dirty="0" err="1">
                <a:solidFill>
                  <a:schemeClr val="bg1"/>
                </a:solidFill>
                <a:latin typeface="Tahoma" panose="020B0604030504040204" pitchFamily="34" charset="0"/>
              </a:rPr>
              <a:t>etan</a:t>
            </a:r>
            <a:r>
              <a:rPr lang="en-GB" b="1" dirty="0">
                <a:solidFill>
                  <a:schemeClr val="bg1"/>
                </a:solidFill>
                <a:latin typeface="Tahoma" panose="020B0604030504040204" pitchFamily="34" charset="0"/>
              </a:rPr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C28535B-1537-D416-E678-B89E9D4017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29" y="2126039"/>
            <a:ext cx="3860800" cy="140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5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</TotalTime>
  <Words>38</Words>
  <Application>Microsoft Office PowerPoint</Application>
  <PresentationFormat>Presentación en pantalla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Tahoma</vt:lpstr>
      <vt:lpstr>Times New Roman</vt:lpstr>
      <vt:lpstr>Tema de Office</vt:lpstr>
      <vt:lpstr>Presentación de PowerPoint</vt:lpstr>
    </vt:vector>
  </TitlesOfParts>
  <Company>UPV/EHU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Gorka Aguado</dc:creator>
  <cp:lastModifiedBy>ASUN CANTERA LOPEZ DE SILANES</cp:lastModifiedBy>
  <cp:revision>18</cp:revision>
  <dcterms:created xsi:type="dcterms:W3CDTF">2022-10-11T07:20:04Z</dcterms:created>
  <dcterms:modified xsi:type="dcterms:W3CDTF">2026-04-17T08:46:04Z</dcterms:modified>
</cp:coreProperties>
</file>