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7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6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7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68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5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93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3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73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2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18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42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1AB0-4C75-4068-88F3-003B0281805A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B6C8-FD9D-4524-A423-839EC67B3E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8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6" y="3084168"/>
            <a:ext cx="619802" cy="6159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61" y="3231530"/>
            <a:ext cx="1583890" cy="219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6" y="1810268"/>
            <a:ext cx="789677" cy="7721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795" y="2011741"/>
            <a:ext cx="896914" cy="3406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28059" y="1338092"/>
            <a:ext cx="180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Antolatzaileak</a:t>
            </a:r>
            <a:r>
              <a:rPr lang="en-GB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4224" y="2685302"/>
            <a:ext cx="200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Laguntzaileak</a:t>
            </a:r>
            <a:r>
              <a:rPr lang="en-GB" b="1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722040-6A79-6CDF-0F14-D7BF3C94E0A9}"/>
              </a:ext>
            </a:extLst>
          </p:cNvPr>
          <p:cNvSpPr txBox="1"/>
          <p:nvPr/>
        </p:nvSpPr>
        <p:spPr>
          <a:xfrm>
            <a:off x="130786" y="199383"/>
            <a:ext cx="8897352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5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ZINEFORUM ZIKLOA 2025-2026</a:t>
            </a: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i="0" u="none" strike="noStrike" baseline="0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pPr algn="ctr"/>
            <a:endParaRPr lang="en-GB" sz="4500" b="1" i="0" u="none" strike="noStrike" baseline="0" dirty="0">
              <a:solidFill>
                <a:srgbClr val="BE4E13"/>
              </a:solidFill>
              <a:latin typeface="Calibri" panose="020F0502020204030204" pitchFamily="34" charset="0"/>
            </a:endParaRPr>
          </a:p>
          <a:p>
            <a:endParaRPr lang="en-GB" sz="1000" b="1" i="0" u="none" strike="noStrike" baseline="0" dirty="0">
              <a:latin typeface="Times New Roman" panose="02020603050405020304" pitchFamily="18" charset="0"/>
            </a:endParaRPr>
          </a:p>
          <a:p>
            <a:endParaRPr lang="en-GB" sz="2000" b="1" i="0" u="none" strike="noStrike" baseline="0" dirty="0">
              <a:latin typeface="Tahoma" panose="020B0604030504040204" pitchFamily="34" charset="0"/>
            </a:endParaRPr>
          </a:p>
          <a:p>
            <a:endParaRPr lang="en-GB" sz="2000" b="1" dirty="0">
              <a:latin typeface="Tahoma" panose="020B0604030504040204" pitchFamily="34" charset="0"/>
            </a:endParaRPr>
          </a:p>
          <a:p>
            <a:endParaRPr lang="en-GB" sz="2000" b="1" i="0" u="none" strike="noStrike" baseline="0" dirty="0">
              <a:latin typeface="Tahoma" panose="020B0604030504040204" pitchFamily="34" charset="0"/>
            </a:endParaRPr>
          </a:p>
          <a:p>
            <a:pPr algn="ctr"/>
            <a:r>
              <a:rPr lang="es-ES" sz="2500" b="1" i="0" u="none" strike="noStrike" baseline="0" dirty="0">
                <a:solidFill>
                  <a:srgbClr val="BE4E13"/>
                </a:solidFill>
                <a:latin typeface="Tahoma" panose="020B0604030504040204" pitchFamily="34" charset="0"/>
              </a:rPr>
              <a:t>LETREN FAKULTATEA</a:t>
            </a:r>
            <a:r>
              <a:rPr lang="es-ES" sz="2500" b="1" dirty="0">
                <a:solidFill>
                  <a:srgbClr val="BE4E13"/>
                </a:solidFill>
                <a:latin typeface="Tahoma" panose="020B0604030504040204" pitchFamily="34" charset="0"/>
              </a:rPr>
              <a:t> / FACULTAD DE LETRAS </a:t>
            </a:r>
            <a:endParaRPr lang="es-ES" sz="2500" b="1" i="0" u="none" strike="noStrike" baseline="0" dirty="0">
              <a:solidFill>
                <a:srgbClr val="BE4E1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Gradu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Aretoa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/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salón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 de Grados</a:t>
            </a:r>
          </a:p>
          <a:p>
            <a:pPr marR="6560" algn="ctr"/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EGUNA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</a:rPr>
              <a:t>/ DIA</a:t>
            </a:r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: 2026ko </a:t>
            </a:r>
            <a:r>
              <a:rPr lang="en-GB" b="1" dirty="0" err="1">
                <a:solidFill>
                  <a:schemeClr val="bg1"/>
                </a:solidFill>
                <a:latin typeface="Tahoma" panose="020B0604030504040204" pitchFamily="34" charset="0"/>
              </a:rPr>
              <a:t>otsai</a:t>
            </a:r>
            <a:r>
              <a:rPr lang="en-GB" b="1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</a:rPr>
              <a:t>aren</a:t>
            </a:r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26an / 26 de </a:t>
            </a:r>
            <a:r>
              <a:rPr lang="en-GB" b="1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</a:rPr>
              <a:t>Febrero</a:t>
            </a:r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 de 2026 </a:t>
            </a:r>
          </a:p>
          <a:p>
            <a:pPr marR="6560" algn="ctr"/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18:45 </a:t>
            </a:r>
            <a:r>
              <a:rPr lang="en-GB" b="1" i="0" u="none" strike="noStrike" baseline="0" dirty="0" err="1">
                <a:solidFill>
                  <a:schemeClr val="bg1"/>
                </a:solidFill>
                <a:latin typeface="Tahoma" panose="020B0604030504040204" pitchFamily="34" charset="0"/>
              </a:rPr>
              <a:t>etan</a:t>
            </a:r>
            <a:r>
              <a:rPr lang="en-GB" b="1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10257C-37A7-D890-97CF-7B48FB5024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663"/>
          <a:stretch>
            <a:fillRect/>
          </a:stretch>
        </p:blipFill>
        <p:spPr>
          <a:xfrm>
            <a:off x="3043307" y="961016"/>
            <a:ext cx="5648206" cy="4440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CA26A4-161D-83D7-85E4-7995BEC18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18" y="3968076"/>
            <a:ext cx="2652891" cy="14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35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Gorka Aguado</dc:creator>
  <cp:lastModifiedBy>ASUN CANTERA LOPEZ DE SILANES</cp:lastModifiedBy>
  <cp:revision>16</cp:revision>
  <dcterms:created xsi:type="dcterms:W3CDTF">2022-10-11T07:20:04Z</dcterms:created>
  <dcterms:modified xsi:type="dcterms:W3CDTF">2026-02-02T10:18:36Z</dcterms:modified>
</cp:coreProperties>
</file>