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2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AB0-4C75-4068-88F3-003B0281805A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B6C8-FD9D-4524-A423-839EC67B3E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674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AB0-4C75-4068-88F3-003B0281805A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B6C8-FD9D-4524-A423-839EC67B3E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026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AB0-4C75-4068-88F3-003B0281805A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B6C8-FD9D-4524-A423-839EC67B3E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97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AB0-4C75-4068-88F3-003B0281805A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B6C8-FD9D-4524-A423-839EC67B3E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4685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AB0-4C75-4068-88F3-003B0281805A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B6C8-FD9D-4524-A423-839EC67B3E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451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AB0-4C75-4068-88F3-003B0281805A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B6C8-FD9D-4524-A423-839EC67B3E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0930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AB0-4C75-4068-88F3-003B0281805A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B6C8-FD9D-4524-A423-839EC67B3E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6356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AB0-4C75-4068-88F3-003B0281805A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B6C8-FD9D-4524-A423-839EC67B3E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73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AB0-4C75-4068-88F3-003B0281805A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B6C8-FD9D-4524-A423-839EC67B3E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9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AB0-4C75-4068-88F3-003B0281805A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B6C8-FD9D-4524-A423-839EC67B3E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185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1AB0-4C75-4068-88F3-003B0281805A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8B6C8-FD9D-4524-A423-839EC67B3E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42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F1AB0-4C75-4068-88F3-003B0281805A}" type="datetimeFigureOut">
              <a:rPr lang="es-ES" smtClean="0"/>
              <a:t>01/03/2026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8B6C8-FD9D-4524-A423-839EC67B3E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981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06" y="4202851"/>
            <a:ext cx="619802" cy="61590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61" y="4350213"/>
            <a:ext cx="1583890" cy="2191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76" y="2928951"/>
            <a:ext cx="789677" cy="77218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795" y="3130424"/>
            <a:ext cx="896914" cy="34069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28059" y="2456775"/>
            <a:ext cx="180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FFC000"/>
                </a:solidFill>
              </a:rPr>
              <a:t>Antolatzaileak</a:t>
            </a:r>
            <a:r>
              <a:rPr lang="en-GB" b="1" dirty="0">
                <a:solidFill>
                  <a:srgbClr val="FFC000"/>
                </a:solidFill>
              </a:rPr>
              <a:t>: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4224" y="3803985"/>
            <a:ext cx="200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FFC000"/>
                </a:solidFill>
              </a:rPr>
              <a:t>Laguntzaileak</a:t>
            </a:r>
            <a:r>
              <a:rPr lang="en-GB" b="1" dirty="0">
                <a:solidFill>
                  <a:srgbClr val="FFC000"/>
                </a:solidFill>
              </a:rPr>
              <a:t>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722040-6A79-6CDF-0F14-D7BF3C94E0A9}"/>
              </a:ext>
            </a:extLst>
          </p:cNvPr>
          <p:cNvSpPr txBox="1"/>
          <p:nvPr/>
        </p:nvSpPr>
        <p:spPr>
          <a:xfrm>
            <a:off x="-137228" y="200994"/>
            <a:ext cx="8897352" cy="654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500" b="1" i="0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ZINEFORUM ZIKLOA 2025-2026</a:t>
            </a:r>
          </a:p>
          <a:p>
            <a:pPr algn="ctr"/>
            <a:endParaRPr lang="en-GB" sz="4500" b="1" dirty="0">
              <a:solidFill>
                <a:srgbClr val="BE4E13"/>
              </a:solidFill>
              <a:latin typeface="Calibri" panose="020F0502020204030204" pitchFamily="34" charset="0"/>
            </a:endParaRPr>
          </a:p>
          <a:p>
            <a:pPr algn="ctr"/>
            <a:endParaRPr lang="en-GB" sz="4500" b="1" dirty="0">
              <a:solidFill>
                <a:srgbClr val="BE4E13"/>
              </a:solidFill>
              <a:latin typeface="Calibri" panose="020F0502020204030204" pitchFamily="34" charset="0"/>
            </a:endParaRPr>
          </a:p>
          <a:p>
            <a:pPr algn="ctr"/>
            <a:endParaRPr lang="en-GB" sz="4500" b="1" i="0" u="none" strike="noStrike" baseline="0" dirty="0">
              <a:solidFill>
                <a:srgbClr val="BE4E13"/>
              </a:solidFill>
              <a:latin typeface="Calibri" panose="020F0502020204030204" pitchFamily="34" charset="0"/>
            </a:endParaRPr>
          </a:p>
          <a:p>
            <a:pPr algn="ctr"/>
            <a:endParaRPr lang="en-GB" sz="4500" b="1" dirty="0">
              <a:solidFill>
                <a:srgbClr val="BE4E13"/>
              </a:solidFill>
              <a:latin typeface="Calibri" panose="020F0502020204030204" pitchFamily="34" charset="0"/>
            </a:endParaRPr>
          </a:p>
          <a:p>
            <a:pPr algn="ctr"/>
            <a:endParaRPr lang="en-GB" sz="4500" b="1" i="0" u="none" strike="noStrike" baseline="0" dirty="0">
              <a:solidFill>
                <a:srgbClr val="BE4E13"/>
              </a:solidFill>
              <a:latin typeface="Calibri" panose="020F0502020204030204" pitchFamily="34" charset="0"/>
            </a:endParaRPr>
          </a:p>
          <a:p>
            <a:endParaRPr lang="en-GB" sz="1000" b="1" i="0" u="none" strike="noStrike" baseline="0" dirty="0">
              <a:latin typeface="Times New Roman" panose="02020603050405020304" pitchFamily="18" charset="0"/>
            </a:endParaRPr>
          </a:p>
          <a:p>
            <a:endParaRPr lang="en-GB" sz="2000" b="1" i="0" u="none" strike="noStrike" baseline="0" dirty="0">
              <a:latin typeface="Tahoma" panose="020B0604030504040204" pitchFamily="34" charset="0"/>
            </a:endParaRPr>
          </a:p>
          <a:p>
            <a:endParaRPr lang="en-GB" sz="2000" b="1" dirty="0">
              <a:latin typeface="Tahoma" panose="020B0604030504040204" pitchFamily="34" charset="0"/>
            </a:endParaRPr>
          </a:p>
          <a:p>
            <a:endParaRPr lang="en-GB" sz="2000" b="1" i="0" u="none" strike="noStrike" baseline="0" dirty="0">
              <a:latin typeface="Tahoma" panose="020B0604030504040204" pitchFamily="34" charset="0"/>
            </a:endParaRPr>
          </a:p>
          <a:p>
            <a:pPr algn="ctr"/>
            <a:r>
              <a:rPr lang="es-ES" sz="2500" b="1" i="0" u="none" strike="noStrike" baseline="0" dirty="0">
                <a:solidFill>
                  <a:srgbClr val="BE4E13"/>
                </a:solidFill>
                <a:latin typeface="Tahoma" panose="020B0604030504040204" pitchFamily="34" charset="0"/>
              </a:rPr>
              <a:t>LETREN FAKULTATEA</a:t>
            </a:r>
            <a:r>
              <a:rPr lang="es-ES" sz="2500" b="1" dirty="0">
                <a:solidFill>
                  <a:srgbClr val="BE4E13"/>
                </a:solidFill>
                <a:latin typeface="Tahoma" panose="020B0604030504040204" pitchFamily="34" charset="0"/>
              </a:rPr>
              <a:t> / FACULTAD DE LETRAS </a:t>
            </a:r>
            <a:endParaRPr lang="es-ES" sz="2500" b="1" i="0" u="none" strike="noStrike" baseline="0" dirty="0">
              <a:solidFill>
                <a:srgbClr val="BE4E13"/>
              </a:solidFill>
              <a:latin typeface="Tahoma" panose="020B0604030504040204" pitchFamily="34" charset="0"/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Tahoma" panose="020B0604030504040204" pitchFamily="34" charset="0"/>
              </a:rPr>
              <a:t>Gradu</a:t>
            </a:r>
            <a:r>
              <a:rPr lang="en-GB" b="1" dirty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ahoma" panose="020B0604030504040204" pitchFamily="34" charset="0"/>
              </a:rPr>
              <a:t>Aretoa</a:t>
            </a:r>
            <a:r>
              <a:rPr lang="en-GB" b="1" dirty="0">
                <a:solidFill>
                  <a:schemeClr val="bg1"/>
                </a:solidFill>
                <a:latin typeface="Tahoma" panose="020B0604030504040204" pitchFamily="34" charset="0"/>
              </a:rPr>
              <a:t>/ </a:t>
            </a:r>
            <a:r>
              <a:rPr lang="en-GB" b="1" dirty="0" err="1">
                <a:solidFill>
                  <a:schemeClr val="bg1"/>
                </a:solidFill>
                <a:latin typeface="Tahoma" panose="020B0604030504040204" pitchFamily="34" charset="0"/>
              </a:rPr>
              <a:t>salón</a:t>
            </a:r>
            <a:r>
              <a:rPr lang="en-GB" b="1" dirty="0">
                <a:solidFill>
                  <a:schemeClr val="bg1"/>
                </a:solidFill>
                <a:latin typeface="Tahoma" panose="020B0604030504040204" pitchFamily="34" charset="0"/>
              </a:rPr>
              <a:t> de Grados</a:t>
            </a:r>
          </a:p>
          <a:p>
            <a:pPr marR="6560" algn="ctr"/>
            <a:r>
              <a:rPr lang="en-GB" b="1" i="0" u="none" strike="noStrike" baseline="0" dirty="0">
                <a:solidFill>
                  <a:schemeClr val="bg1"/>
                </a:solidFill>
                <a:latin typeface="Tahoma" panose="020B0604030504040204" pitchFamily="34" charset="0"/>
              </a:rPr>
              <a:t>EGUNA</a:t>
            </a:r>
            <a:r>
              <a:rPr lang="en-GB" b="1" dirty="0">
                <a:solidFill>
                  <a:schemeClr val="bg1"/>
                </a:solidFill>
                <a:latin typeface="Tahoma" panose="020B0604030504040204" pitchFamily="34" charset="0"/>
              </a:rPr>
              <a:t>/ DIA</a:t>
            </a:r>
            <a:r>
              <a:rPr lang="en-GB" b="1" i="0" u="none" strike="noStrike" baseline="0" dirty="0">
                <a:solidFill>
                  <a:schemeClr val="bg1"/>
                </a:solidFill>
                <a:latin typeface="Tahoma" panose="020B0604030504040204" pitchFamily="34" charset="0"/>
              </a:rPr>
              <a:t>: 2026ko </a:t>
            </a:r>
            <a:r>
              <a:rPr lang="en-GB" b="1" dirty="0" err="1">
                <a:solidFill>
                  <a:schemeClr val="bg1"/>
                </a:solidFill>
                <a:latin typeface="Tahoma" panose="020B0604030504040204" pitchFamily="34" charset="0"/>
              </a:rPr>
              <a:t>Martxo</a:t>
            </a:r>
            <a:r>
              <a:rPr lang="en-GB" b="1" i="0" u="none" strike="noStrike" baseline="0" dirty="0" err="1">
                <a:solidFill>
                  <a:schemeClr val="bg1"/>
                </a:solidFill>
                <a:latin typeface="Tahoma" panose="020B0604030504040204" pitchFamily="34" charset="0"/>
              </a:rPr>
              <a:t>aren</a:t>
            </a:r>
            <a:r>
              <a:rPr lang="en-GB" b="1" i="0" u="none" strike="noStrike" baseline="0" dirty="0">
                <a:solidFill>
                  <a:schemeClr val="bg1"/>
                </a:solidFill>
                <a:latin typeface="Tahoma" panose="020B0604030504040204" pitchFamily="34" charset="0"/>
              </a:rPr>
              <a:t> 26an / 26 de Marzo de 2026 </a:t>
            </a:r>
          </a:p>
          <a:p>
            <a:pPr marR="6560" algn="ctr"/>
            <a:r>
              <a:rPr lang="en-GB" b="1" i="0" u="none" strike="noStrike" baseline="0" dirty="0">
                <a:solidFill>
                  <a:schemeClr val="bg1"/>
                </a:solidFill>
                <a:latin typeface="Tahoma" panose="020B0604030504040204" pitchFamily="34" charset="0"/>
              </a:rPr>
              <a:t>18:45 </a:t>
            </a:r>
            <a:r>
              <a:rPr lang="en-GB" b="1" i="0" u="none" strike="noStrike" baseline="0" dirty="0" err="1">
                <a:solidFill>
                  <a:schemeClr val="bg1"/>
                </a:solidFill>
                <a:latin typeface="Tahoma" panose="020B0604030504040204" pitchFamily="34" charset="0"/>
              </a:rPr>
              <a:t>etan</a:t>
            </a:r>
            <a:r>
              <a:rPr lang="en-GB" b="1" i="0" u="none" strike="noStrike" baseline="0" dirty="0">
                <a:solidFill>
                  <a:schemeClr val="bg1"/>
                </a:solidFill>
                <a:latin typeface="Tahoma" panose="020B0604030504040204" pitchFamily="34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77F8E7-AB80-0A37-43D8-8866E1A69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667" y="794484"/>
            <a:ext cx="4309992" cy="46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35</Words>
  <Application>Microsoft Office PowerPoint</Application>
  <PresentationFormat>Presentación en pantalla (4:3)</PresentationFormat>
  <Paragraphs>16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Tahoma</vt:lpstr>
      <vt:lpstr>Times New Roman</vt:lpstr>
      <vt:lpstr>Tema de Office</vt:lpstr>
      <vt:lpstr>Presentación de PowerPoint</vt:lpstr>
    </vt:vector>
  </TitlesOfParts>
  <Company>UPV/EHU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Gorka Aguado</dc:creator>
  <cp:lastModifiedBy>ASUN CANTERA LOPEZ DE SILANES</cp:lastModifiedBy>
  <cp:revision>17</cp:revision>
  <dcterms:created xsi:type="dcterms:W3CDTF">2022-10-11T07:20:04Z</dcterms:created>
  <dcterms:modified xsi:type="dcterms:W3CDTF">2026-03-01T17:54:52Z</dcterms:modified>
</cp:coreProperties>
</file>