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0" d="100"/>
          <a:sy n="60" d="100"/>
        </p:scale>
        <p:origin x="1460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76740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9468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145168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509305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063569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15733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19297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731855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484245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2695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159742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F1AB0-4C75-4068-88F3-003B0281805A}" type="datetimeFigureOut">
              <a:rPr lang="es-ES" smtClean="0"/>
              <a:t>19/10/2026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58B6C8-FD9D-4524-A423-839EC67B3E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09814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emf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3828" y="3062513"/>
            <a:ext cx="619802" cy="61590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283" y="3209875"/>
            <a:ext cx="1583890" cy="21912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098" y="1788613"/>
            <a:ext cx="789677" cy="772189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17017" y="1990086"/>
            <a:ext cx="896914" cy="340696"/>
          </a:xfrm>
          <a:prstGeom prst="rect">
            <a:avLst/>
          </a:prstGeom>
        </p:spPr>
      </p:pic>
      <p:sp>
        <p:nvSpPr>
          <p:cNvPr id="13" name="CuadroTexto 12"/>
          <p:cNvSpPr txBox="1"/>
          <p:nvPr/>
        </p:nvSpPr>
        <p:spPr>
          <a:xfrm>
            <a:off x="421281" y="1316437"/>
            <a:ext cx="18099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FFC000"/>
                </a:solidFill>
              </a:rPr>
              <a:t>Antolatzaileak</a:t>
            </a:r>
            <a:r>
              <a:rPr lang="en-GB" b="1" dirty="0">
                <a:solidFill>
                  <a:srgbClr val="FFC000"/>
                </a:solidFill>
              </a:rPr>
              <a:t>:</a:t>
            </a:r>
          </a:p>
        </p:txBody>
      </p:sp>
      <p:sp>
        <p:nvSpPr>
          <p:cNvPr id="14" name="CuadroTexto 13"/>
          <p:cNvSpPr txBox="1"/>
          <p:nvPr/>
        </p:nvSpPr>
        <p:spPr>
          <a:xfrm>
            <a:off x="367446" y="2663647"/>
            <a:ext cx="2000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 err="1">
                <a:solidFill>
                  <a:srgbClr val="FFC000"/>
                </a:solidFill>
              </a:rPr>
              <a:t>Laguntzaileak</a:t>
            </a:r>
            <a:r>
              <a:rPr lang="en-GB" b="1" dirty="0">
                <a:solidFill>
                  <a:srgbClr val="FFC000"/>
                </a:solidFill>
              </a:rPr>
              <a:t>: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33722040-6A79-6CDF-0F14-D7BF3C94E0A9}"/>
              </a:ext>
            </a:extLst>
          </p:cNvPr>
          <p:cNvSpPr txBox="1"/>
          <p:nvPr/>
        </p:nvSpPr>
        <p:spPr>
          <a:xfrm>
            <a:off x="-306003" y="273390"/>
            <a:ext cx="9756005" cy="61247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4500" b="1" i="0" u="none" strike="noStrike" baseline="0" dirty="0">
                <a:solidFill>
                  <a:srgbClr val="FFC000"/>
                </a:solidFill>
                <a:latin typeface="Calibri" panose="020F0502020204030204" pitchFamily="34" charset="0"/>
              </a:rPr>
              <a:t>ZINEFORUM ZIKLOA 2026-2027</a:t>
            </a:r>
          </a:p>
          <a:p>
            <a:pPr algn="ctr"/>
            <a:endParaRPr lang="en-GB" sz="4500" b="1" dirty="0">
              <a:solidFill>
                <a:srgbClr val="BE4E13"/>
              </a:solidFill>
              <a:latin typeface="Calibri" panose="020F0502020204030204" pitchFamily="34" charset="0"/>
            </a:endParaRPr>
          </a:p>
          <a:p>
            <a:pPr algn="ctr"/>
            <a:endParaRPr lang="en-GB" sz="4500" b="1" dirty="0">
              <a:solidFill>
                <a:srgbClr val="BE4E13"/>
              </a:solidFill>
              <a:latin typeface="Calibri" panose="020F0502020204030204" pitchFamily="34" charset="0"/>
            </a:endParaRPr>
          </a:p>
          <a:p>
            <a:pPr algn="ctr"/>
            <a:endParaRPr lang="en-GB" sz="4500" b="1" i="0" u="none" strike="noStrike" baseline="0" dirty="0">
              <a:solidFill>
                <a:srgbClr val="BE4E13"/>
              </a:solidFill>
              <a:latin typeface="Calibri" panose="020F0502020204030204" pitchFamily="34" charset="0"/>
            </a:endParaRPr>
          </a:p>
          <a:p>
            <a:pPr algn="ctr"/>
            <a:endParaRPr lang="en-GB" sz="4500" b="1" dirty="0">
              <a:solidFill>
                <a:srgbClr val="BE4E13"/>
              </a:solidFill>
              <a:latin typeface="Calibri" panose="020F0502020204030204" pitchFamily="34" charset="0"/>
            </a:endParaRPr>
          </a:p>
          <a:p>
            <a:pPr algn="ctr"/>
            <a:endParaRPr lang="en-GB" sz="4500" b="1" i="0" u="none" strike="noStrike" baseline="0" dirty="0">
              <a:solidFill>
                <a:srgbClr val="BE4E13"/>
              </a:solidFill>
              <a:latin typeface="Calibri" panose="020F0502020204030204" pitchFamily="34" charset="0"/>
            </a:endParaRPr>
          </a:p>
          <a:p>
            <a:endParaRPr lang="en-GB" sz="1000" b="1" i="0" u="none" strike="noStrike" baseline="0" dirty="0">
              <a:latin typeface="Times New Roman" panose="02020603050405020304" pitchFamily="18" charset="0"/>
            </a:endParaRPr>
          </a:p>
          <a:p>
            <a:endParaRPr lang="en-GB" sz="2000" b="1" i="0" u="none" strike="noStrike" baseline="0" dirty="0">
              <a:latin typeface="Tahoma" panose="020B0604030504040204" pitchFamily="34" charset="0"/>
            </a:endParaRPr>
          </a:p>
          <a:p>
            <a:endParaRPr lang="en-GB" sz="2000" b="1" dirty="0">
              <a:latin typeface="Tahoma" panose="020B0604030504040204" pitchFamily="34" charset="0"/>
            </a:endParaRPr>
          </a:p>
          <a:p>
            <a:endParaRPr lang="en-GB" b="1" i="0" u="none" strike="noStrike" baseline="0" dirty="0">
              <a:solidFill>
                <a:srgbClr val="FFFF00"/>
              </a:solidFill>
              <a:latin typeface="Tahoma" panose="020B0604030504040204" pitchFamily="34" charset="0"/>
            </a:endParaRPr>
          </a:p>
          <a:p>
            <a:pPr algn="ctr"/>
            <a:r>
              <a:rPr lang="es-ES" sz="1900" b="1" i="0" u="none" strike="noStrike" baseline="0" dirty="0">
                <a:solidFill>
                  <a:srgbClr val="FFC000"/>
                </a:solidFill>
                <a:latin typeface="Tahoma" panose="020B0604030504040204" pitchFamily="34" charset="0"/>
              </a:rPr>
              <a:t>MICAELA PORTILLA IKERGUNEA</a:t>
            </a:r>
            <a:r>
              <a:rPr lang="es-ES" sz="1900" b="1" dirty="0">
                <a:solidFill>
                  <a:srgbClr val="FFC000"/>
                </a:solidFill>
                <a:latin typeface="Tahoma" panose="020B0604030504040204" pitchFamily="34" charset="0"/>
              </a:rPr>
              <a:t>/ CENTRO DE INVESTIGACION MICAELA </a:t>
            </a:r>
            <a:endParaRPr lang="es-ES" sz="1900" b="1" i="0" u="none" strike="noStrike" baseline="0" dirty="0">
              <a:solidFill>
                <a:srgbClr val="FFC000"/>
              </a:solidFill>
              <a:latin typeface="Tahoma" panose="020B0604030504040204" pitchFamily="34" charset="0"/>
            </a:endParaRPr>
          </a:p>
          <a:p>
            <a:pPr algn="ctr"/>
            <a:r>
              <a:rPr lang="en-GB" sz="1900" b="1" dirty="0" err="1">
                <a:solidFill>
                  <a:schemeClr val="bg1"/>
                </a:solidFill>
                <a:latin typeface="Tahoma" panose="020B0604030504040204" pitchFamily="34" charset="0"/>
              </a:rPr>
              <a:t>Areto</a:t>
            </a:r>
            <a:r>
              <a:rPr lang="en-GB" sz="1900" b="1" dirty="0">
                <a:solidFill>
                  <a:schemeClr val="bg1"/>
                </a:solidFill>
                <a:latin typeface="Tahoma" panose="020B0604030504040204" pitchFamily="34" charset="0"/>
              </a:rPr>
              <a:t> </a:t>
            </a:r>
            <a:r>
              <a:rPr lang="en-GB" sz="1900" b="1" dirty="0" err="1">
                <a:solidFill>
                  <a:schemeClr val="bg1"/>
                </a:solidFill>
                <a:latin typeface="Tahoma" panose="020B0604030504040204" pitchFamily="34" charset="0"/>
              </a:rPr>
              <a:t>Nagusia</a:t>
            </a:r>
            <a:r>
              <a:rPr lang="en-GB" sz="1900" b="1" dirty="0">
                <a:solidFill>
                  <a:schemeClr val="bg1"/>
                </a:solidFill>
                <a:latin typeface="Tahoma" panose="020B0604030504040204" pitchFamily="34" charset="0"/>
              </a:rPr>
              <a:t>/ Salón de Grados</a:t>
            </a:r>
          </a:p>
          <a:p>
            <a:pPr marR="6560" algn="ctr"/>
            <a:r>
              <a:rPr lang="en-GB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EGUNA</a:t>
            </a:r>
            <a:r>
              <a:rPr lang="en-GB" b="1" dirty="0">
                <a:solidFill>
                  <a:schemeClr val="bg1"/>
                </a:solidFill>
                <a:latin typeface="Tahoma" panose="020B0604030504040204" pitchFamily="34" charset="0"/>
              </a:rPr>
              <a:t>/ DIA</a:t>
            </a:r>
            <a:r>
              <a:rPr lang="en-GB" b="1" i="0" u="none" strike="noStrike" baseline="0" dirty="0">
                <a:solidFill>
                  <a:schemeClr val="bg1"/>
                </a:solidFill>
                <a:latin typeface="Tahoma" panose="020B0604030504040204" pitchFamily="34" charset="0"/>
              </a:rPr>
              <a:t>: </a:t>
            </a:r>
            <a:r>
              <a:rPr lang="en-GB" b="1" dirty="0">
                <a:solidFill>
                  <a:srgbClr val="FFFF00"/>
                </a:solidFill>
                <a:latin typeface="Tahoma" panose="020B0604030504040204" pitchFamily="34" charset="0"/>
              </a:rPr>
              <a:t>2026ko </a:t>
            </a:r>
            <a:r>
              <a:rPr lang="en-GB" b="1" dirty="0" err="1">
                <a:solidFill>
                  <a:srgbClr val="FFFF00"/>
                </a:solidFill>
                <a:latin typeface="Tahoma" panose="020B0604030504040204" pitchFamily="34" charset="0"/>
              </a:rPr>
              <a:t>urriaren</a:t>
            </a:r>
            <a:r>
              <a:rPr lang="en-GB" b="1" dirty="0">
                <a:solidFill>
                  <a:srgbClr val="FFFF00"/>
                </a:solidFill>
                <a:latin typeface="Tahoma" panose="020B0604030504040204" pitchFamily="34" charset="0"/>
              </a:rPr>
              <a:t> 22an / 22 de </a:t>
            </a:r>
            <a:r>
              <a:rPr lang="en-GB" b="1">
                <a:solidFill>
                  <a:srgbClr val="FFFF00"/>
                </a:solidFill>
                <a:latin typeface="Tahoma" panose="020B0604030504040204" pitchFamily="34" charset="0"/>
              </a:rPr>
              <a:t>octubrede</a:t>
            </a:r>
            <a:r>
              <a:rPr lang="en-GB" b="1" dirty="0">
                <a:solidFill>
                  <a:srgbClr val="FFFF00"/>
                </a:solidFill>
                <a:latin typeface="Tahoma" panose="020B0604030504040204" pitchFamily="34" charset="0"/>
              </a:rPr>
              <a:t> 2026 </a:t>
            </a:r>
            <a:r>
              <a:rPr lang="en-GB" b="1" i="0" u="none" strike="noStrike" baseline="0" dirty="0">
                <a:solidFill>
                  <a:srgbClr val="FFFF00"/>
                </a:solidFill>
                <a:latin typeface="Tahoma" panose="020B0604030504040204" pitchFamily="34" charset="0"/>
              </a:rPr>
              <a:t>18:45 </a:t>
            </a:r>
            <a:r>
              <a:rPr lang="en-GB" b="1" i="0" u="none" strike="noStrike" baseline="0" dirty="0" err="1">
                <a:solidFill>
                  <a:srgbClr val="FFFF00"/>
                </a:solidFill>
                <a:latin typeface="Tahoma" panose="020B0604030504040204" pitchFamily="34" charset="0"/>
              </a:rPr>
              <a:t>etan</a:t>
            </a:r>
            <a:endParaRPr lang="en-GB" b="1" i="0" u="none" strike="noStrike" baseline="0" dirty="0">
              <a:solidFill>
                <a:schemeClr val="bg1"/>
              </a:solidFill>
              <a:latin typeface="Tahoma" panose="020B060403050404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73CD529-CBC8-2D3D-7C02-E29B68865898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b="16124"/>
          <a:stretch>
            <a:fillRect/>
          </a:stretch>
        </p:blipFill>
        <p:spPr>
          <a:xfrm>
            <a:off x="4860087" y="964415"/>
            <a:ext cx="3688123" cy="437531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FCAA70E3-CF5D-DD35-57A4-08B3CED682D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71936" y="3822868"/>
            <a:ext cx="2466953" cy="1340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359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0000">
        <p:fade/>
      </p:transition>
    </mc:Choice>
    <mc:Fallback xmlns="">
      <p:transition spd="med" advTm="10000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116</TotalTime>
  <Words>35</Words>
  <Application>Microsoft Office PowerPoint</Application>
  <PresentationFormat>Presentación en pantalla (4:3)</PresentationFormat>
  <Paragraphs>15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Tahoma</vt:lpstr>
      <vt:lpstr>Times New Roman</vt:lpstr>
      <vt:lpstr>Tema de Office</vt:lpstr>
      <vt:lpstr>Presentación de PowerPoint</vt:lpstr>
    </vt:vector>
  </TitlesOfParts>
  <Company>UPV/EHU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Gorka Aguado</dc:creator>
  <cp:lastModifiedBy>ASUN CANTERA LOPEZ DE SILANES</cp:lastModifiedBy>
  <cp:revision>19</cp:revision>
  <dcterms:created xsi:type="dcterms:W3CDTF">2022-10-11T07:20:04Z</dcterms:created>
  <dcterms:modified xsi:type="dcterms:W3CDTF">2026-10-19T09:50:12Z</dcterms:modified>
</cp:coreProperties>
</file>