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311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4972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9622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762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9468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763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26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8649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786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9793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714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5539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9139E-4E5F-41D5-BD3F-BFFDC583B4DF}" type="datetimeFigureOut">
              <a:rPr lang="es-ES" smtClean="0"/>
              <a:t>04/02/2022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93F23-6A71-4E08-853F-7B83AC9745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599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1080000" y="187038"/>
            <a:ext cx="5472000" cy="2206800"/>
            <a:chOff x="1777785" y="0"/>
            <a:chExt cx="5472000" cy="2206800"/>
          </a:xfrm>
        </p:grpSpPr>
        <p:sp>
          <p:nvSpPr>
            <p:cNvPr id="6" name="Rectángulo 5"/>
            <p:cNvSpPr>
              <a:spLocks noChangeAspect="1"/>
            </p:cNvSpPr>
            <p:nvPr/>
          </p:nvSpPr>
          <p:spPr>
            <a:xfrm>
              <a:off x="1777785" y="0"/>
              <a:ext cx="5472000" cy="2206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2260" y="716326"/>
              <a:ext cx="4663050" cy="10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3592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ESTALAYO</dc:creator>
  <cp:lastModifiedBy>BEATRIZ ESTALAYO</cp:lastModifiedBy>
  <cp:revision>5</cp:revision>
  <dcterms:created xsi:type="dcterms:W3CDTF">2020-10-16T11:02:55Z</dcterms:created>
  <dcterms:modified xsi:type="dcterms:W3CDTF">2022-02-04T08:10:20Z</dcterms:modified>
</cp:coreProperties>
</file>