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4" d="100"/>
          <a:sy n="24" d="100"/>
        </p:scale>
        <p:origin x="31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497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9622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7625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9468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763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326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864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786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979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714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5539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9139E-4E5F-41D5-BD3F-BFFDC583B4DF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93F23-6A71-4E08-853F-7B83AC9745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599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C64B149A-CB5E-DFD5-73D7-DFD380BCB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0244" y="0"/>
            <a:ext cx="5472000" cy="24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92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BEATRIZ ESTALAYO</dc:creator>
  <cp:lastModifiedBy>JORGE NAVARRO VEGA</cp:lastModifiedBy>
  <cp:revision>6</cp:revision>
  <dcterms:created xsi:type="dcterms:W3CDTF">2020-10-16T11:02:55Z</dcterms:created>
  <dcterms:modified xsi:type="dcterms:W3CDTF">2025-10-03T06:05:02Z</dcterms:modified>
</cp:coreProperties>
</file>