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497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962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762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946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763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26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864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786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979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71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553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9139E-4E5F-41D5-BD3F-BFFDC583B4DF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599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áfico 7">
            <a:extLst>
              <a:ext uri="{FF2B5EF4-FFF2-40B4-BE49-F238E27FC236}">
                <a16:creationId xmlns:a16="http://schemas.microsoft.com/office/drawing/2014/main" id="{C64B149A-CB5E-DFD5-73D7-DFD380BCB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0244" y="0"/>
            <a:ext cx="5472000" cy="24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592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ESTALAYO</dc:creator>
  <cp:lastModifiedBy>JORGE NAVARRO VEGA</cp:lastModifiedBy>
  <cp:revision>6</cp:revision>
  <dcterms:created xsi:type="dcterms:W3CDTF">2020-10-16T11:02:55Z</dcterms:created>
  <dcterms:modified xsi:type="dcterms:W3CDTF">2025-10-03T06:05:02Z</dcterms:modified>
</cp:coreProperties>
</file>