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  <p:sldId id="268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D4683-A9BA-4434-B982-D366DC037601}" v="2" dt="2026-09-21T09:33:07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2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ónica de Prado" userId="8fec793a-ed26-48e1-b72a-1defce2516ee" providerId="ADAL" clId="{E9AEE723-87DF-4A6C-9F20-1F19E90E6FF3}"/>
    <pc:docChg chg="custSel modSld">
      <pc:chgData name="Mónica de Prado" userId="8fec793a-ed26-48e1-b72a-1defce2516ee" providerId="ADAL" clId="{E9AEE723-87DF-4A6C-9F20-1F19E90E6FF3}" dt="2026-09-21T09:36:43.054" v="488" actId="20577"/>
      <pc:docMkLst>
        <pc:docMk/>
      </pc:docMkLst>
      <pc:sldChg chg="modSp mod">
        <pc:chgData name="Mónica de Prado" userId="8fec793a-ed26-48e1-b72a-1defce2516ee" providerId="ADAL" clId="{E9AEE723-87DF-4A6C-9F20-1F19E90E6FF3}" dt="2026-09-21T08:17:35.674" v="3" actId="20577"/>
        <pc:sldMkLst>
          <pc:docMk/>
          <pc:sldMk cId="0" sldId="265"/>
        </pc:sldMkLst>
        <pc:spChg chg="mod">
          <ac:chgData name="Mónica de Prado" userId="8fec793a-ed26-48e1-b72a-1defce2516ee" providerId="ADAL" clId="{E9AEE723-87DF-4A6C-9F20-1F19E90E6FF3}" dt="2026-09-21T08:17:35.674" v="3" actId="20577"/>
          <ac:spMkLst>
            <pc:docMk/>
            <pc:sldMk cId="0" sldId="265"/>
            <ac:spMk id="3" creationId="{D0ADCCB1-B7C1-EDE5-6D3C-0C3D94061C6D}"/>
          </ac:spMkLst>
        </pc:spChg>
      </pc:sldChg>
      <pc:sldChg chg="modSp mod">
        <pc:chgData name="Mónica de Prado" userId="8fec793a-ed26-48e1-b72a-1defce2516ee" providerId="ADAL" clId="{E9AEE723-87DF-4A6C-9F20-1F19E90E6FF3}" dt="2026-09-21T08:17:21.007" v="1" actId="6549"/>
        <pc:sldMkLst>
          <pc:docMk/>
          <pc:sldMk cId="3572988442" sldId="267"/>
        </pc:sldMkLst>
        <pc:spChg chg="mod">
          <ac:chgData name="Mónica de Prado" userId="8fec793a-ed26-48e1-b72a-1defce2516ee" providerId="ADAL" clId="{E9AEE723-87DF-4A6C-9F20-1F19E90E6FF3}" dt="2026-09-21T08:17:21.007" v="1" actId="6549"/>
          <ac:spMkLst>
            <pc:docMk/>
            <pc:sldMk cId="3572988442" sldId="267"/>
            <ac:spMk id="2" creationId="{C87FA18D-F78A-4DD5-E936-14F6161596B3}"/>
          </ac:spMkLst>
        </pc:spChg>
      </pc:sldChg>
      <pc:sldChg chg="modSp mod">
        <pc:chgData name="Mónica de Prado" userId="8fec793a-ed26-48e1-b72a-1defce2516ee" providerId="ADAL" clId="{E9AEE723-87DF-4A6C-9F20-1F19E90E6FF3}" dt="2026-09-21T09:36:43.054" v="488" actId="20577"/>
        <pc:sldMkLst>
          <pc:docMk/>
          <pc:sldMk cId="3595545808" sldId="268"/>
        </pc:sldMkLst>
        <pc:spChg chg="mod">
          <ac:chgData name="Mónica de Prado" userId="8fec793a-ed26-48e1-b72a-1defce2516ee" providerId="ADAL" clId="{E9AEE723-87DF-4A6C-9F20-1F19E90E6FF3}" dt="2026-09-21T09:36:43.054" v="488" actId="20577"/>
          <ac:spMkLst>
            <pc:docMk/>
            <pc:sldMk cId="3595545808" sldId="268"/>
            <ac:spMk id="3" creationId="{D0ADCCB1-B7C1-EDE5-6D3C-0C3D94061C6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222C4-E849-532D-D154-CE8AA942C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EA2CD5-13E4-55CB-C1C5-DFBE8EE4B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E90579-56F1-305B-ADD2-A0BE2F93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643087-AF01-37AD-C031-BA893FCE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39435C-77F6-7AEC-69A2-246E8D66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58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6F0C9-505D-3A37-281D-8FEA9A58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9D262C-60C4-98A7-2D65-80FC72C3B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19913-6319-7FE1-234D-72D59A4A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695898-ABC5-189F-33E7-EF45F9AD4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6ED30-87C9-DB7B-0240-8233E164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64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6F48A-DB93-DF16-0E49-AC7055B8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DB7990-32BC-059D-30E2-E77C5BFD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079209-90F0-8EF2-26C3-D3F3E198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22C471-06C0-A4AB-D709-9DA365A7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41453-3142-87BE-0680-15F52BD2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26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C7967-6EE6-339C-3586-C11ABD4B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AA794F-5386-5D3A-7329-4CB6E9618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3FA22D-12A9-92A2-01BB-C8AB58E7D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D29B12-A561-7DAD-4B31-799685C1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8DE013-A96F-9784-B14C-24B9CAD9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43AD7-243B-6B1F-9ED8-3B98AF9C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79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17D4A-1794-1C93-4098-5DF0D23B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4DD0EC-103B-6A56-5986-F5BB5ED36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BE5BB3-3EBF-C622-654E-8180F2BB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3B5838-85A4-4383-B9A9-BAADFA506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943090-DDA1-E016-DD72-AE2C69AB6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352BDD-ADAB-D526-BFD0-BF4BD887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D7FE75-F3E7-A398-EBC1-1DFAD89E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33DE36-5525-8653-274F-9A3161C28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40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445F6-F0D9-8651-B31A-21F1975C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00E47E-9E54-32CA-1202-CDA38393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746A44-0BC8-78AF-C367-9EF7B487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AB8F44-F69A-DD19-071A-7C4B56BD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8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718D854-EBFA-6B7E-64C1-E49208E4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E8926FD-DDCE-8FDB-8653-BF257A9B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9E70E-12DD-3192-03E9-06D4EB39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28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117BFD-336F-5880-DF82-456BED2F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E7F78-EF49-F3DB-E3E2-EB34CC2F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41AA4-615B-ED1B-8049-1FB4A2588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E23347-4115-11B1-273D-CAC2BDBC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38F3FB-ED43-3500-0906-E16AFF18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F8D462-11D2-7301-29C6-E11673A7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7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A083D-D8CC-58E8-3C6B-A2265C1D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5780EF-D3EF-E694-FF94-0F3EC9950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FFAF5D-B8E1-33A9-432E-9385AD393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DD3B05-5320-4B86-134C-11A00A5A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C8927B-8D82-A62A-D51A-4C0976F7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A9F4D1-6F2A-E6F7-5241-7D962FCD5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87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5173D-CE01-7442-7B00-D2C0C8BC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06AEF7-B34E-CE41-7A5D-D937A868D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C94822-EA77-505F-151C-0CBC541E3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78B4C2-7B8B-99D5-D730-DD35DA22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F4117A-E813-F93D-EF8D-A6F47604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83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275DC3-2519-8D42-8EBA-457BA714C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131B14-3288-E6E2-A968-C946E007C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43C94D-6423-89C0-AC41-3861C922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90EEA4-4CF8-2A6C-CE2B-B2139A53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311D61-8D1F-CCB8-D543-130AA9B9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65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DA362F-7D49-29A0-A75F-CE82B71AF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3B3064-F1FF-9C05-26CB-38D1DA43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69287E-1040-92C5-4BAA-5EBD211E1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328FB-F774-5B7E-B308-E0FF6FAD6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7A02C4-DC36-E718-8B64-CA0EC7AF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23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4 CuadroTexto">
            <a:extLst>
              <a:ext uri="{FF2B5EF4-FFF2-40B4-BE49-F238E27FC236}">
                <a16:creationId xmlns:a16="http://schemas.microsoft.com/office/drawing/2014/main" id="{75921F47-E000-EA04-56AF-44F23E71F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567" y="423405"/>
            <a:ext cx="18473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 altLang="es-ES" sz="1633"/>
          </a:p>
        </p:txBody>
      </p:sp>
      <p:sp>
        <p:nvSpPr>
          <p:cNvPr id="3078" name="6 CuadroTexto">
            <a:extLst>
              <a:ext uri="{FF2B5EF4-FFF2-40B4-BE49-F238E27FC236}">
                <a16:creationId xmlns:a16="http://schemas.microsoft.com/office/drawing/2014/main" id="{83ED0732-25BE-261C-16A3-5B85A9FAA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652" y="3233140"/>
            <a:ext cx="18473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 altLang="es-ES" sz="1633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ADCCB1-B7C1-EDE5-6D3C-0C3D94061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88780"/>
            <a:ext cx="10706875" cy="5039420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s-ES" altLang="es-ES" sz="1600" b="1" dirty="0" err="1" smtClean="0">
                <a:solidFill>
                  <a:srgbClr val="CC0099"/>
                </a:solidFill>
              </a:rPr>
              <a:t>Proiektuaren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izenburua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:</a:t>
            </a:r>
            <a:endParaRPr lang="es-ES" altLang="es-ES" sz="1600" b="1" dirty="0">
              <a:solidFill>
                <a:srgbClr val="CC0099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s-ES" altLang="es-ES" sz="1000" dirty="0"/>
          </a:p>
          <a:p>
            <a:pPr lvl="1">
              <a:defRPr/>
            </a:pPr>
            <a:r>
              <a:rPr lang="es-ES" altLang="es-ES" sz="1600" b="1" dirty="0" err="1" smtClean="0">
                <a:solidFill>
                  <a:srgbClr val="CC0099"/>
                </a:solidFill>
              </a:rPr>
              <a:t>Helburua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:</a:t>
            </a:r>
            <a:endParaRPr lang="es-ES" altLang="es-ES" sz="1600" b="1" dirty="0">
              <a:solidFill>
                <a:srgbClr val="CC0099"/>
              </a:solidFill>
            </a:endParaRPr>
          </a:p>
          <a:p>
            <a:pPr marL="457200" lvl="1" indent="0">
              <a:buNone/>
              <a:defRPr/>
            </a:pPr>
            <a:endParaRPr lang="es-ES" altLang="es-ES" sz="1000" dirty="0"/>
          </a:p>
          <a:p>
            <a:pPr marL="457200" lvl="1" indent="0">
              <a:buNone/>
              <a:defRPr/>
            </a:pPr>
            <a:endParaRPr lang="es-ES" altLang="es-ES" sz="1000" dirty="0"/>
          </a:p>
          <a:p>
            <a:pPr lvl="1">
              <a:defRPr/>
            </a:pPr>
            <a:r>
              <a:rPr lang="es-ES" altLang="es-ES" sz="1600" b="1" dirty="0" err="1" smtClean="0">
                <a:solidFill>
                  <a:srgbClr val="CC0099"/>
                </a:solidFill>
              </a:rPr>
              <a:t>Atariko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emaitzak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: </a:t>
            </a:r>
            <a:endParaRPr lang="es-ES" altLang="es-ES" sz="1600" b="1" dirty="0">
              <a:solidFill>
                <a:srgbClr val="CC0099"/>
              </a:solidFill>
            </a:endParaRPr>
          </a:p>
          <a:p>
            <a:pPr lvl="1">
              <a:defRPr/>
            </a:pPr>
            <a:endParaRPr lang="es-ES" sz="2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457200" lvl="1" indent="0">
              <a:buNone/>
            </a:pPr>
            <a:endParaRPr lang="es-ES" sz="600" b="1" dirty="0"/>
          </a:p>
          <a:p>
            <a:pPr marL="0" indent="0">
              <a:buNone/>
            </a:pPr>
            <a:endParaRPr lang="es-ES" sz="1000" b="1" dirty="0"/>
          </a:p>
          <a:p>
            <a:pPr marL="0" indent="0">
              <a:buNone/>
            </a:pPr>
            <a:endParaRPr lang="es-ES" sz="1000" b="1" dirty="0"/>
          </a:p>
          <a:p>
            <a:pPr marL="0" indent="0">
              <a:buNone/>
            </a:pPr>
            <a:endParaRPr lang="es-ES" sz="1000" b="1" dirty="0"/>
          </a:p>
          <a:p>
            <a:pPr marL="0" indent="0">
              <a:buNone/>
            </a:pPr>
            <a:endParaRPr lang="es-ES" sz="1000" b="1" dirty="0"/>
          </a:p>
          <a:p>
            <a:pPr marL="0" indent="0">
              <a:buNone/>
            </a:pPr>
            <a:endParaRPr lang="es-ES" sz="1000" b="1" dirty="0"/>
          </a:p>
          <a:p>
            <a:pPr marL="0" indent="0">
              <a:buNone/>
            </a:pPr>
            <a:endParaRPr lang="es-ES" sz="1000" b="1" dirty="0"/>
          </a:p>
        </p:txBody>
      </p:sp>
      <p:pic>
        <p:nvPicPr>
          <p:cNvPr id="9" name="Imagen 8" descr="Una botella de plástico&#10;&#10;Descripción generada automáticamente con confianza baja">
            <a:extLst>
              <a:ext uri="{FF2B5EF4-FFF2-40B4-BE49-F238E27FC236}">
                <a16:creationId xmlns:a16="http://schemas.microsoft.com/office/drawing/2014/main" id="{63FD268E-28AB-5429-E996-A2CC093C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4" y="-89518"/>
            <a:ext cx="1714333" cy="2078298"/>
          </a:xfrm>
          <a:prstGeom prst="rect">
            <a:avLst/>
          </a:prstGeom>
        </p:spPr>
      </p:pic>
      <p:pic>
        <p:nvPicPr>
          <p:cNvPr id="10" name="Imagen 9" descr="Imagen que contiene aparato, objeto, tabla, hombre&#10;&#10;Descripción generada automáticamente">
            <a:extLst>
              <a:ext uri="{FF2B5EF4-FFF2-40B4-BE49-F238E27FC236}">
                <a16:creationId xmlns:a16="http://schemas.microsoft.com/office/drawing/2014/main" id="{AE124AD5-F609-8A1A-E32D-CE022B04E1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7" t="10805" r="13528" b="65101"/>
          <a:stretch/>
        </p:blipFill>
        <p:spPr>
          <a:xfrm>
            <a:off x="-110085" y="-17543"/>
            <a:ext cx="9965286" cy="1934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4 CuadroTexto">
            <a:extLst>
              <a:ext uri="{FF2B5EF4-FFF2-40B4-BE49-F238E27FC236}">
                <a16:creationId xmlns:a16="http://schemas.microsoft.com/office/drawing/2014/main" id="{75921F47-E000-EA04-56AF-44F23E71F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567" y="423405"/>
            <a:ext cx="18473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 altLang="es-ES" sz="1633"/>
          </a:p>
        </p:txBody>
      </p:sp>
      <p:sp>
        <p:nvSpPr>
          <p:cNvPr id="3078" name="6 CuadroTexto">
            <a:extLst>
              <a:ext uri="{FF2B5EF4-FFF2-40B4-BE49-F238E27FC236}">
                <a16:creationId xmlns:a16="http://schemas.microsoft.com/office/drawing/2014/main" id="{83ED0732-25BE-261C-16A3-5B85A9FAA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652" y="3233140"/>
            <a:ext cx="184731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ES" altLang="es-ES" sz="1633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ADCCB1-B7C1-EDE5-6D3C-0C3D94061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362" y="2402786"/>
            <a:ext cx="11611212" cy="4322753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s-ES" altLang="es-ES" sz="1600" b="1" dirty="0" err="1" smtClean="0">
                <a:solidFill>
                  <a:srgbClr val="CC0099"/>
                </a:solidFill>
              </a:rPr>
              <a:t>Aplikagarritasuna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eta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eragina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nekazaritzako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Elikagaien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euskal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katean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endParaRPr lang="es-ES" altLang="es-ES" sz="1600" b="1" dirty="0">
              <a:solidFill>
                <a:srgbClr val="CC0099"/>
              </a:solidFill>
            </a:endParaRPr>
          </a:p>
          <a:p>
            <a:pPr lvl="1">
              <a:defRPr/>
            </a:pPr>
            <a:endParaRPr lang="es-ES" altLang="es-ES" sz="1000" dirty="0"/>
          </a:p>
          <a:p>
            <a:pPr lvl="1">
              <a:defRPr/>
            </a:pPr>
            <a:endParaRPr lang="es-ES" altLang="es-ES" sz="1000" dirty="0"/>
          </a:p>
          <a:p>
            <a:pPr lvl="1">
              <a:defRPr/>
            </a:pPr>
            <a:endParaRPr lang="es-ES" altLang="es-ES" sz="1000" dirty="0"/>
          </a:p>
          <a:p>
            <a:pPr lvl="1">
              <a:defRPr/>
            </a:pPr>
            <a:endParaRPr lang="es-ES" altLang="es-ES" sz="1000" dirty="0"/>
          </a:p>
          <a:p>
            <a:pPr lvl="1">
              <a:defRPr/>
            </a:pPr>
            <a:endParaRPr lang="es-ES" altLang="es-ES" sz="1000" dirty="0"/>
          </a:p>
          <a:p>
            <a:pPr lvl="1">
              <a:defRPr/>
            </a:pPr>
            <a:r>
              <a:rPr lang="es-ES" altLang="es-ES" sz="1600" b="1" dirty="0" err="1" smtClean="0">
                <a:solidFill>
                  <a:srgbClr val="CC0099"/>
                </a:solidFill>
              </a:rPr>
              <a:t>Proiektuan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parte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hartu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duten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edo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lagundu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duten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sektore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eragileak</a:t>
            </a:r>
            <a:endParaRPr lang="es-ES" altLang="es-ES" sz="1600" b="1" dirty="0">
              <a:solidFill>
                <a:srgbClr val="CC0099"/>
              </a:solidFill>
            </a:endParaRPr>
          </a:p>
          <a:p>
            <a:pPr lvl="1">
              <a:defRPr/>
            </a:pPr>
            <a:endParaRPr lang="es-ES" altLang="es-ES" sz="1000" dirty="0"/>
          </a:p>
          <a:p>
            <a:pPr marL="457200" lvl="1" indent="0">
              <a:buNone/>
              <a:defRPr/>
            </a:pPr>
            <a:endParaRPr lang="es-ES" altLang="es-ES" sz="1000" dirty="0"/>
          </a:p>
          <a:p>
            <a:pPr marL="457200" lvl="1" indent="0">
              <a:buNone/>
              <a:defRPr/>
            </a:pPr>
            <a:endParaRPr lang="es-ES" altLang="es-ES" sz="1000" dirty="0"/>
          </a:p>
          <a:p>
            <a:pPr marL="457200" lvl="1" indent="0">
              <a:buNone/>
              <a:defRPr/>
            </a:pPr>
            <a:endParaRPr lang="es-ES" altLang="es-ES" sz="1000" dirty="0"/>
          </a:p>
          <a:p>
            <a:pPr marL="457200" lvl="1" indent="0">
              <a:buNone/>
              <a:defRPr/>
            </a:pPr>
            <a:endParaRPr lang="es-ES" altLang="es-ES" sz="1000" dirty="0">
              <a:solidFill>
                <a:srgbClr val="CC0099"/>
              </a:solidFill>
            </a:endParaRPr>
          </a:p>
          <a:p>
            <a:pPr lvl="1">
              <a:defRPr/>
            </a:pPr>
            <a:r>
              <a:rPr lang="es-ES" sz="1600" b="1" i="1" dirty="0"/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Bigarren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urteko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ordainketaren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b="1" dirty="0" err="1" smtClean="0">
                <a:solidFill>
                  <a:srgbClr val="CC0099"/>
                </a:solidFill>
              </a:rPr>
              <a:t>eskaera</a:t>
            </a:r>
            <a:r>
              <a:rPr lang="es-ES" altLang="es-ES" sz="1600" b="1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>
                <a:solidFill>
                  <a:srgbClr val="CC0099"/>
                </a:solidFill>
              </a:rPr>
              <a:t>(</a:t>
            </a:r>
            <a:r>
              <a:rPr lang="es-ES" altLang="es-ES" sz="1600" dirty="0" err="1">
                <a:solidFill>
                  <a:srgbClr val="CC0099"/>
                </a:solidFill>
              </a:rPr>
              <a:t>beharra</a:t>
            </a:r>
            <a:r>
              <a:rPr lang="es-ES" altLang="es-ES" sz="1600" dirty="0">
                <a:solidFill>
                  <a:srgbClr val="CC0099"/>
                </a:solidFill>
              </a:rPr>
              <a:t> </a:t>
            </a:r>
            <a:r>
              <a:rPr lang="es-ES" altLang="es-ES" sz="1600" dirty="0" err="1">
                <a:solidFill>
                  <a:srgbClr val="CC0099"/>
                </a:solidFill>
              </a:rPr>
              <a:t>justifikatuz</a:t>
            </a:r>
            <a:r>
              <a:rPr lang="es-ES" altLang="es-ES" sz="1600" dirty="0">
                <a:solidFill>
                  <a:srgbClr val="CC0099"/>
                </a:solidFill>
              </a:rPr>
              <a:t> </a:t>
            </a:r>
            <a:r>
              <a:rPr lang="es-ES" altLang="es-ES" sz="1600" dirty="0" smtClean="0">
                <a:solidFill>
                  <a:srgbClr val="CC0099"/>
                </a:solidFill>
              </a:rPr>
              <a:t>,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argitaratutako</a:t>
            </a:r>
            <a:r>
              <a:rPr lang="es-ES" altLang="es-ES" sz="1600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prozeduran</a:t>
            </a:r>
            <a:r>
              <a:rPr lang="es-ES" altLang="es-ES" sz="1600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adierazitakoaren</a:t>
            </a:r>
            <a:r>
              <a:rPr lang="es-ES" altLang="es-ES" sz="1600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arabera</a:t>
            </a:r>
            <a:r>
              <a:rPr lang="es-ES" altLang="es-ES" sz="1600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beharra</a:t>
            </a:r>
            <a:r>
              <a:rPr lang="es-ES" altLang="es-ES" sz="1600" dirty="0" smtClean="0">
                <a:solidFill>
                  <a:srgbClr val="CC0099"/>
                </a:solidFill>
              </a:rPr>
              <a:t> </a:t>
            </a:r>
            <a:r>
              <a:rPr lang="es-ES" altLang="es-ES" sz="1600" dirty="0" err="1" smtClean="0">
                <a:solidFill>
                  <a:srgbClr val="CC0099"/>
                </a:solidFill>
              </a:rPr>
              <a:t>justifikatuz</a:t>
            </a:r>
            <a:r>
              <a:rPr lang="es-ES" altLang="es-ES" sz="1600" dirty="0" smtClean="0">
                <a:solidFill>
                  <a:srgbClr val="CC0099"/>
                </a:solidFill>
              </a:rPr>
              <a:t>) </a:t>
            </a:r>
            <a:endParaRPr lang="es-ES" altLang="es-ES" sz="1600" dirty="0">
              <a:solidFill>
                <a:srgbClr val="CC0099"/>
              </a:solidFill>
            </a:endParaRPr>
          </a:p>
          <a:p>
            <a:pPr marL="457200" lvl="1" indent="0" algn="just">
              <a:buNone/>
            </a:pPr>
            <a:endParaRPr lang="es-ES" altLang="es-ES" sz="1000" dirty="0">
              <a:solidFill>
                <a:srgbClr val="CC0099"/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6D7883F0-0B43-08CE-DC75-D7F964B0EA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11246" r="5535" b="6897"/>
          <a:stretch/>
        </p:blipFill>
        <p:spPr>
          <a:xfrm>
            <a:off x="8543208" y="9243"/>
            <a:ext cx="3637804" cy="2328957"/>
          </a:xfrm>
          <a:prstGeom prst="rect">
            <a:avLst/>
          </a:prstGeom>
        </p:spPr>
      </p:pic>
      <p:pic>
        <p:nvPicPr>
          <p:cNvPr id="6" name="Imagen 5" descr="Imagen que contiene aparato, objeto, tabla, hombre&#10;&#10;Descripción generada automáticamente">
            <a:extLst>
              <a:ext uri="{FF2B5EF4-FFF2-40B4-BE49-F238E27FC236}">
                <a16:creationId xmlns:a16="http://schemas.microsoft.com/office/drawing/2014/main" id="{F9A7A386-86E9-DE1E-4D44-818CB14BA9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" t="8296" r="21445" b="63114"/>
          <a:stretch/>
        </p:blipFill>
        <p:spPr>
          <a:xfrm>
            <a:off x="1" y="9244"/>
            <a:ext cx="8534399" cy="23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3CC4A58BD28534C8BB5A78CD749D239" ma:contentTypeVersion="18" ma:contentTypeDescription="Crear nuevo documento." ma:contentTypeScope="" ma:versionID="fe74c06612c7e3a4093323a5acb78b2e">
  <xsd:schema xmlns:xsd="http://www.w3.org/2001/XMLSchema" xmlns:xs="http://www.w3.org/2001/XMLSchema" xmlns:p="http://schemas.microsoft.com/office/2006/metadata/properties" xmlns:ns2="1a6c89fc-b5e9-4290-af90-e8b0da88b3bf" xmlns:ns3="1453ffc8-c947-44ca-9559-2fa53c269902" targetNamespace="http://schemas.microsoft.com/office/2006/metadata/properties" ma:root="true" ma:fieldsID="f493e0f08becb04f3313319338faac03" ns2:_="" ns3:_="">
    <xsd:import namespace="1a6c89fc-b5e9-4290-af90-e8b0da88b3bf"/>
    <xsd:import namespace="1453ffc8-c947-44ca-9559-2fa53c269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6c89fc-b5e9-4290-af90-e8b0da88b3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90ef1744-7ae8-456c-a4e2-2722b031f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3ffc8-c947-44ca-9559-2fa53c26990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25a0a87-1ee9-4c01-923c-c2e7c86543ef}" ma:internalName="TaxCatchAll" ma:showField="CatchAllData" ma:web="1453ffc8-c947-44ca-9559-2fa53c2699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6c89fc-b5e9-4290-af90-e8b0da88b3bf">
      <Terms xmlns="http://schemas.microsoft.com/office/infopath/2007/PartnerControls"/>
    </lcf76f155ced4ddcb4097134ff3c332f>
    <TaxCatchAll xmlns="1453ffc8-c947-44ca-9559-2fa53c26990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F21E0F-2A61-4F59-BDB7-1D9755DA24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6c89fc-b5e9-4290-af90-e8b0da88b3bf"/>
    <ds:schemaRef ds:uri="1453ffc8-c947-44ca-9559-2fa53c2699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70CCF8-5890-4E5B-913E-2606F71BE6E4}">
  <ds:schemaRefs>
    <ds:schemaRef ds:uri="http://schemas.openxmlformats.org/package/2006/metadata/core-properties"/>
    <ds:schemaRef ds:uri="http://purl.org/dc/dcmitype/"/>
    <ds:schemaRef ds:uri="1a6c89fc-b5e9-4290-af90-e8b0da88b3bf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1453ffc8-c947-44ca-9559-2fa53c26990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A5FB44-9BC6-45C9-9F56-70A5DAF4FF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40</Words>
  <Application>Microsoft Office PowerPoint</Application>
  <PresentationFormat>Panorámica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IDENTIFICACIÓN NECESIDADES DE INVESTIGACIÓN 2023</dc:title>
  <dc:creator>Mónica de Prado</dc:creator>
  <cp:lastModifiedBy>LIERNI IRURE</cp:lastModifiedBy>
  <cp:revision>4</cp:revision>
  <dcterms:created xsi:type="dcterms:W3CDTF">2022-09-21T11:00:05Z</dcterms:created>
  <dcterms:modified xsi:type="dcterms:W3CDTF">2026-09-29T10:39:47Z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0x01010033CC4A58BD28534C8BB5A78CD749D239</vt:lpwstr>
  </property>
  <property fmtid="{D5CDD505-2E9C-101B-9397-08002B2CF9AE}" pid="3" name="MediaServiceImageTags">
    <vt:lpwstr/>
  </property>
</Properties>
</file>