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9" r:id="rId5"/>
    <p:sldId id="270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587ADD-4D18-4C37-8A76-22CB6432D1A7}" v="11" dt="2026-09-21T08:02:53.5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ónica de Prado" userId="8fec793a-ed26-48e1-b72a-1defce2516ee" providerId="ADAL" clId="{E9AEE723-87DF-4A6C-9F20-1F19E90E6FF3}"/>
    <pc:docChg chg="addSld modSld sldOrd">
      <pc:chgData name="Mónica de Prado" userId="8fec793a-ed26-48e1-b72a-1defce2516ee" providerId="ADAL" clId="{E9AEE723-87DF-4A6C-9F20-1F19E90E6FF3}" dt="2026-09-21T08:02:53.595" v="11" actId="122"/>
      <pc:docMkLst>
        <pc:docMk/>
      </pc:docMkLst>
      <pc:sldChg chg="setBg">
        <pc:chgData name="Mónica de Prado" userId="8fec793a-ed26-48e1-b72a-1defce2516ee" providerId="ADAL" clId="{E9AEE723-87DF-4A6C-9F20-1F19E90E6FF3}" dt="2026-09-21T07:54:43.992" v="0"/>
        <pc:sldMkLst>
          <pc:docMk/>
          <pc:sldMk cId="0" sldId="265"/>
        </pc:sldMkLst>
      </pc:sldChg>
      <pc:sldChg chg="modSp">
        <pc:chgData name="Mónica de Prado" userId="8fec793a-ed26-48e1-b72a-1defce2516ee" providerId="ADAL" clId="{E9AEE723-87DF-4A6C-9F20-1F19E90E6FF3}" dt="2026-09-21T08:02:53.595" v="11" actId="122"/>
        <pc:sldMkLst>
          <pc:docMk/>
          <pc:sldMk cId="3572988442" sldId="267"/>
        </pc:sldMkLst>
        <pc:graphicFrameChg chg="mod">
          <ac:chgData name="Mónica de Prado" userId="8fec793a-ed26-48e1-b72a-1defce2516ee" providerId="ADAL" clId="{E9AEE723-87DF-4A6C-9F20-1F19E90E6FF3}" dt="2026-09-21T08:02:53.595" v="11" actId="122"/>
          <ac:graphicFrameMkLst>
            <pc:docMk/>
            <pc:sldMk cId="3572988442" sldId="267"/>
            <ac:graphicFrameMk id="83" creationId="{F9D59FD4-55ED-FE74-D9C1-F3DCCFDA6161}"/>
          </ac:graphicFrameMkLst>
        </pc:graphicFrameChg>
      </pc:sldChg>
      <pc:sldChg chg="delSp add setBg">
        <pc:chgData name="Mónica de Prado" userId="8fec793a-ed26-48e1-b72a-1defce2516ee" providerId="ADAL" clId="{E9AEE723-87DF-4A6C-9F20-1F19E90E6FF3}" dt="2026-09-21T07:55:43.057" v="1"/>
        <pc:sldMkLst>
          <pc:docMk/>
          <pc:sldMk cId="2059151151" sldId="268"/>
        </pc:sldMkLst>
        <pc:spChg chg="del">
          <ac:chgData name="Mónica de Prado" userId="8fec793a-ed26-48e1-b72a-1defce2516ee" providerId="ADAL" clId="{E9AEE723-87DF-4A6C-9F20-1F19E90E6FF3}" dt="2026-09-21T07:55:43.057" v="1"/>
          <ac:spMkLst>
            <pc:docMk/>
            <pc:sldMk cId="2059151151" sldId="268"/>
            <ac:spMk id="77" creationId="{A7C61FD9-C362-B105-0538-8E1265624214}"/>
          </ac:spMkLst>
        </pc:spChg>
        <pc:spChg chg="del">
          <ac:chgData name="Mónica de Prado" userId="8fec793a-ed26-48e1-b72a-1defce2516ee" providerId="ADAL" clId="{E9AEE723-87DF-4A6C-9F20-1F19E90E6FF3}" dt="2026-09-21T07:55:43.057" v="1"/>
          <ac:spMkLst>
            <pc:docMk/>
            <pc:sldMk cId="2059151151" sldId="268"/>
            <ac:spMk id="78" creationId="{D7D30E20-2DC7-B90A-3528-AD4C063592AF}"/>
          </ac:spMkLst>
        </pc:spChg>
        <pc:spChg chg="del">
          <ac:chgData name="Mónica de Prado" userId="8fec793a-ed26-48e1-b72a-1defce2516ee" providerId="ADAL" clId="{E9AEE723-87DF-4A6C-9F20-1F19E90E6FF3}" dt="2026-09-21T07:55:43.057" v="1"/>
          <ac:spMkLst>
            <pc:docMk/>
            <pc:sldMk cId="2059151151" sldId="268"/>
            <ac:spMk id="79" creationId="{E5F8C434-978D-C408-1EDA-7B87865FDB28}"/>
          </ac:spMkLst>
        </pc:spChg>
        <pc:grpChg chg="del">
          <ac:chgData name="Mónica de Prado" userId="8fec793a-ed26-48e1-b72a-1defce2516ee" providerId="ADAL" clId="{E9AEE723-87DF-4A6C-9F20-1F19E90E6FF3}" dt="2026-09-21T07:55:43.057" v="1"/>
          <ac:grpSpMkLst>
            <pc:docMk/>
            <pc:sldMk cId="2059151151" sldId="268"/>
            <ac:grpSpMk id="80" creationId="{559E7A9D-AF65-2182-D80D-6630A2B555B9}"/>
          </ac:grpSpMkLst>
        </pc:grpChg>
        <pc:grpChg chg="del">
          <ac:chgData name="Mónica de Prado" userId="8fec793a-ed26-48e1-b72a-1defce2516ee" providerId="ADAL" clId="{E9AEE723-87DF-4A6C-9F20-1F19E90E6FF3}" dt="2026-09-21T07:55:43.057" v="1"/>
          <ac:grpSpMkLst>
            <pc:docMk/>
            <pc:sldMk cId="2059151151" sldId="268"/>
            <ac:grpSpMk id="81" creationId="{31EB899E-1503-9925-4D84-EDA669345A17}"/>
          </ac:grpSpMkLst>
        </pc:grpChg>
      </pc:sldChg>
      <pc:sldChg chg="modSp ord">
        <pc:chgData name="Mónica de Prado" userId="8fec793a-ed26-48e1-b72a-1defce2516ee" providerId="ADAL" clId="{E9AEE723-87DF-4A6C-9F20-1F19E90E6FF3}" dt="2026-09-21T07:56:48.958" v="8" actId="478"/>
        <pc:sldMkLst>
          <pc:docMk/>
          <pc:sldMk cId="2654530532" sldId="269"/>
        </pc:sldMkLst>
        <pc:graphicFrameChg chg="mod">
          <ac:chgData name="Mónica de Prado" userId="8fec793a-ed26-48e1-b72a-1defce2516ee" providerId="ADAL" clId="{E9AEE723-87DF-4A6C-9F20-1F19E90E6FF3}" dt="2026-09-21T07:56:48.958" v="8" actId="478"/>
          <ac:graphicFrameMkLst>
            <pc:docMk/>
            <pc:sldMk cId="2654530532" sldId="269"/>
            <ac:graphicFrameMk id="83" creationId="{96C0DF0F-EA7F-90B3-B69D-358B3AAD9D35}"/>
          </ac:graphicFrameMkLst>
        </pc:graphicFrameChg>
      </pc:sldChg>
      <pc:sldChg chg="modSp">
        <pc:chgData name="Mónica de Prado" userId="8fec793a-ed26-48e1-b72a-1defce2516ee" providerId="ADAL" clId="{E9AEE723-87DF-4A6C-9F20-1F19E90E6FF3}" dt="2026-09-21T07:59:38.724" v="9"/>
        <pc:sldMkLst>
          <pc:docMk/>
          <pc:sldMk cId="1974702672" sldId="270"/>
        </pc:sldMkLst>
        <pc:spChg chg="mod">
          <ac:chgData name="Mónica de Prado" userId="8fec793a-ed26-48e1-b72a-1defce2516ee" providerId="ADAL" clId="{E9AEE723-87DF-4A6C-9F20-1F19E90E6FF3}" dt="2026-09-21T07:59:38.724" v="9"/>
          <ac:spMkLst>
            <pc:docMk/>
            <pc:sldMk cId="1974702672" sldId="270"/>
            <ac:spMk id="6" creationId="{769C8135-0621-1358-0F30-E000D25BA4E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E891D1-731C-48A2-8C51-7F8854FB9EC0}" type="doc">
      <dgm:prSet loTypeId="urn:microsoft.com/office/officeart/2005/8/layout/vList2" loCatId="list" qsTypeId="urn:microsoft.com/office/officeart/2005/8/quickstyle/simple1#28" qsCatId="simple" csTypeId="urn:microsoft.com/office/officeart/2005/8/colors/accent1_2#19" csCatId="accent1" phldr="1"/>
      <dgm:spPr/>
      <dgm:t>
        <a:bodyPr/>
        <a:lstStyle/>
        <a:p>
          <a:endParaRPr lang="en-US"/>
        </a:p>
      </dgm:t>
    </dgm:pt>
    <dgm:pt modelId="{E336EA65-0FF0-4F93-8DF3-D8A39476E530}">
      <dgm:prSet custT="1"/>
      <dgm:spPr/>
      <dgm:t>
        <a:bodyPr/>
        <a:lstStyle/>
        <a:p>
          <a:r>
            <a:rPr lang="es-ES" sz="2400" b="1" dirty="0"/>
            <a:t>Plan Vasco de Investigación 2027–2031- Alimentación Segura, Sostenible, Saludable y Sabrosa*  </a:t>
          </a:r>
          <a:endParaRPr lang="en-US" sz="2400" dirty="0"/>
        </a:p>
      </dgm:t>
    </dgm:pt>
    <dgm:pt modelId="{A58D1955-CA47-4D6E-B137-28058DCA0E80}" type="parTrans" cxnId="{2F79661B-9C64-44D4-BDAC-F898F15C2C7E}">
      <dgm:prSet/>
      <dgm:spPr/>
      <dgm:t>
        <a:bodyPr/>
        <a:lstStyle/>
        <a:p>
          <a:endParaRPr lang="en-US"/>
        </a:p>
      </dgm:t>
    </dgm:pt>
    <dgm:pt modelId="{486073F2-4E55-428E-81AA-01D62C639750}" type="sibTrans" cxnId="{2F79661B-9C64-44D4-BDAC-F898F15C2C7E}">
      <dgm:prSet/>
      <dgm:spPr/>
      <dgm:t>
        <a:bodyPr/>
        <a:lstStyle/>
        <a:p>
          <a:endParaRPr lang="en-US"/>
        </a:p>
      </dgm:t>
    </dgm:pt>
    <dgm:pt modelId="{3927130A-3741-45C8-8708-80757E39C41C}" type="pres">
      <dgm:prSet presAssocID="{F2E891D1-731C-48A2-8C51-7F8854FB9EC0}" presName="linear" presStyleCnt="0">
        <dgm:presLayoutVars>
          <dgm:animLvl val="lvl"/>
          <dgm:resizeHandles val="exact"/>
        </dgm:presLayoutVars>
      </dgm:prSet>
      <dgm:spPr/>
    </dgm:pt>
    <dgm:pt modelId="{D9E9A00D-CA0F-4EF0-B94F-81C896796F47}" type="pres">
      <dgm:prSet presAssocID="{E336EA65-0FF0-4F93-8DF3-D8A39476E530}" presName="parentText" presStyleLbl="node1" presStyleIdx="0" presStyleCnt="1" custLinFactNeighborX="508" custLinFactNeighborY="5386">
        <dgm:presLayoutVars>
          <dgm:chMax val="0"/>
          <dgm:bulletEnabled val="1"/>
        </dgm:presLayoutVars>
      </dgm:prSet>
      <dgm:spPr/>
    </dgm:pt>
  </dgm:ptLst>
  <dgm:cxnLst>
    <dgm:cxn modelId="{2F79661B-9C64-44D4-BDAC-F898F15C2C7E}" srcId="{F2E891D1-731C-48A2-8C51-7F8854FB9EC0}" destId="{E336EA65-0FF0-4F93-8DF3-D8A39476E530}" srcOrd="0" destOrd="0" parTransId="{A58D1955-CA47-4D6E-B137-28058DCA0E80}" sibTransId="{486073F2-4E55-428E-81AA-01D62C639750}"/>
    <dgm:cxn modelId="{6EE826BC-3BA1-40F7-88ED-B6F7DCFC1AD3}" type="presOf" srcId="{E336EA65-0FF0-4F93-8DF3-D8A39476E530}" destId="{D9E9A00D-CA0F-4EF0-B94F-81C896796F47}" srcOrd="0" destOrd="0" presId="urn:microsoft.com/office/officeart/2005/8/layout/vList2"/>
    <dgm:cxn modelId="{0410F2DF-B546-4114-8B03-B40E266088EF}" type="presOf" srcId="{F2E891D1-731C-48A2-8C51-7F8854FB9EC0}" destId="{3927130A-3741-45C8-8708-80757E39C41C}" srcOrd="0" destOrd="0" presId="urn:microsoft.com/office/officeart/2005/8/layout/vList2"/>
    <dgm:cxn modelId="{2E1D2D30-3116-4318-A051-F1D0A521B596}" type="presParOf" srcId="{3927130A-3741-45C8-8708-80757E39C41C}" destId="{D9E9A00D-CA0F-4EF0-B94F-81C896796F4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2E891D1-731C-48A2-8C51-7F8854FB9EC0}" type="doc">
      <dgm:prSet loTypeId="urn:microsoft.com/office/officeart/2005/8/layout/vList2" loCatId="list" qsTypeId="urn:microsoft.com/office/officeart/2005/8/quickstyle/simple1#28" qsCatId="simple" csTypeId="urn:microsoft.com/office/officeart/2005/8/colors/accent1_2#19" csCatId="accent1" phldr="1"/>
      <dgm:spPr/>
      <dgm:t>
        <a:bodyPr/>
        <a:lstStyle/>
        <a:p>
          <a:endParaRPr lang="en-US"/>
        </a:p>
      </dgm:t>
    </dgm:pt>
    <dgm:pt modelId="{E336EA65-0FF0-4F93-8DF3-D8A39476E530}">
      <dgm:prSet custT="1"/>
      <dgm:spPr/>
      <dgm:t>
        <a:bodyPr/>
        <a:lstStyle/>
        <a:p>
          <a:r>
            <a:rPr lang="es-ES" sz="2400" b="1" dirty="0"/>
            <a:t>Plan Vasco de Investigación 2027–2031- Alimentación Segura, Sostenible, Saludable y Sabrosa  </a:t>
          </a:r>
          <a:endParaRPr lang="en-US" sz="2400" dirty="0"/>
        </a:p>
      </dgm:t>
    </dgm:pt>
    <dgm:pt modelId="{A58D1955-CA47-4D6E-B137-28058DCA0E80}" type="parTrans" cxnId="{2F79661B-9C64-44D4-BDAC-F898F15C2C7E}">
      <dgm:prSet/>
      <dgm:spPr/>
      <dgm:t>
        <a:bodyPr/>
        <a:lstStyle/>
        <a:p>
          <a:endParaRPr lang="en-US"/>
        </a:p>
      </dgm:t>
    </dgm:pt>
    <dgm:pt modelId="{486073F2-4E55-428E-81AA-01D62C639750}" type="sibTrans" cxnId="{2F79661B-9C64-44D4-BDAC-F898F15C2C7E}">
      <dgm:prSet/>
      <dgm:spPr/>
      <dgm:t>
        <a:bodyPr/>
        <a:lstStyle/>
        <a:p>
          <a:endParaRPr lang="en-US"/>
        </a:p>
      </dgm:t>
    </dgm:pt>
    <dgm:pt modelId="{3927130A-3741-45C8-8708-80757E39C41C}" type="pres">
      <dgm:prSet presAssocID="{F2E891D1-731C-48A2-8C51-7F8854FB9EC0}" presName="linear" presStyleCnt="0">
        <dgm:presLayoutVars>
          <dgm:animLvl val="lvl"/>
          <dgm:resizeHandles val="exact"/>
        </dgm:presLayoutVars>
      </dgm:prSet>
      <dgm:spPr/>
    </dgm:pt>
    <dgm:pt modelId="{D9E9A00D-CA0F-4EF0-B94F-81C896796F47}" type="pres">
      <dgm:prSet presAssocID="{E336EA65-0FF0-4F93-8DF3-D8A39476E530}" presName="parentText" presStyleLbl="node1" presStyleIdx="0" presStyleCnt="1" custLinFactNeighborX="508" custLinFactNeighborY="5386">
        <dgm:presLayoutVars>
          <dgm:chMax val="0"/>
          <dgm:bulletEnabled val="1"/>
        </dgm:presLayoutVars>
      </dgm:prSet>
      <dgm:spPr/>
    </dgm:pt>
  </dgm:ptLst>
  <dgm:cxnLst>
    <dgm:cxn modelId="{2F79661B-9C64-44D4-BDAC-F898F15C2C7E}" srcId="{F2E891D1-731C-48A2-8C51-7F8854FB9EC0}" destId="{E336EA65-0FF0-4F93-8DF3-D8A39476E530}" srcOrd="0" destOrd="0" parTransId="{A58D1955-CA47-4D6E-B137-28058DCA0E80}" sibTransId="{486073F2-4E55-428E-81AA-01D62C639750}"/>
    <dgm:cxn modelId="{6EE826BC-3BA1-40F7-88ED-B6F7DCFC1AD3}" type="presOf" srcId="{E336EA65-0FF0-4F93-8DF3-D8A39476E530}" destId="{D9E9A00D-CA0F-4EF0-B94F-81C896796F47}" srcOrd="0" destOrd="0" presId="urn:microsoft.com/office/officeart/2005/8/layout/vList2"/>
    <dgm:cxn modelId="{0410F2DF-B546-4114-8B03-B40E266088EF}" type="presOf" srcId="{F2E891D1-731C-48A2-8C51-7F8854FB9EC0}" destId="{3927130A-3741-45C8-8708-80757E39C41C}" srcOrd="0" destOrd="0" presId="urn:microsoft.com/office/officeart/2005/8/layout/vList2"/>
    <dgm:cxn modelId="{2E1D2D30-3116-4318-A051-F1D0A521B596}" type="presParOf" srcId="{3927130A-3741-45C8-8708-80757E39C41C}" destId="{D9E9A00D-CA0F-4EF0-B94F-81C896796F4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9A00D-CA0F-4EF0-B94F-81C896796F47}">
      <dsp:nvSpPr>
        <dsp:cNvPr id="0" name=""/>
        <dsp:cNvSpPr/>
      </dsp:nvSpPr>
      <dsp:spPr>
        <a:xfrm>
          <a:off x="0" y="533"/>
          <a:ext cx="12209926" cy="64834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Plan Vasco de Investigación 2027–2031- Alimentación Segura, Sostenible, Saludable y Sabrosa*  </a:t>
          </a:r>
          <a:endParaRPr lang="en-US" sz="2400" kern="1200" dirty="0"/>
        </a:p>
      </dsp:txBody>
      <dsp:txXfrm>
        <a:off x="31650" y="32183"/>
        <a:ext cx="12146626" cy="5850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E9A00D-CA0F-4EF0-B94F-81C896796F47}">
      <dsp:nvSpPr>
        <dsp:cNvPr id="0" name=""/>
        <dsp:cNvSpPr/>
      </dsp:nvSpPr>
      <dsp:spPr>
        <a:xfrm>
          <a:off x="0" y="12398"/>
          <a:ext cx="12209926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Plan Vasco de Investigación 2027–2031- Alimentación Segura, Sostenible, Saludable y Sabrosa  </a:t>
          </a:r>
          <a:endParaRPr lang="en-US" sz="2400" kern="1200" dirty="0"/>
        </a:p>
      </dsp:txBody>
      <dsp:txXfrm>
        <a:off x="31070" y="43468"/>
        <a:ext cx="12147786" cy="574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222C4-E849-532D-D154-CE8AA942C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EA2CD5-13E4-55CB-C1C5-DFBE8EE4BE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4E90579-56F1-305B-ADD2-A0BE2F938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643087-AF01-37AD-C031-BA893FCEA1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39435C-77F6-7AEC-69A2-246E8D664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58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06F0C9-505D-3A37-281D-8FEA9A583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9D262C-60C4-98A7-2D65-80FC72C3B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F619913-6319-7FE1-234D-72D59A4A1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695898-ABC5-189F-33E7-EF45F9AD4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46ED30-87C9-DB7B-0240-8233E1643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1649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36F48A-DB93-DF16-0E49-AC7055B8A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EDB7990-32BC-059D-30E2-E77C5BFDE5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B079209-90F0-8EF2-26C3-D3F3E198A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022C471-06C0-A4AB-D709-9DA365A74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41453-3142-87BE-0680-15F52BD22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2684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C7967-6EE6-339C-3586-C11ABD4B3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9AA794F-5386-5D3A-7329-4CB6E9618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03FA22D-12A9-92A2-01BB-C8AB58E7D6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0D29B12-A561-7DAD-4B31-799685C1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58DE013-A96F-9784-B14C-24B9CAD99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2943AD7-243B-6B1F-9ED8-3B98AF9C2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5796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817D4A-1794-1C93-4098-5DF0D23BF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4DD0EC-103B-6A56-5986-F5BB5ED36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BE5BB3-3EBF-C622-654E-8180F2BBD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3B5838-85A4-4383-B9A9-BAADFA5069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A943090-DDA1-E016-DD72-AE2C69AB60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0352BDD-ADAB-D526-BFD0-BF4BD887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D7FE75-F3E7-A398-EBC1-1DFAD89EF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33DE36-5525-8653-274F-9A3161C28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408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A445F6-F0D9-8651-B31A-21F1975C5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700E47E-9E54-32CA-1202-CDA38393F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6746A44-0BC8-78AF-C367-9EF7B487B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CAB8F44-F69A-DD19-071A-7C4B56BDF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8834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718D854-EBFA-6B7E-64C1-E49208E4F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E8926FD-DDCE-8FDB-8653-BF257A9BC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AA9E70E-12DD-3192-03E9-06D4EB393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283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117BFD-336F-5880-DF82-456BED2F0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5E7F78-EF49-F3DB-E3E2-EB34CC2FA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7341AA4-615B-ED1B-8049-1FB4A2588B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8E23347-4115-11B1-273D-CAC2BDBC8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38F3FB-ED43-3500-0906-E16AFF189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6F8D462-11D2-7301-29C6-E11673A74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7766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4A083D-D8CC-58E8-3C6B-A2265C1D3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25780EF-D3EF-E694-FF94-0F3EC9950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5FFAF5D-B8E1-33A9-432E-9385AD393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DD3B05-5320-4B86-134C-11A00A5A6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6C8927B-8D82-A62A-D51A-4C0976F70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2A9F4D1-6F2A-E6F7-5241-7D962FCD5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97879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45173D-CE01-7442-7B00-D2C0C8BC8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606AEF7-B34E-CE41-7A5D-D937A868DD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C94822-EA77-505F-151C-0CBC541E3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78B4C2-7B8B-99D5-D730-DD35DA221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BF4117A-E813-F93D-EF8D-A6F47604B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2834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275DC3-2519-8D42-8EBA-457BA714C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131B14-3288-E6E2-A968-C946E007C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543C94D-6423-89C0-AC41-3861C9228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90EEA4-4CF8-2A6C-CE2B-B2139A53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0311D61-8D1F-CCB8-D543-130AA9B92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87657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DA362F-7D49-29A0-A75F-CE82B71AF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53B3064-F1FF-9C05-26CB-38D1DA438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69287E-1040-92C5-4BAA-5EBD211E11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9DDA4-21B3-497B-8394-3F291FDB6C17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67328FB-F774-5B7E-B308-E0FF6FAD6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7A02C4-DC36-E718-8B64-CA0EC7AF6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819DA-0B68-42E3-98DC-5DF445A3606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123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5D85E-131C-5311-741B-D115F45B2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49">
            <a:extLst>
              <a:ext uri="{FF2B5EF4-FFF2-40B4-BE49-F238E27FC236}">
                <a16:creationId xmlns:a16="http://schemas.microsoft.com/office/drawing/2014/main" id="{9EB867E2-EF09-CE09-C545-9F2CFF880F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51">
            <a:extLst>
              <a:ext uri="{FF2B5EF4-FFF2-40B4-BE49-F238E27FC236}">
                <a16:creationId xmlns:a16="http://schemas.microsoft.com/office/drawing/2014/main" id="{3308D771-CA30-1B20-88C0-2AEB48BBC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79" name="Rectangle 53">
            <a:extLst>
              <a:ext uri="{FF2B5EF4-FFF2-40B4-BE49-F238E27FC236}">
                <a16:creationId xmlns:a16="http://schemas.microsoft.com/office/drawing/2014/main" id="{21E554C3-F44B-A3CE-B5FB-F8A54BFE50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55">
            <a:extLst>
              <a:ext uri="{FF2B5EF4-FFF2-40B4-BE49-F238E27FC236}">
                <a16:creationId xmlns:a16="http://schemas.microsoft.com/office/drawing/2014/main" id="{B53C5C4B-ADFA-E350-9724-C7E0B35F4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6EE6D5B-3632-44AB-F0B8-FD27D3B1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B2F2DF3-BAE1-B66B-81A1-5A88ACBBBB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B6B7BBA-926E-644C-0740-881ECC7E5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0AEF309-51B8-4673-D068-D9B607AC74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61">
            <a:extLst>
              <a:ext uri="{FF2B5EF4-FFF2-40B4-BE49-F238E27FC236}">
                <a16:creationId xmlns:a16="http://schemas.microsoft.com/office/drawing/2014/main" id="{F4CD2DED-8B41-5DFE-098C-0B886B747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2FB28C3A-D919-0F09-828B-328A66DB9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2C72CF35-25F9-FA76-0864-869A288546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858B7E3-C78C-2BEA-E9C0-EDD452A6D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7B07BCC3-CE25-519E-3547-CD67ACC2C8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83" name="CuadroTexto 8">
            <a:extLst>
              <a:ext uri="{FF2B5EF4-FFF2-40B4-BE49-F238E27FC236}">
                <a16:creationId xmlns:a16="http://schemas.microsoft.com/office/drawing/2014/main" id="{96C0DF0F-EA7F-90B3-B69D-358B3AAD9D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6206364"/>
              </p:ext>
            </p:extLst>
          </p:nvPr>
        </p:nvGraphicFramePr>
        <p:xfrm>
          <a:off x="-1" y="-16489"/>
          <a:ext cx="12209926" cy="648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C3926DCE-42D5-8347-3ED8-A25341ACDC38}"/>
              </a:ext>
            </a:extLst>
          </p:cNvPr>
          <p:cNvSpPr txBox="1"/>
          <p:nvPr/>
        </p:nvSpPr>
        <p:spPr>
          <a:xfrm>
            <a:off x="-18230" y="764024"/>
            <a:ext cx="12209925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altLang="es-ES" sz="1600" b="1" dirty="0">
                <a:solidFill>
                  <a:srgbClr val="002060"/>
                </a:solidFill>
              </a:rPr>
              <a:t>Título del proyecto</a:t>
            </a:r>
          </a:p>
          <a:p>
            <a:pPr lvl="1"/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altLang="es-ES" sz="1600" b="1" dirty="0">
                <a:solidFill>
                  <a:srgbClr val="002060"/>
                </a:solidFill>
              </a:rPr>
              <a:t>Eje temático al que responde </a:t>
            </a:r>
            <a:r>
              <a:rPr lang="es-ES" altLang="es-ES" sz="1400" b="1" i="1" dirty="0">
                <a:solidFill>
                  <a:srgbClr val="002060"/>
                </a:solidFill>
              </a:rPr>
              <a:t>(seleccionar uno de los cinco ejes identificados en el procedimiento) </a:t>
            </a: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altLang="es-ES" sz="1600" b="1" dirty="0">
                <a:solidFill>
                  <a:srgbClr val="002060"/>
                </a:solidFill>
              </a:rPr>
              <a:t>Necesidad de investigación identificada </a:t>
            </a:r>
            <a:r>
              <a:rPr lang="es-ES" altLang="es-ES" sz="1400" b="1" i="1" dirty="0">
                <a:solidFill>
                  <a:srgbClr val="002060"/>
                </a:solidFill>
              </a:rPr>
              <a:t>(explicar la problemática y retos)</a:t>
            </a:r>
          </a:p>
          <a:p>
            <a:pPr lvl="1" algn="just"/>
            <a:endParaRPr lang="es-ES" altLang="es-ES" sz="1000" dirty="0">
              <a:solidFill>
                <a:srgbClr val="002060"/>
              </a:solidFill>
            </a:endParaRPr>
          </a:p>
          <a:p>
            <a:pPr lvl="1" algn="just"/>
            <a:endParaRPr lang="es-ES" altLang="es-ES" sz="1000" dirty="0">
              <a:solidFill>
                <a:srgbClr val="002060"/>
              </a:solidFill>
            </a:endParaRPr>
          </a:p>
          <a:p>
            <a:pPr lvl="1" algn="just"/>
            <a:endParaRPr lang="es-ES" altLang="es-ES" sz="1000" dirty="0">
              <a:solidFill>
                <a:srgbClr val="002060"/>
              </a:solidFill>
            </a:endParaRPr>
          </a:p>
          <a:p>
            <a:pPr lvl="1" algn="just"/>
            <a:endParaRPr lang="es-ES" altLang="es-ES" sz="1000" dirty="0">
              <a:solidFill>
                <a:srgbClr val="002060"/>
              </a:solidFill>
            </a:endParaRPr>
          </a:p>
          <a:p>
            <a:pPr lvl="1" algn="just"/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 algn="just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>
              <a:buFont typeface="Times New Roman" panose="02020603050405020304" pitchFamily="18" charset="0"/>
              <a:buNone/>
            </a:pPr>
            <a:endParaRPr lang="es-ES_tradnl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altLang="es-ES" sz="1600" b="1" dirty="0">
                <a:solidFill>
                  <a:srgbClr val="002060"/>
                </a:solidFill>
              </a:rPr>
              <a:t>Objetivo de la propuesta de proyecto 2027 para resolver dicha necesidad</a:t>
            </a: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600" b="1" dirty="0">
              <a:solidFill>
                <a:srgbClr val="002060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73E3449-91A8-536C-426F-2D9AFE38109F}"/>
              </a:ext>
            </a:extLst>
          </p:cNvPr>
          <p:cNvSpPr txBox="1"/>
          <p:nvPr/>
        </p:nvSpPr>
        <p:spPr>
          <a:xfrm>
            <a:off x="341539" y="6642479"/>
            <a:ext cx="114903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/>
              <a:t>*</a:t>
            </a:r>
            <a:r>
              <a:rPr lang="es-ES" sz="800" dirty="0"/>
              <a:t> El espacio para completar la memoria de necesidades queda restringido a las dos diapositivas que se muestran en la plantilla, no pudiendo incrementarse el espacio disponible para cada apartado. </a:t>
            </a:r>
          </a:p>
        </p:txBody>
      </p:sp>
    </p:spTree>
    <p:extLst>
      <p:ext uri="{BB962C8B-B14F-4D97-AF65-F5344CB8AC3E}">
        <p14:creationId xmlns:p14="http://schemas.microsoft.com/office/powerpoint/2010/main" val="2654530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BA8A43-08BA-3E39-62EA-6278A9F25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49">
            <a:extLst>
              <a:ext uri="{FF2B5EF4-FFF2-40B4-BE49-F238E27FC236}">
                <a16:creationId xmlns:a16="http://schemas.microsoft.com/office/drawing/2014/main" id="{927D5FD5-7F9C-45D9-4663-224095FEEC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51">
            <a:extLst>
              <a:ext uri="{FF2B5EF4-FFF2-40B4-BE49-F238E27FC236}">
                <a16:creationId xmlns:a16="http://schemas.microsoft.com/office/drawing/2014/main" id="{88873666-DA7A-E7C8-0A22-8CC95B1577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79" name="Rectangle 53">
            <a:extLst>
              <a:ext uri="{FF2B5EF4-FFF2-40B4-BE49-F238E27FC236}">
                <a16:creationId xmlns:a16="http://schemas.microsoft.com/office/drawing/2014/main" id="{5E48EF89-E1DB-C53A-E803-1C3916C0B5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0" name="Group 55">
            <a:extLst>
              <a:ext uri="{FF2B5EF4-FFF2-40B4-BE49-F238E27FC236}">
                <a16:creationId xmlns:a16="http://schemas.microsoft.com/office/drawing/2014/main" id="{1EE6660E-0325-43FC-1063-6E29938657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0A5018C5-DBF0-9D72-9CB9-7D7C043B2C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B312987-9946-EC17-6F35-78AD0602F7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76FF6A8-4E4F-B4B5-40CF-B8065A02A1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D8954350-AD03-5F96-26EA-DE4ADAE1CD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1" name="Group 61">
            <a:extLst>
              <a:ext uri="{FF2B5EF4-FFF2-40B4-BE49-F238E27FC236}">
                <a16:creationId xmlns:a16="http://schemas.microsoft.com/office/drawing/2014/main" id="{9C662E82-1CA6-19D2-A5CE-188F123B2E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4FE4DE7-5BB4-BF21-C596-DC182D148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710FE3F-1CAE-069D-12C2-02525FBEBF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9F0E7553-8A19-0081-ADBD-2AA3329A5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AFBAE61F-3C99-D342-5802-A7975B27A2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aphicFrame>
        <p:nvGraphicFramePr>
          <p:cNvPr id="83" name="CuadroTexto 8">
            <a:extLst>
              <a:ext uri="{FF2B5EF4-FFF2-40B4-BE49-F238E27FC236}">
                <a16:creationId xmlns:a16="http://schemas.microsoft.com/office/drawing/2014/main" id="{5D795864-8D8A-5206-8F75-E635C56761FB}"/>
              </a:ext>
            </a:extLst>
          </p:cNvPr>
          <p:cNvGraphicFramePr/>
          <p:nvPr/>
        </p:nvGraphicFramePr>
        <p:xfrm>
          <a:off x="-1" y="-16489"/>
          <a:ext cx="12209926" cy="648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769C8135-0621-1358-0F30-E000D25BA4EE}"/>
              </a:ext>
            </a:extLst>
          </p:cNvPr>
          <p:cNvSpPr txBox="1"/>
          <p:nvPr/>
        </p:nvSpPr>
        <p:spPr>
          <a:xfrm>
            <a:off x="-18230" y="764024"/>
            <a:ext cx="12089145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s-ES" altLang="es-ES" sz="1600" b="1" dirty="0">
                <a:solidFill>
                  <a:srgbClr val="002060"/>
                </a:solidFill>
              </a:rPr>
              <a:t>Acciones concretas de la propuesta del proyecto 2027</a:t>
            </a:r>
            <a:endParaRPr lang="es-ES" sz="1600" dirty="0"/>
          </a:p>
          <a:p>
            <a:pPr marL="742950" lvl="1" indent="-285750" algn="just">
              <a:buFont typeface="Wingdings" panose="05000000000000000000" pitchFamily="2" charset="2"/>
              <a:buChar char="Ø"/>
              <a:defRPr/>
            </a:pPr>
            <a:r>
              <a:rPr lang="es-ES" altLang="es-ES" sz="1000" dirty="0">
                <a:solidFill>
                  <a:srgbClr val="002060"/>
                </a:solidFill>
              </a:rPr>
              <a:t>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600" b="1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s-ES" altLang="es-ES" sz="1600" b="1" dirty="0">
                <a:solidFill>
                  <a:srgbClr val="002060"/>
                </a:solidFill>
              </a:rPr>
              <a:t>Resultados esperados</a:t>
            </a: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" sz="1600" b="1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s-ES" sz="1600" b="1" dirty="0">
                <a:solidFill>
                  <a:srgbClr val="002060"/>
                </a:solidFill>
              </a:rPr>
              <a:t>Participación y/o colaboración de agentes del sistema alimentario vasco </a:t>
            </a:r>
            <a:endParaRPr lang="es-ES_tradnl" altLang="es-ES" sz="1600" b="1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b="1" dirty="0">
              <a:solidFill>
                <a:srgbClr val="002060"/>
              </a:solidFill>
            </a:endParaRPr>
          </a:p>
          <a:p>
            <a:pPr lvl="1" algn="just">
              <a:defRPr/>
            </a:pPr>
            <a:endParaRPr lang="es-ES_tradnl" altLang="es-ES" sz="1000" b="1" dirty="0">
              <a:solidFill>
                <a:srgbClr val="002060"/>
              </a:solidFill>
            </a:endParaRP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lang="es-ES" altLang="es-ES" sz="1600" b="1" dirty="0">
                <a:solidFill>
                  <a:srgbClr val="002060"/>
                </a:solidFill>
              </a:rPr>
              <a:t>Grupo/s de investigación que proponen la necesidad de investigación (identificar código/s IT o GIU + integrantes del proyecto)</a:t>
            </a:r>
          </a:p>
          <a:p>
            <a:pPr marL="457200" lvl="1" indent="0">
              <a:buNone/>
            </a:pPr>
            <a:endParaRPr lang="es-ES" altLang="es-ES" sz="10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000" b="1" dirty="0">
              <a:solidFill>
                <a:srgbClr val="002060"/>
              </a:solidFill>
            </a:endParaRPr>
          </a:p>
          <a:p>
            <a:pPr marL="457200" lvl="1" indent="0">
              <a:buNone/>
            </a:pPr>
            <a:endParaRPr lang="es-ES" altLang="es-ES" sz="1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702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a6c89fc-b5e9-4290-af90-e8b0da88b3bf">
      <Terms xmlns="http://schemas.microsoft.com/office/infopath/2007/PartnerControls"/>
    </lcf76f155ced4ddcb4097134ff3c332f>
    <TaxCatchAll xmlns="1453ffc8-c947-44ca-9559-2fa53c26990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3CC4A58BD28534C8BB5A78CD749D239" ma:contentTypeVersion="18" ma:contentTypeDescription="Crear nuevo documento." ma:contentTypeScope="" ma:versionID="fe74c06612c7e3a4093323a5acb78b2e">
  <xsd:schema xmlns:xsd="http://www.w3.org/2001/XMLSchema" xmlns:xs="http://www.w3.org/2001/XMLSchema" xmlns:p="http://schemas.microsoft.com/office/2006/metadata/properties" xmlns:ns2="1a6c89fc-b5e9-4290-af90-e8b0da88b3bf" xmlns:ns3="1453ffc8-c947-44ca-9559-2fa53c269902" targetNamespace="http://schemas.microsoft.com/office/2006/metadata/properties" ma:root="true" ma:fieldsID="f493e0f08becb04f3313319338faac03" ns2:_="" ns3:_="">
    <xsd:import namespace="1a6c89fc-b5e9-4290-af90-e8b0da88b3bf"/>
    <xsd:import namespace="1453ffc8-c947-44ca-9559-2fa53c26990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6c89fc-b5e9-4290-af90-e8b0da88b3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fieldId="{5cf76f15-5ced-4ddc-b409-7134ff3c332f}" ma:taxonomyMulti="true" ma:sspId="90ef1744-7ae8-456c-a4e2-2722b031f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3ffc8-c947-44ca-9559-2fa53c26990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25a0a87-1ee9-4c01-923c-c2e7c86543ef}" ma:internalName="TaxCatchAll" ma:showField="CatchAllData" ma:web="1453ffc8-c947-44ca-9559-2fa53c26990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A5FB44-9BC6-45C9-9F56-70A5DAF4FF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70CCF8-5890-4E5B-913E-2606F71BE6E4}">
  <ds:schemaRefs>
    <ds:schemaRef ds:uri="http://schemas.microsoft.com/office/2006/metadata/properties"/>
    <ds:schemaRef ds:uri="http://schemas.microsoft.com/office/infopath/2007/PartnerControls"/>
    <ds:schemaRef ds:uri="1a6c89fc-b5e9-4290-af90-e8b0da88b3bf"/>
    <ds:schemaRef ds:uri="1453ffc8-c947-44ca-9559-2fa53c269902"/>
  </ds:schemaRefs>
</ds:datastoreItem>
</file>

<file path=customXml/itemProps3.xml><?xml version="1.0" encoding="utf-8"?>
<ds:datastoreItem xmlns:ds="http://schemas.openxmlformats.org/officeDocument/2006/customXml" ds:itemID="{80438B01-8365-4B07-A3D6-1271FF3816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a6c89fc-b5e9-4290-af90-e8b0da88b3bf"/>
    <ds:schemaRef ds:uri="1453ffc8-c947-44ca-9559-2fa53c2699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e0855f4e-2719-4f3a-a88f-2710e17b5fb5}" enabled="0" method="" siteId="{e0855f4e-2719-4f3a-a88f-2710e17b5fb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</TotalTime>
  <Words>147</Words>
  <Application>Microsoft Office PowerPoint</Application>
  <PresentationFormat>Panorámica</PresentationFormat>
  <Paragraphs>70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Wingdings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IDENTIFICACIÓN NECESIDADES DE INVESTIGACIÓN 2023</dc:title>
  <dc:creator>Mónica de Prado</dc:creator>
  <cp:lastModifiedBy>ENDIKA CEBALLOS UNCILLA</cp:lastModifiedBy>
  <cp:revision>9</cp:revision>
  <dcterms:created xsi:type="dcterms:W3CDTF">2022-09-21T11:00:05Z</dcterms:created>
  <dcterms:modified xsi:type="dcterms:W3CDTF">2026-09-29T07:55:25Z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0x01010033CC4A58BD28534C8BB5A78CD749D239</vt:lpwstr>
  </property>
  <property fmtid="{D5CDD505-2E9C-101B-9397-08002B2CF9AE}" pid="3" name="MediaServiceImageTags">
    <vt:lpwstr/>
  </property>
</Properties>
</file>